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9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Diese Folie ist immer die Eingangsfolie, bereits animiert und muss nicht verändert werden.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Diese sind weitere doppelte Kombinationsmöglichkeiten. </a:t>
            </a:r>
          </a:p>
          <a:p>
            <a:pPr/>
          </a:p>
          <a:p>
            <a:pPr/>
            <a:r>
              <a:t>Denn Banane-Apfel und Apfel-Banane ist gleich. Genauso ist die Möglichkeit Mandarine-Apfel und Apfel-Mandarine gleich.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0" name="Shape 7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Auch von diesen doppelten Kombinationsmöglichkeiten kann jeweils eine Möglichkeit gestrichen werden.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7" name="Shape 7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So sind von den 9 Möglichkeiten am Ende nur 6 Möglichkeiten unterschiedlich. Es gibt also 6 verschiedene Möglichkeiten die Brotdose mit zwei verschiedenen Stücken Obst aus drei verschiedenen Obstsorten zu füllen.</a:t>
            </a:r>
          </a:p>
          <a:p>
            <a:pPr/>
          </a:p>
          <a:p>
            <a:pPr/>
            <a:r>
              <a:t>Nicht bei allen Aufgaben sind am Ende Ergebnisse zu streichen. Das musst du je nach Aufgabe und Situation entscheiden.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2" name="Shape 7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Diese Folie ist immer die Endfolie, bereits animiert und muss nicht verändert werden.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diesem Video lösen wir eine Aufgabe mithilfe eines Baumdiagramms.</a:t>
            </a:r>
          </a:p>
          <a:p>
            <a:pPr/>
          </a:p>
          <a:p>
            <a:pPr/>
            <a:r>
              <a:t>(Aufgabe vorlesen)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Wir beginnen mit der Überlegung, was Magdalena sich als erstes von den drei Obstsorten auswählt. </a:t>
            </a:r>
          </a:p>
          <a:p>
            <a:pPr/>
          </a:p>
          <a:p>
            <a:pPr/>
            <a:r>
              <a:t>Sie hat die Wahl zwischen einer Banane, einer Mandarine oder einem Apfel.</a:t>
            </a:r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Unser Baumdiagramm hat auf der ersten Stufe drei Äste. Denn es gibt die Möglichkeit „Banane“, die Möglichkeit „Mandarine“ und die Möglichkeit „Apfel".</a:t>
            </a:r>
          </a:p>
          <a:p>
            <a:pPr/>
            <a:r>
              <a:t>Nachdem Magdalena nun das erste Obststück ausgewählt hat, kann sie sich nun für das nächste Stück Obst entscheiden. Hier hat sie wieder die Wahl zwischen Banane, Mandarine und Apfel.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hape 3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Für den Fall, dass sich Magdalene im ersten Schritt für einen Banane entschieden hat, hat ihr Baumdiagramm auf der nächsten Stufe nun drei weitere Äste. </a:t>
            </a:r>
          </a:p>
          <a:p>
            <a:pPr/>
            <a:r>
              <a:t>Die Banane lässt sich also mit 3 weiteren Obstsorten kombinieren.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1" name="Shape 3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Das gleiche gilt auch für den Fall, dass sich Magdalena im ersten Schritt für eine Mandarine entschieden hat.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hape 4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 es gibt auch drei Möglichkeiten, falls sie sich im ersten Schritt für einen Apfel entschieden hat.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8" name="Shape 5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Nun haben wir insgesamt 9 verschiedene Möglichkeiten, 2 Obststücke auszuwählen. </a:t>
            </a:r>
          </a:p>
          <a:p>
            <a:pPr/>
          </a:p>
          <a:p>
            <a:pPr/>
            <a:r>
              <a:t>Aber wenn man die Ergebnisse genau untersucht fällt auf, dass es einige Möglichkeiten gibt, die gleich sind. </a:t>
            </a:r>
          </a:p>
          <a:p>
            <a:pPr/>
          </a:p>
          <a:p>
            <a:pPr/>
            <a:r>
              <a:t>Denn eine Brotdose mit einer Banane und einer Mandarine zu füllen ist das gleiche, als wenn man sie mit einer Mandarine und einer Banane füllt. 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8" name="Shape 5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Daher kann man eine dieser beiden Möglichkeiten streichen.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.tif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utor und Datum"/>
          <p:cNvGrpSpPr/>
          <p:nvPr>
            <p:ph type="body" sz="quarter" idx="14"/>
          </p:nvPr>
        </p:nvGrpSpPr>
        <p:grpSpPr>
          <a:xfrm>
            <a:off x="985440" y="11720162"/>
            <a:ext cx="22402803" cy="1195779"/>
            <a:chOff x="0" y="0"/>
            <a:chExt cx="22402801" cy="1195777"/>
          </a:xfrm>
        </p:grpSpPr>
        <p:sp>
          <p:nvSpPr>
            <p:cNvPr id="15" name="Autor und Datum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21971002" cy="6369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 defTabSz="792479">
                <a:defRPr sz="3455"/>
              </a:lvl1pPr>
            </a:lstStyle>
            <a:p>
              <a:pPr/>
              <a:r>
                <a:t>Autor und Datum</a:t>
              </a:r>
            </a:p>
          </p:txBody>
        </p:sp>
        <p:pic>
          <p:nvPicPr>
            <p:cNvPr id="14" name="Autor und Datum Rechteck" descr="Autor und Datum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402802" cy="1195779"/>
            </a:xfrm>
            <a:prstGeom prst="rect">
              <a:avLst/>
            </a:prstGeom>
            <a:effectLst/>
          </p:spPr>
        </p:pic>
      </p:grpSp>
      <p:sp>
        <p:nvSpPr>
          <p:cNvPr id="17" name="Titel der Präsentatio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 der Präsentation</a:t>
            </a:r>
          </a:p>
        </p:txBody>
      </p:sp>
      <p:sp>
        <p:nvSpPr>
          <p:cNvPr id="18" name="Textebene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genda-Titel"/>
          <p:cNvSpPr txBox="1"/>
          <p:nvPr>
            <p:ph type="title" hasCustomPrompt="1"/>
          </p:nvPr>
        </p:nvSpPr>
        <p:spPr>
          <a:xfrm>
            <a:off x="4030265" y="625078"/>
            <a:ext cx="16323470" cy="142875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2438339">
              <a:defRPr spc="-168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Agenda-Titel</a:t>
            </a:r>
          </a:p>
        </p:txBody>
      </p:sp>
      <p:grpSp>
        <p:nvGrpSpPr>
          <p:cNvPr id="118" name="Agenda-Untertitel"/>
          <p:cNvGrpSpPr/>
          <p:nvPr>
            <p:ph type="body" sz="quarter" idx="14"/>
          </p:nvPr>
        </p:nvGrpSpPr>
        <p:grpSpPr>
          <a:xfrm>
            <a:off x="3814365" y="1842690"/>
            <a:ext cx="16755271" cy="1503522"/>
            <a:chOff x="0" y="0"/>
            <a:chExt cx="16755270" cy="1503520"/>
          </a:xfrm>
        </p:grpSpPr>
        <p:sp>
          <p:nvSpPr>
            <p:cNvPr id="117" name="Agenda-Untertitel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6323471" cy="944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 defTabSz="817244">
                <a:defRPr sz="5148"/>
              </a:lvl1pPr>
            </a:lstStyle>
            <a:p>
              <a:pPr/>
              <a:r>
                <a:t>Agenda-Untertitel</a:t>
              </a:r>
            </a:p>
          </p:txBody>
        </p:sp>
        <p:pic>
          <p:nvPicPr>
            <p:cNvPr id="116" name="Agenda-Untertitel Rechteck" descr="Agenda-Untertitel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6755272" cy="1503522"/>
            </a:xfrm>
            <a:prstGeom prst="rect">
              <a:avLst/>
            </a:prstGeom>
            <a:effectLst/>
          </p:spPr>
        </p:pic>
      </p:grpSp>
      <p:sp>
        <p:nvSpPr>
          <p:cNvPr id="119" name="Textebene 1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lnSpc>
                <a:spcPct val="90000"/>
              </a:lnSpc>
              <a:spcBef>
                <a:spcPts val="1800"/>
              </a:spcBef>
              <a:defRPr b="0" spc="-52" sz="5200"/>
            </a:lvl1pPr>
            <a:lvl2pPr defTabSz="2438339">
              <a:lnSpc>
                <a:spcPct val="90000"/>
              </a:lnSpc>
              <a:spcBef>
                <a:spcPts val="1800"/>
              </a:spcBef>
              <a:defRPr b="0" spc="-52" sz="5200"/>
            </a:lvl2pPr>
            <a:lvl3pPr defTabSz="2438339">
              <a:lnSpc>
                <a:spcPct val="90000"/>
              </a:lnSpc>
              <a:spcBef>
                <a:spcPts val="1800"/>
              </a:spcBef>
              <a:defRPr b="0" spc="-52" sz="5200"/>
            </a:lvl3pPr>
            <a:lvl4pPr defTabSz="2438339">
              <a:lnSpc>
                <a:spcPct val="90000"/>
              </a:lnSpc>
              <a:spcBef>
                <a:spcPts val="1800"/>
              </a:spcBef>
              <a:defRPr b="0" spc="-52" sz="5200"/>
            </a:lvl4pPr>
            <a:lvl5pPr defTabSz="2438339">
              <a:lnSpc>
                <a:spcPct val="90000"/>
              </a:lnSpc>
              <a:spcBef>
                <a:spcPts val="1800"/>
              </a:spcBef>
              <a:defRPr b="0" spc="-52" sz="5200"/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ebene 1…"/>
          <p:cNvSpPr txBox="1"/>
          <p:nvPr>
            <p:ph type="body" sz="quarter" idx="1" hasCustomPrompt="1"/>
          </p:nvPr>
        </p:nvSpPr>
        <p:spPr>
          <a:xfrm>
            <a:off x="4030265" y="5018484"/>
            <a:ext cx="16323470" cy="3681265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 defTabSz="2438339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2438339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2438339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2438339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2438339">
              <a:lnSpc>
                <a:spcPct val="80000"/>
              </a:lnSpc>
              <a:defRPr b="0" spc="-228" sz="11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Fakten"/>
          <p:cNvGrpSpPr/>
          <p:nvPr>
            <p:ph type="body" sz="quarter" idx="14"/>
          </p:nvPr>
        </p:nvGrpSpPr>
        <p:grpSpPr>
          <a:xfrm>
            <a:off x="3814365" y="8593083"/>
            <a:ext cx="16755269" cy="1503522"/>
            <a:chOff x="0" y="0"/>
            <a:chExt cx="16755267" cy="1503520"/>
          </a:xfrm>
        </p:grpSpPr>
        <p:sp>
          <p:nvSpPr>
            <p:cNvPr id="136" name="Fakten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6323468" cy="944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 algn="ctr" defTabSz="2413955">
                <a:defRPr sz="5148"/>
              </a:lvl1pPr>
            </a:lstStyle>
            <a:p>
              <a:pPr/>
              <a:r>
                <a:t>Fakten</a:t>
              </a:r>
            </a:p>
          </p:txBody>
        </p:sp>
        <p:pic>
          <p:nvPicPr>
            <p:cNvPr id="135" name="Fakten Rechteck" descr="Fakten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6755268" cy="1503522"/>
            </a:xfrm>
            <a:prstGeom prst="rect">
              <a:avLst/>
            </a:prstGeom>
            <a:effectLst/>
          </p:spPr>
        </p:pic>
      </p:grpSp>
      <p:sp>
        <p:nvSpPr>
          <p:cNvPr id="138" name="Textebene 1…"/>
          <p:cNvSpPr txBox="1"/>
          <p:nvPr>
            <p:ph type="body" sz="half" idx="1" hasCustomPrompt="1"/>
          </p:nvPr>
        </p:nvSpPr>
        <p:spPr>
          <a:xfrm>
            <a:off x="4030265" y="1404937"/>
            <a:ext cx="16323470" cy="732784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438339">
              <a:lnSpc>
                <a:spcPct val="80000"/>
              </a:lnSpc>
              <a:defRPr spc="-246" sz="24600"/>
            </a:lvl1pPr>
            <a:lvl2pPr algn="ctr" defTabSz="2438339">
              <a:lnSpc>
                <a:spcPct val="80000"/>
              </a:lnSpc>
              <a:defRPr spc="-246" sz="24600"/>
            </a:lvl2pPr>
            <a:lvl3pPr algn="ctr" defTabSz="2438339">
              <a:lnSpc>
                <a:spcPct val="80000"/>
              </a:lnSpc>
              <a:defRPr spc="-246" sz="24600"/>
            </a:lvl3pPr>
            <a:lvl4pPr algn="ctr" defTabSz="2438339">
              <a:lnSpc>
                <a:spcPct val="80000"/>
              </a:lnSpc>
              <a:defRPr spc="-246" sz="24600"/>
            </a:lvl4pPr>
            <a:lvl5pPr algn="ctr" defTabSz="2438339">
              <a:lnSpc>
                <a:spcPct val="80000"/>
              </a:lnSpc>
              <a:defRPr spc="-246" sz="246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9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ebene 1…"/>
          <p:cNvSpPr txBox="1"/>
          <p:nvPr>
            <p:ph type="body" sz="quarter" idx="1" hasCustomPrompt="1"/>
          </p:nvPr>
        </p:nvSpPr>
        <p:spPr>
          <a:xfrm>
            <a:off x="4083843" y="5232796"/>
            <a:ext cx="16216314" cy="3268267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42937" indent="-482203" defTabSz="2438339">
              <a:lnSpc>
                <a:spcPct val="90000"/>
              </a:lnSpc>
              <a:defRPr b="0"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42937" indent="-482203" defTabSz="2438339">
              <a:lnSpc>
                <a:spcPct val="90000"/>
              </a:lnSpc>
              <a:defRPr b="0"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42937" indent="-482203" defTabSz="2438339">
              <a:lnSpc>
                <a:spcPct val="90000"/>
              </a:lnSpc>
              <a:defRPr b="0"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42937" indent="-482203" defTabSz="2438339">
              <a:lnSpc>
                <a:spcPct val="90000"/>
              </a:lnSpc>
              <a:defRPr b="0"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42937" indent="-482203" defTabSz="2438339">
              <a:lnSpc>
                <a:spcPct val="90000"/>
              </a:lnSpc>
              <a:defRPr b="0" spc="-168" sz="8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49" name="Quellenangabe"/>
          <p:cNvGrpSpPr/>
          <p:nvPr>
            <p:ph type="body" sz="quarter" idx="14"/>
          </p:nvPr>
        </p:nvGrpSpPr>
        <p:grpSpPr>
          <a:xfrm>
            <a:off x="4546600" y="8897143"/>
            <a:ext cx="15969457" cy="1207165"/>
            <a:chOff x="0" y="0"/>
            <a:chExt cx="15969456" cy="1207163"/>
          </a:xfrm>
        </p:grpSpPr>
        <p:sp>
          <p:nvSpPr>
            <p:cNvPr id="148" name="Quellenangabe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5537657" cy="6483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defRPr sz="3200"/>
              </a:lvl1pPr>
            </a:lstStyle>
            <a:p>
              <a:pPr/>
              <a:r>
                <a:t>Quellenangabe</a:t>
              </a:r>
            </a:p>
          </p:txBody>
        </p:sp>
        <p:pic>
          <p:nvPicPr>
            <p:cNvPr id="147" name="Quellenangabe Rechteck" descr="Quellenangabe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5969457" cy="1207165"/>
            </a:xfrm>
            <a:prstGeom prst="rect">
              <a:avLst/>
            </a:prstGeom>
            <a:effectLst/>
          </p:spPr>
        </p:pic>
      </p:grpSp>
      <p:sp>
        <p:nvSpPr>
          <p:cNvPr id="150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ild"/>
          <p:cNvSpPr/>
          <p:nvPr>
            <p:ph type="pic" idx="13"/>
          </p:nvPr>
        </p:nvSpPr>
        <p:spPr>
          <a:xfrm>
            <a:off x="119062" y="966878"/>
            <a:ext cx="15701049" cy="117757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Bild"/>
          <p:cNvSpPr/>
          <p:nvPr>
            <p:ph type="pic" sz="quarter" idx="14"/>
          </p:nvPr>
        </p:nvSpPr>
        <p:spPr>
          <a:xfrm>
            <a:off x="12325945" y="410765"/>
            <a:ext cx="8072438" cy="64579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Bild"/>
          <p:cNvSpPr/>
          <p:nvPr>
            <p:ph type="pic" idx="15"/>
          </p:nvPr>
        </p:nvSpPr>
        <p:spPr>
          <a:xfrm>
            <a:off x="10057804" y="3866554"/>
            <a:ext cx="11162111" cy="129913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886640052_3195x2556.jpeg"/>
          <p:cNvSpPr/>
          <p:nvPr>
            <p:ph type="pic" idx="13"/>
          </p:nvPr>
        </p:nvSpPr>
        <p:spPr>
          <a:xfrm>
            <a:off x="1619250" y="-1482329"/>
            <a:ext cx="20288250" cy="16230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8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Unt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eltext"/>
          <p:cNvSpPr txBox="1"/>
          <p:nvPr>
            <p:ph type="title"/>
          </p:nvPr>
        </p:nvSpPr>
        <p:spPr>
          <a:xfrm>
            <a:off x="4381499" y="4457700"/>
            <a:ext cx="15621001" cy="2676525"/>
          </a:xfrm>
          <a:prstGeom prst="rect">
            <a:avLst/>
          </a:prstGeom>
        </p:spPr>
        <p:txBody>
          <a:bodyPr lIns="38100" tIns="38100" rIns="38100" bIns="38100"/>
          <a:lstStyle>
            <a:lvl1pPr defTabSz="647700">
              <a:lnSpc>
                <a:spcPct val="100000"/>
              </a:lnSpc>
              <a:defRPr b="0" spc="0" sz="9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83" name="Textebene 1…"/>
          <p:cNvSpPr txBox="1"/>
          <p:nvPr>
            <p:ph type="body" sz="quarter" idx="1"/>
          </p:nvPr>
        </p:nvSpPr>
        <p:spPr>
          <a:xfrm>
            <a:off x="4381499" y="7210425"/>
            <a:ext cx="15621001" cy="1419225"/>
          </a:xfrm>
          <a:prstGeom prst="rect">
            <a:avLst/>
          </a:prstGeom>
        </p:spPr>
        <p:txBody>
          <a:bodyPr lIns="38100" tIns="38100" rIns="38100" bIns="38100"/>
          <a:lstStyle>
            <a:lvl1pPr algn="ctr" defTabSz="647700">
              <a:defRPr b="0"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algn="ctr" defTabSz="647700">
              <a:defRPr b="0"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algn="ctr" defTabSz="647700">
              <a:defRPr b="0"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algn="ctr" defTabSz="647700">
              <a:defRPr b="0"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algn="ctr" defTabSz="647700">
              <a:defRPr b="0" sz="4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4" name="Foliennummer"/>
          <p:cNvSpPr txBox="1"/>
          <p:nvPr>
            <p:ph type="sldNum" sz="quarter" idx="2"/>
          </p:nvPr>
        </p:nvSpPr>
        <p:spPr>
          <a:xfrm>
            <a:off x="11966282" y="11392430"/>
            <a:ext cx="450115" cy="504296"/>
          </a:xfrm>
          <a:prstGeom prst="rect">
            <a:avLst/>
          </a:prstGeom>
        </p:spPr>
        <p:txBody>
          <a:bodyPr lIns="38100" tIns="38100" rIns="38100" bIns="38100"/>
          <a:lstStyle>
            <a:lvl1pPr defTabSz="647700">
              <a:defRPr sz="2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bg>
      <p:bgPr>
        <a:solidFill>
          <a:srgbClr val="F1E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der Präsentation"/>
          <p:cNvSpPr txBox="1"/>
          <p:nvPr>
            <p:ph type="title" hasCustomPrompt="1"/>
          </p:nvPr>
        </p:nvSpPr>
        <p:spPr>
          <a:xfrm>
            <a:off x="6070698" y="3670101"/>
            <a:ext cx="12243929" cy="3482579"/>
          </a:xfrm>
          <a:prstGeom prst="rect">
            <a:avLst/>
          </a:prstGeom>
        </p:spPr>
        <p:txBody>
          <a:bodyPr lIns="53578" tIns="53578" rIns="53578" bIns="53578"/>
          <a:lstStyle>
            <a:lvl1pPr defTabSz="2438339">
              <a:defRPr spc="-224" sz="11200">
                <a:solidFill>
                  <a:srgbClr val="467A88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92" name="Textebene 1…"/>
          <p:cNvSpPr txBox="1"/>
          <p:nvPr>
            <p:ph type="body" sz="quarter" idx="1" hasCustomPrompt="1"/>
          </p:nvPr>
        </p:nvSpPr>
        <p:spPr>
          <a:xfrm>
            <a:off x="6070698" y="7099101"/>
            <a:ext cx="12242604" cy="1536047"/>
          </a:xfrm>
          <a:prstGeom prst="rect">
            <a:avLst/>
          </a:prstGeom>
        </p:spPr>
        <p:txBody>
          <a:bodyPr lIns="53578" tIns="53578" rIns="53578" bIns="53578"/>
          <a:lstStyle>
            <a:lvl1pPr>
              <a:defRPr sz="5000">
                <a:latin typeface="+mj-lt"/>
                <a:ea typeface="+mj-ea"/>
                <a:cs typeface="+mj-cs"/>
                <a:sym typeface="Open Sans Light"/>
              </a:defRPr>
            </a:lvl1pPr>
            <a:lvl2pPr>
              <a:defRPr sz="5000">
                <a:latin typeface="+mj-lt"/>
                <a:ea typeface="+mj-ea"/>
                <a:cs typeface="+mj-cs"/>
                <a:sym typeface="Open Sans Light"/>
              </a:defRPr>
            </a:lvl2pPr>
            <a:lvl3pPr>
              <a:defRPr sz="5000">
                <a:latin typeface="+mj-lt"/>
                <a:ea typeface="+mj-ea"/>
                <a:cs typeface="+mj-cs"/>
                <a:sym typeface="Open Sans Light"/>
              </a:defRPr>
            </a:lvl3pPr>
            <a:lvl4pPr>
              <a:defRPr sz="5000">
                <a:latin typeface="+mj-lt"/>
                <a:ea typeface="+mj-ea"/>
                <a:cs typeface="+mj-cs"/>
                <a:sym typeface="Open Sans Light"/>
              </a:defRPr>
            </a:lvl4pPr>
            <a:lvl5pPr>
              <a:defRPr sz="5000">
                <a:latin typeface="+mj-lt"/>
                <a:ea typeface="+mj-ea"/>
                <a:cs typeface="+mj-cs"/>
                <a:sym typeface="Open Sans Light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93" name="Unbekannt.png" descr="Unbekan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263" y="748371"/>
            <a:ext cx="2982812" cy="78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Foliennummer"/>
          <p:cNvSpPr txBox="1"/>
          <p:nvPr>
            <p:ph type="sldNum" sz="quarter" idx="2"/>
          </p:nvPr>
        </p:nvSpPr>
        <p:spPr>
          <a:xfrm>
            <a:off x="12019092" y="11412062"/>
            <a:ext cx="345816" cy="330068"/>
          </a:xfrm>
          <a:prstGeom prst="rect">
            <a:avLst/>
          </a:prstGeom>
        </p:spPr>
        <p:txBody>
          <a:bodyPr lIns="53578" tIns="53578" rIns="53578" bIns="53578"/>
          <a:lstStyle>
            <a:lvl1pPr defTabSz="821531"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el der Präsentation"/>
          <p:cNvSpPr txBox="1"/>
          <p:nvPr>
            <p:ph type="title" hasCustomPrompt="1"/>
          </p:nvPr>
        </p:nvSpPr>
        <p:spPr>
          <a:xfrm>
            <a:off x="4030265" y="2607468"/>
            <a:ext cx="16325237" cy="4643439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80" sz="9000">
                <a:solidFill>
                  <a:srgbClr val="467A88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02" name="Textebene 1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48062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>
                <a:latin typeface="+mj-lt"/>
                <a:ea typeface="+mj-ea"/>
                <a:cs typeface="+mj-cs"/>
                <a:sym typeface="Open Sans Light"/>
              </a:defRPr>
            </a:lvl1pPr>
            <a:lvl2pPr>
              <a:defRPr sz="5200">
                <a:latin typeface="+mj-lt"/>
                <a:ea typeface="+mj-ea"/>
                <a:cs typeface="+mj-cs"/>
                <a:sym typeface="Open Sans Light"/>
              </a:defRPr>
            </a:lvl2pPr>
            <a:lvl3pPr>
              <a:defRPr sz="5200">
                <a:latin typeface="+mj-lt"/>
                <a:ea typeface="+mj-ea"/>
                <a:cs typeface="+mj-cs"/>
                <a:sym typeface="Open Sans Light"/>
              </a:defRPr>
            </a:lvl3pPr>
            <a:lvl4pPr>
              <a:defRPr sz="5200">
                <a:latin typeface="+mj-lt"/>
                <a:ea typeface="+mj-ea"/>
                <a:cs typeface="+mj-cs"/>
                <a:sym typeface="Open Sans Light"/>
              </a:defRPr>
            </a:lvl4pPr>
            <a:lvl5pPr>
              <a:defRPr sz="5200">
                <a:latin typeface="+mj-lt"/>
                <a:ea typeface="+mj-ea"/>
                <a:cs typeface="+mj-cs"/>
                <a:sym typeface="Open Sans Light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03" name="Unbekannt.png" descr="Unbekan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51" y="303562"/>
            <a:ext cx="3977083" cy="104895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utor und Datum"/>
          <p:cNvGrpSpPr/>
          <p:nvPr>
            <p:ph type="body" sz="quarter" idx="14"/>
          </p:nvPr>
        </p:nvGrpSpPr>
        <p:grpSpPr>
          <a:xfrm>
            <a:off x="3814365" y="12034893"/>
            <a:ext cx="16755271" cy="1207165"/>
            <a:chOff x="0" y="0"/>
            <a:chExt cx="16755270" cy="1207163"/>
          </a:xfrm>
        </p:grpSpPr>
        <p:sp>
          <p:nvSpPr>
            <p:cNvPr id="27" name="Autor und Datum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6323471" cy="6483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b">
              <a:normAutofit fontScale="100000" lnSpcReduction="0"/>
            </a:bodyPr>
            <a:lstStyle>
              <a:lvl1pPr>
                <a:defRPr sz="3200"/>
              </a:lvl1pPr>
            </a:lstStyle>
            <a:p>
              <a:pPr/>
              <a:r>
                <a:t>Autor und Datum</a:t>
              </a:r>
            </a:p>
          </p:txBody>
        </p:sp>
        <p:pic>
          <p:nvPicPr>
            <p:cNvPr id="26" name="Autor und Datum Rechteck" descr="Autor und Datum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6755272" cy="1207164"/>
            </a:xfrm>
            <a:prstGeom prst="rect">
              <a:avLst/>
            </a:prstGeom>
            <a:effectLst/>
          </p:spPr>
        </p:pic>
      </p:grpSp>
      <p:sp>
        <p:nvSpPr>
          <p:cNvPr id="29" name="Titel der Präsentation"/>
          <p:cNvSpPr txBox="1"/>
          <p:nvPr>
            <p:ph type="title" hasCustomPrompt="1"/>
          </p:nvPr>
        </p:nvSpPr>
        <p:spPr>
          <a:xfrm>
            <a:off x="4030265" y="2607468"/>
            <a:ext cx="16325237" cy="4643439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80" sz="90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30" name="Textebene 1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48062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385" y="2129282"/>
            <a:ext cx="24478769" cy="1157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0151" y="605896"/>
            <a:ext cx="3408612" cy="8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bg>
      <p:bgPr>
        <a:solidFill>
          <a:srgbClr val="F1EE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der Präsentation"/>
          <p:cNvSpPr txBox="1"/>
          <p:nvPr>
            <p:ph type="title" hasCustomPrompt="1"/>
          </p:nvPr>
        </p:nvSpPr>
        <p:spPr>
          <a:xfrm>
            <a:off x="4030265" y="2607468"/>
            <a:ext cx="16325237" cy="4643439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80" sz="9000">
                <a:solidFill>
                  <a:srgbClr val="467A88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12" name="Textebene 1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48062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>
                <a:latin typeface="+mj-lt"/>
                <a:ea typeface="+mj-ea"/>
                <a:cs typeface="+mj-cs"/>
                <a:sym typeface="Open Sans Light"/>
              </a:defRPr>
            </a:lvl1pPr>
            <a:lvl2pPr>
              <a:defRPr sz="5200">
                <a:latin typeface="+mj-lt"/>
                <a:ea typeface="+mj-ea"/>
                <a:cs typeface="+mj-cs"/>
                <a:sym typeface="Open Sans Light"/>
              </a:defRPr>
            </a:lvl2pPr>
            <a:lvl3pPr>
              <a:defRPr sz="5200">
                <a:latin typeface="+mj-lt"/>
                <a:ea typeface="+mj-ea"/>
                <a:cs typeface="+mj-cs"/>
                <a:sym typeface="Open Sans Light"/>
              </a:defRPr>
            </a:lvl3pPr>
            <a:lvl4pPr>
              <a:defRPr sz="5200">
                <a:latin typeface="+mj-lt"/>
                <a:ea typeface="+mj-ea"/>
                <a:cs typeface="+mj-cs"/>
                <a:sym typeface="Open Sans Light"/>
              </a:defRPr>
            </a:lvl4pPr>
            <a:lvl5pPr>
              <a:defRPr sz="5200">
                <a:latin typeface="+mj-lt"/>
                <a:ea typeface="+mj-ea"/>
                <a:cs typeface="+mj-cs"/>
                <a:sym typeface="Open Sans Light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13" name="Unbekannt.png" descr="Unbekan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51" y="303562"/>
            <a:ext cx="3977083" cy="104895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utor und Datum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/>
            </a:lvl1pPr>
          </a:lstStyle>
          <a:p>
            <a:pPr/>
            <a:r>
              <a:t>Autor und Datum</a:t>
            </a:r>
          </a:p>
        </p:txBody>
      </p:sp>
      <p:sp>
        <p:nvSpPr>
          <p:cNvPr id="222" name="Titel der Präsentation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7A88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23" name="Textebene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24" name="Unbekannt.png" descr="Unbekan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92" y="350214"/>
            <a:ext cx="3840576" cy="101295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Juni 2020 © PIKAS digi (pikas-digi.dzlm.de)"/>
          <p:cNvSpPr txBox="1"/>
          <p:nvPr/>
        </p:nvSpPr>
        <p:spPr>
          <a:xfrm>
            <a:off x="9657928" y="12946453"/>
            <a:ext cx="5068144" cy="85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457200">
              <a:lnSpc>
                <a:spcPts val="5300"/>
              </a:lnSpc>
              <a:spcBef>
                <a:spcPts val="0"/>
              </a:spcBef>
              <a:defRPr sz="2000">
                <a:solidFill>
                  <a:srgbClr val="457A88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Juni 2020 © </a:t>
            </a:r>
            <a:r>
              <a:rPr b="1">
                <a:latin typeface="+mj-lt"/>
                <a:ea typeface="+mj-ea"/>
                <a:cs typeface="+mj-cs"/>
                <a:sym typeface="Open Sans Light"/>
              </a:rPr>
              <a:t>PIKAS digi</a:t>
            </a:r>
            <a:r>
              <a:t> </a:t>
            </a:r>
            <a:r>
              <a:rPr>
                <a:latin typeface="Open Sans Italic"/>
                <a:ea typeface="Open Sans Italic"/>
                <a:cs typeface="Open Sans Italic"/>
                <a:sym typeface="Open Sans Italic"/>
              </a:rPr>
              <a:t>(pikas-digi.dzlm.de)</a:t>
            </a:r>
            <a:endParaRPr>
              <a:latin typeface="Open Sans Italic"/>
              <a:ea typeface="Open Sans Italic"/>
              <a:cs typeface="Open Sans Italic"/>
              <a:sym typeface="Open Sans Italic"/>
            </a:endParaRPr>
          </a:p>
        </p:txBody>
      </p:sp>
      <p:sp>
        <p:nvSpPr>
          <p:cNvPr id="22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385" y="2129282"/>
            <a:ext cx="24478769" cy="1157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51" y="605896"/>
            <a:ext cx="3408612" cy="89902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Autor und Datum"/>
          <p:cNvSpPr txBox="1"/>
          <p:nvPr>
            <p:ph type="body" sz="quarter" idx="13" hasCustomPrompt="1"/>
          </p:nvPr>
        </p:nvSpPr>
        <p:spPr>
          <a:xfrm>
            <a:off x="4030265" y="12174593"/>
            <a:ext cx="16323471" cy="648365"/>
          </a:xfrm>
          <a:prstGeom prst="rect">
            <a:avLst/>
          </a:prstGeom>
          <a:solidFill>
            <a:srgbClr val="FFFFFF"/>
          </a:solidFill>
          <a:ln w="127000">
            <a:solidFill>
              <a:srgbClr val="FFFFFF"/>
            </a:solidFill>
          </a:ln>
        </p:spPr>
        <p:txBody>
          <a:bodyPr lIns="190500" tIns="190500" rIns="190500" bIns="190500" anchor="b"/>
          <a:lstStyle>
            <a:lvl1pPr defTabSz="330200">
              <a:defRPr sz="1280"/>
            </a:lvl1pPr>
          </a:lstStyle>
          <a:p>
            <a:pPr/>
            <a:r>
              <a:t>Autor und Datum</a:t>
            </a:r>
          </a:p>
        </p:txBody>
      </p:sp>
      <p:sp>
        <p:nvSpPr>
          <p:cNvPr id="243" name="Titel der Präsentation"/>
          <p:cNvSpPr txBox="1"/>
          <p:nvPr>
            <p:ph type="title" hasCustomPrompt="1"/>
          </p:nvPr>
        </p:nvSpPr>
        <p:spPr>
          <a:xfrm>
            <a:off x="4030265" y="2607468"/>
            <a:ext cx="16325237" cy="4643439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80" sz="90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44" name="Textebene 1…"/>
          <p:cNvSpPr txBox="1"/>
          <p:nvPr>
            <p:ph type="body" sz="quarter" idx="1" hasCustomPrompt="1"/>
          </p:nvPr>
        </p:nvSpPr>
        <p:spPr>
          <a:xfrm>
            <a:off x="4030265" y="7179468"/>
            <a:ext cx="16323470" cy="2048062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45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385" y="2129282"/>
            <a:ext cx="24478769" cy="11576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igi-Logo.png" descr="digi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946" y="293704"/>
            <a:ext cx="4359127" cy="148903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Foliennummer"/>
          <p:cNvSpPr txBox="1"/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ild"/>
          <p:cNvSpPr/>
          <p:nvPr>
            <p:ph type="pic" idx="13"/>
          </p:nvPr>
        </p:nvSpPr>
        <p:spPr>
          <a:xfrm>
            <a:off x="2518171" y="-1287976"/>
            <a:ext cx="25081385" cy="15021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1" name="Titel der Präsentation"/>
          <p:cNvSpPr txBox="1"/>
          <p:nvPr>
            <p:ph type="title" hasCustomPrompt="1"/>
          </p:nvPr>
        </p:nvSpPr>
        <p:spPr>
          <a:xfrm>
            <a:off x="4030265" y="7286625"/>
            <a:ext cx="16323470" cy="4643438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80" sz="90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42" name="Textebene 1…"/>
          <p:cNvSpPr txBox="1"/>
          <p:nvPr>
            <p:ph type="body" sz="quarter" idx="1" hasCustomPrompt="1"/>
          </p:nvPr>
        </p:nvSpPr>
        <p:spPr>
          <a:xfrm>
            <a:off x="4030265" y="11858625"/>
            <a:ext cx="16323470" cy="969988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45" name="Autor und Datum"/>
          <p:cNvGrpSpPr/>
          <p:nvPr>
            <p:ph type="body" sz="quarter" idx="15"/>
          </p:nvPr>
        </p:nvGrpSpPr>
        <p:grpSpPr>
          <a:xfrm>
            <a:off x="3814365" y="663971"/>
            <a:ext cx="16755271" cy="1207165"/>
            <a:chOff x="0" y="0"/>
            <a:chExt cx="16755270" cy="1207163"/>
          </a:xfrm>
        </p:grpSpPr>
        <p:sp>
          <p:nvSpPr>
            <p:cNvPr id="44" name="Autor und Datum"/>
            <p:cNvSpPr txBox="1"/>
            <p:nvPr>
              <p:ph type="body" sz="quarter" idx="14" hasCustomPrompt="1"/>
            </p:nvPr>
          </p:nvSpPr>
          <p:spPr>
            <a:xfrm>
              <a:off x="215900" y="139700"/>
              <a:ext cx="16323471" cy="6483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defRPr sz="3200"/>
              </a:lvl1pPr>
            </a:lstStyle>
            <a:p>
              <a:pPr/>
              <a:r>
                <a:t>Autor und Datum</a:t>
              </a:r>
            </a:p>
          </p:txBody>
        </p:sp>
        <p:pic>
          <p:nvPicPr>
            <p:cNvPr id="43" name="Autor und Datum Rechteck" descr="Autor und Datum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6755272" cy="1207164"/>
            </a:xfrm>
            <a:prstGeom prst="rect">
              <a:avLst/>
            </a:prstGeom>
            <a:effectLst/>
          </p:spPr>
        </p:pic>
      </p:grpSp>
      <p:sp>
        <p:nvSpPr>
          <p:cNvPr id="46" name="Foliennummer"/>
          <p:cNvSpPr txBox="1"/>
          <p:nvPr>
            <p:ph type="sldNum" sz="quarter" idx="2"/>
          </p:nvPr>
        </p:nvSpPr>
        <p:spPr>
          <a:xfrm>
            <a:off x="11982253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910457886_1434x1669.jpeg"/>
          <p:cNvSpPr/>
          <p:nvPr>
            <p:ph type="pic" sz="half" idx="13"/>
          </p:nvPr>
        </p:nvSpPr>
        <p:spPr>
          <a:xfrm>
            <a:off x="10528025" y="696515"/>
            <a:ext cx="10608470" cy="123469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4" name="Textebene 1…"/>
          <p:cNvSpPr txBox="1"/>
          <p:nvPr>
            <p:ph type="body" sz="quarter" idx="1" hasCustomPrompt="1"/>
          </p:nvPr>
        </p:nvSpPr>
        <p:spPr>
          <a:xfrm>
            <a:off x="4030265" y="7036593"/>
            <a:ext cx="7179470" cy="5687672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5200"/>
            </a:lvl1pPr>
            <a:lvl2pPr>
              <a:defRPr sz="5200"/>
            </a:lvl2pPr>
            <a:lvl3pPr>
              <a:defRPr sz="5200"/>
            </a:lvl3pPr>
            <a:lvl4pPr>
              <a:defRPr sz="5200"/>
            </a:lvl4pPr>
            <a:lvl5pPr>
              <a:defRPr sz="5200"/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Folientitel"/>
          <p:cNvSpPr txBox="1"/>
          <p:nvPr>
            <p:ph type="title" hasCustomPrompt="1"/>
          </p:nvPr>
        </p:nvSpPr>
        <p:spPr>
          <a:xfrm>
            <a:off x="4030265" y="973876"/>
            <a:ext cx="7179470" cy="6169874"/>
          </a:xfrm>
          <a:prstGeom prst="rect">
            <a:avLst/>
          </a:prstGeom>
        </p:spPr>
        <p:txBody>
          <a:bodyPr lIns="71437" tIns="71437" rIns="71437" bIns="71437"/>
          <a:lstStyle>
            <a:lvl1pPr defTabSz="2438339">
              <a:defRPr spc="-168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Folientitel</a:t>
            </a:r>
          </a:p>
        </p:txBody>
      </p:sp>
      <p:sp>
        <p:nvSpPr>
          <p:cNvPr id="56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bene 1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</p:spPr>
        <p:txBody>
          <a:bodyPr lIns="71437" tIns="71437" rIns="71437" bIns="71437"/>
          <a:lstStyle>
            <a:lvl1pPr marL="533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1pPr>
            <a:lvl2pPr marL="914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2pPr>
            <a:lvl3pPr marL="1295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3pPr>
            <a:lvl4pPr marL="1676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4pPr>
            <a:lvl5pPr marL="2057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66" name="Folien-Untertitel"/>
          <p:cNvGrpSpPr/>
          <p:nvPr>
            <p:ph type="body" sz="quarter" idx="14"/>
          </p:nvPr>
        </p:nvGrpSpPr>
        <p:grpSpPr>
          <a:xfrm>
            <a:off x="3814365" y="1847300"/>
            <a:ext cx="16755271" cy="1503521"/>
            <a:chOff x="0" y="0"/>
            <a:chExt cx="16755270" cy="1503520"/>
          </a:xfrm>
        </p:grpSpPr>
        <p:sp>
          <p:nvSpPr>
            <p:cNvPr id="65" name="Folien-Untertitel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6323471" cy="944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 defTabSz="817244">
                <a:defRPr sz="5148"/>
              </a:lvl1pPr>
            </a:lstStyle>
            <a:p>
              <a:pPr/>
              <a:r>
                <a:t>Folien-Untertitel</a:t>
              </a:r>
            </a:p>
          </p:txBody>
        </p:sp>
        <p:pic>
          <p:nvPicPr>
            <p:cNvPr id="64" name="Folien-Untertitel Rechteck" descr="Folien-Untertitel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6755272" cy="1503522"/>
            </a:xfrm>
            <a:prstGeom prst="rect">
              <a:avLst/>
            </a:prstGeom>
            <a:effectLst/>
          </p:spPr>
        </p:pic>
      </p:grpSp>
      <p:sp>
        <p:nvSpPr>
          <p:cNvPr id="67" name="Folientitel"/>
          <p:cNvSpPr txBox="1"/>
          <p:nvPr>
            <p:ph type="title" hasCustomPrompt="1"/>
          </p:nvPr>
        </p:nvSpPr>
        <p:spPr>
          <a:xfrm>
            <a:off x="4030265" y="619125"/>
            <a:ext cx="16323470" cy="1428750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2438339">
              <a:defRPr spc="-168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Folientitel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 hasCustomPrompt="1"/>
          </p:nvPr>
        </p:nvSpPr>
        <p:spPr>
          <a:xfrm>
            <a:off x="4030265" y="4161234"/>
            <a:ext cx="16323470" cy="8572501"/>
          </a:xfrm>
          <a:prstGeom prst="rect">
            <a:avLst/>
          </a:prstGeom>
        </p:spPr>
        <p:txBody>
          <a:bodyPr lIns="71437" tIns="71437" rIns="71437" bIns="71437" numCol="2" spcCol="828785"/>
          <a:lstStyle>
            <a:lvl1pPr marL="533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1pPr>
            <a:lvl2pPr marL="914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2pPr>
            <a:lvl3pPr marL="1295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3pPr>
            <a:lvl4pPr marL="1676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4pPr>
            <a:lvl5pPr marL="2057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660384004_1290x1720.jpeg"/>
          <p:cNvSpPr/>
          <p:nvPr>
            <p:ph type="pic" sz="half" idx="13"/>
          </p:nvPr>
        </p:nvSpPr>
        <p:spPr>
          <a:xfrm>
            <a:off x="11727656" y="839390"/>
            <a:ext cx="9068098" cy="1209079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Folientitel"/>
          <p:cNvSpPr txBox="1"/>
          <p:nvPr>
            <p:ph type="title" hasCustomPrompt="1"/>
          </p:nvPr>
        </p:nvSpPr>
        <p:spPr>
          <a:xfrm>
            <a:off x="4030265" y="625078"/>
            <a:ext cx="7179470" cy="1428751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2438339">
              <a:defRPr spc="-168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Folientitel</a:t>
            </a:r>
          </a:p>
        </p:txBody>
      </p:sp>
      <p:grpSp>
        <p:nvGrpSpPr>
          <p:cNvPr id="87" name="Folien-Untertitel"/>
          <p:cNvGrpSpPr/>
          <p:nvPr>
            <p:ph type="body" sz="quarter" idx="15"/>
          </p:nvPr>
        </p:nvGrpSpPr>
        <p:grpSpPr>
          <a:xfrm>
            <a:off x="3814365" y="1847300"/>
            <a:ext cx="7611270" cy="1503521"/>
            <a:chOff x="0" y="0"/>
            <a:chExt cx="7611268" cy="1503520"/>
          </a:xfrm>
        </p:grpSpPr>
        <p:sp>
          <p:nvSpPr>
            <p:cNvPr id="86" name="Folien-Untertitel"/>
            <p:cNvSpPr txBox="1"/>
            <p:nvPr>
              <p:ph type="body" sz="quarter" idx="14" hasCustomPrompt="1"/>
            </p:nvPr>
          </p:nvSpPr>
          <p:spPr>
            <a:xfrm>
              <a:off x="215900" y="139700"/>
              <a:ext cx="7179469" cy="944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 defTabSz="817244">
                <a:defRPr sz="5148"/>
              </a:lvl1pPr>
            </a:lstStyle>
            <a:p>
              <a:pPr/>
              <a:r>
                <a:t>Folien-Untertitel</a:t>
              </a:r>
            </a:p>
          </p:txBody>
        </p:sp>
        <p:pic>
          <p:nvPicPr>
            <p:cNvPr id="85" name="Folien-Untertitel Rechteck" descr="Folien-Untertitel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611269" cy="1503522"/>
            </a:xfrm>
            <a:prstGeom prst="rect">
              <a:avLst/>
            </a:prstGeom>
            <a:effectLst/>
          </p:spPr>
        </p:pic>
      </p:grpSp>
      <p:sp>
        <p:nvSpPr>
          <p:cNvPr id="88" name="Textebene 1…"/>
          <p:cNvSpPr txBox="1"/>
          <p:nvPr>
            <p:ph type="body" sz="quarter" idx="1" hasCustomPrompt="1"/>
          </p:nvPr>
        </p:nvSpPr>
        <p:spPr>
          <a:xfrm>
            <a:off x="4030265" y="4894026"/>
            <a:ext cx="7179470" cy="7865382"/>
          </a:xfrm>
          <a:prstGeom prst="rect">
            <a:avLst/>
          </a:prstGeom>
        </p:spPr>
        <p:txBody>
          <a:bodyPr lIns="71437" tIns="71437" rIns="71437" bIns="71437"/>
          <a:lstStyle>
            <a:lvl1pPr marL="533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1pPr>
            <a:lvl2pPr marL="914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2pPr>
            <a:lvl3pPr marL="1295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3pPr>
            <a:lvl4pPr marL="1676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4pPr>
            <a:lvl5pPr marL="2057400" indent="-533400" defTabSz="2438339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200"/>
            </a:lvl5pPr>
          </a:lstStyle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 des Abschnitts"/>
          <p:cNvSpPr txBox="1"/>
          <p:nvPr>
            <p:ph type="title" hasCustomPrompt="1"/>
          </p:nvPr>
        </p:nvSpPr>
        <p:spPr>
          <a:xfrm>
            <a:off x="4030265" y="4536281"/>
            <a:ext cx="16323470" cy="4643438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l" defTabSz="2438339">
              <a:defRPr b="0" spc="-228" sz="114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97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lientitel"/>
          <p:cNvSpPr txBox="1"/>
          <p:nvPr>
            <p:ph type="title" hasCustomPrompt="1"/>
          </p:nvPr>
        </p:nvSpPr>
        <p:spPr>
          <a:xfrm>
            <a:off x="4030265" y="619125"/>
            <a:ext cx="16323470" cy="1428750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2438339">
              <a:defRPr spc="-168" sz="8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Folientitel</a:t>
            </a:r>
          </a:p>
        </p:txBody>
      </p:sp>
      <p:grpSp>
        <p:nvGrpSpPr>
          <p:cNvPr id="107" name="Folien-Untertitel"/>
          <p:cNvGrpSpPr/>
          <p:nvPr>
            <p:ph type="body" sz="quarter" idx="14"/>
          </p:nvPr>
        </p:nvGrpSpPr>
        <p:grpSpPr>
          <a:xfrm>
            <a:off x="3814365" y="1847300"/>
            <a:ext cx="16755271" cy="1503521"/>
            <a:chOff x="0" y="0"/>
            <a:chExt cx="16755270" cy="1503520"/>
          </a:xfrm>
        </p:grpSpPr>
        <p:sp>
          <p:nvSpPr>
            <p:cNvPr id="106" name="Folien-Untertitel"/>
            <p:cNvSpPr txBox="1"/>
            <p:nvPr>
              <p:ph type="body" sz="quarter" idx="13" hasCustomPrompt="1"/>
            </p:nvPr>
          </p:nvSpPr>
          <p:spPr>
            <a:xfrm>
              <a:off x="215900" y="139700"/>
              <a:ext cx="16323471" cy="9447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 defTabSz="817244">
                <a:defRPr sz="5148"/>
              </a:lvl1pPr>
            </a:lstStyle>
            <a:p>
              <a:pPr/>
              <a:r>
                <a:t>Folien-Untertitel</a:t>
              </a:r>
            </a:p>
          </p:txBody>
        </p:sp>
        <p:pic>
          <p:nvPicPr>
            <p:cNvPr id="105" name="Folien-Untertitel Rechteck" descr="Folien-Untertitel Rechteck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16755272" cy="1503522"/>
            </a:xfrm>
            <a:prstGeom prst="rect">
              <a:avLst/>
            </a:prstGeom>
            <a:effectLst/>
          </p:spPr>
        </p:pic>
      </p:grpSp>
      <p:sp>
        <p:nvSpPr>
          <p:cNvPr id="108" name="Foliennummer"/>
          <p:cNvSpPr txBox="1"/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Titel der Präsentation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385" y="2129282"/>
            <a:ext cx="24478769" cy="115764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Juni 2020 © PIKAS (pikas.dzlm.de)"/>
          <p:cNvSpPr txBox="1"/>
          <p:nvPr/>
        </p:nvSpPr>
        <p:spPr>
          <a:xfrm>
            <a:off x="10456977" y="13024240"/>
            <a:ext cx="49128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700"/>
              </a:lnSpc>
              <a:spcBef>
                <a:spcPts val="0"/>
              </a:spcBef>
              <a:defRPr sz="24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Juni 2020 © </a:t>
            </a:r>
            <a:r>
              <a:rPr b="1"/>
              <a:t>PIKAS</a:t>
            </a:r>
            <a:r>
              <a:t> </a:t>
            </a:r>
            <a:r>
              <a:rPr i="1"/>
              <a:t>(pikas.dzlm.de)</a:t>
            </a:r>
            <a:endParaRPr i="1" sz="1200"/>
          </a:p>
        </p:txBody>
      </p:sp>
      <p:pic>
        <p:nvPicPr>
          <p:cNvPr id="6" name="Unbekannt.png" descr="Unbekan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151" y="303562"/>
            <a:ext cx="3977083" cy="10489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</p:sldLayoutIdLst>
  <p:transition xmlns:p14="http://schemas.microsoft.com/office/powerpoint/2010/main" spd="med" advClick="1"/>
  <p:txStyles>
    <p:titleStyle>
      <a:lvl1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1pPr>
      <a:lvl2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2pPr>
      <a:lvl3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3pPr>
      <a:lvl4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4pPr>
      <a:lvl5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5pPr>
      <a:lvl6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6pPr>
      <a:lvl7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7pPr>
      <a:lvl8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8pPr>
      <a:lvl9pPr marL="0" marR="0" indent="0" algn="ctr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232" strike="noStrike" sz="11600" u="none">
          <a:solidFill>
            <a:srgbClr val="1C6077"/>
          </a:solidFill>
          <a:uFillTx/>
          <a:latin typeface="+mj-lt"/>
          <a:ea typeface="+mj-ea"/>
          <a:cs typeface="+mj-cs"/>
          <a:sym typeface="Open Sans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915" y="5416550"/>
            <a:ext cx="12304170" cy="324522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Juni 2020 © PIKAS digi (pikas-digi.dzlm.de)"/>
          <p:cNvSpPr txBox="1"/>
          <p:nvPr/>
        </p:nvSpPr>
        <p:spPr>
          <a:xfrm>
            <a:off x="9657928" y="12507912"/>
            <a:ext cx="5068144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457200">
              <a:lnSpc>
                <a:spcPts val="5300"/>
              </a:lnSpc>
              <a:spcBef>
                <a:spcPts val="0"/>
              </a:spcBef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t>Juni 2020 © </a:t>
            </a:r>
            <a:r>
              <a:rPr b="1">
                <a:latin typeface="+mj-lt"/>
                <a:ea typeface="+mj-ea"/>
                <a:cs typeface="+mj-cs"/>
                <a:sym typeface="Open Sans Light"/>
              </a:rPr>
              <a:t>PIKAS digi</a:t>
            </a:r>
            <a:r>
              <a:t> </a:t>
            </a:r>
            <a:r>
              <a:rPr>
                <a:latin typeface="Open Sans Italic"/>
                <a:ea typeface="Open Sans Italic"/>
                <a:cs typeface="Open Sans Italic"/>
                <a:sym typeface="Open Sans Italic"/>
              </a:rPr>
              <a:t>(pikas-digi.dzlm.de)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xit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  <p:bldP build="whole" bldLvl="1" animBg="1" rev="0" advAuto="0" spid="25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511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51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5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6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1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9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20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21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3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4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35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Kreis"/>
          <p:cNvSpPr/>
          <p:nvPr/>
        </p:nvSpPr>
        <p:spPr>
          <a:xfrm>
            <a:off x="572337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grpSp>
        <p:nvGrpSpPr>
          <p:cNvPr id="545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542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43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44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46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550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547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48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49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51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555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552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53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54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56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560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557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58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59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61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564" name="Gruppieren"/>
          <p:cNvGrpSpPr/>
          <p:nvPr/>
        </p:nvGrpSpPr>
        <p:grpSpPr>
          <a:xfrm>
            <a:off x="9566147" y="10480737"/>
            <a:ext cx="1140234" cy="1145107"/>
            <a:chOff x="0" y="0"/>
            <a:chExt cx="1140233" cy="1145105"/>
          </a:xfrm>
        </p:grpSpPr>
        <p:sp>
          <p:nvSpPr>
            <p:cNvPr id="562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63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65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  <p:pic>
        <p:nvPicPr>
          <p:cNvPr id="566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571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57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5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6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7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9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80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81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3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4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595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Kreis"/>
          <p:cNvSpPr/>
          <p:nvPr/>
        </p:nvSpPr>
        <p:spPr>
          <a:xfrm>
            <a:off x="572337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02" name="Kreis"/>
          <p:cNvSpPr/>
          <p:nvPr/>
        </p:nvSpPr>
        <p:spPr>
          <a:xfrm>
            <a:off x="7599257" y="10382407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03" name="Kreis"/>
          <p:cNvSpPr/>
          <p:nvPr/>
        </p:nvSpPr>
        <p:spPr>
          <a:xfrm>
            <a:off x="15857073" y="10430879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04" name="Kreis"/>
          <p:cNvSpPr/>
          <p:nvPr/>
        </p:nvSpPr>
        <p:spPr>
          <a:xfrm>
            <a:off x="1373263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05" name="Kreis"/>
          <p:cNvSpPr/>
          <p:nvPr/>
        </p:nvSpPr>
        <p:spPr>
          <a:xfrm>
            <a:off x="17852091" y="10382407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grpSp>
        <p:nvGrpSpPr>
          <p:cNvPr id="609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606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07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08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10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614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611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12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13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15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19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616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17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18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20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24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621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22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23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25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28" name="Gruppieren"/>
          <p:cNvGrpSpPr/>
          <p:nvPr/>
        </p:nvGrpSpPr>
        <p:grpSpPr>
          <a:xfrm>
            <a:off x="9566147" y="10480737"/>
            <a:ext cx="1140234" cy="1145107"/>
            <a:chOff x="0" y="0"/>
            <a:chExt cx="1140233" cy="1145105"/>
          </a:xfrm>
        </p:grpSpPr>
        <p:sp>
          <p:nvSpPr>
            <p:cNvPr id="626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27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29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  <p:pic>
        <p:nvPicPr>
          <p:cNvPr id="630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635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63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7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39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0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41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3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4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45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656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7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58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59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Kreis"/>
          <p:cNvSpPr/>
          <p:nvPr/>
        </p:nvSpPr>
        <p:spPr>
          <a:xfrm>
            <a:off x="572337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66" name="Kreis"/>
          <p:cNvSpPr/>
          <p:nvPr/>
        </p:nvSpPr>
        <p:spPr>
          <a:xfrm>
            <a:off x="7599257" y="10382407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667" name="Kreis"/>
          <p:cNvSpPr/>
          <p:nvPr/>
        </p:nvSpPr>
        <p:spPr>
          <a:xfrm>
            <a:off x="1373263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grpSp>
        <p:nvGrpSpPr>
          <p:cNvPr id="671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668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69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70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72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676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673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74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75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77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81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678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79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80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82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86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683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84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85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87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690" name="Gruppieren"/>
          <p:cNvGrpSpPr/>
          <p:nvPr/>
        </p:nvGrpSpPr>
        <p:grpSpPr>
          <a:xfrm>
            <a:off x="9566147" y="10480737"/>
            <a:ext cx="1140234" cy="1145107"/>
            <a:chOff x="0" y="0"/>
            <a:chExt cx="1140233" cy="1145105"/>
          </a:xfrm>
        </p:grpSpPr>
        <p:sp>
          <p:nvSpPr>
            <p:cNvPr id="688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89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grpSp>
        <p:nvGrpSpPr>
          <p:cNvPr id="693" name="Gruppieren"/>
          <p:cNvGrpSpPr/>
          <p:nvPr/>
        </p:nvGrpSpPr>
        <p:grpSpPr>
          <a:xfrm>
            <a:off x="15911600" y="10444854"/>
            <a:ext cx="1140235" cy="1145107"/>
            <a:chOff x="0" y="0"/>
            <a:chExt cx="1140233" cy="1145105"/>
          </a:xfrm>
        </p:grpSpPr>
        <p:sp>
          <p:nvSpPr>
            <p:cNvPr id="691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92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grpSp>
        <p:nvGrpSpPr>
          <p:cNvPr id="696" name="Gruppieren"/>
          <p:cNvGrpSpPr/>
          <p:nvPr/>
        </p:nvGrpSpPr>
        <p:grpSpPr>
          <a:xfrm>
            <a:off x="17910872" y="10466274"/>
            <a:ext cx="1140235" cy="1145106"/>
            <a:chOff x="0" y="0"/>
            <a:chExt cx="1140233" cy="1145105"/>
          </a:xfrm>
        </p:grpSpPr>
        <p:sp>
          <p:nvSpPr>
            <p:cNvPr id="694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695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697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  <p:pic>
        <p:nvPicPr>
          <p:cNvPr id="69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703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70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unterschiedliche  Möglichkeiten"/>
          <p:cNvSpPr txBox="1"/>
          <p:nvPr/>
        </p:nvSpPr>
        <p:spPr>
          <a:xfrm>
            <a:off x="9567866" y="12579958"/>
            <a:ext cx="5533010" cy="589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/>
            </a:lvl1pPr>
          </a:lstStyle>
          <a:p>
            <a:pPr/>
            <a:r>
              <a:t>unterschiedliche  Möglichkeiten</a:t>
            </a:r>
          </a:p>
        </p:txBody>
      </p:sp>
      <p:sp>
        <p:nvSpPr>
          <p:cNvPr id="707" name="Linie"/>
          <p:cNvSpPr/>
          <p:nvPr/>
        </p:nvSpPr>
        <p:spPr>
          <a:xfrm>
            <a:off x="3933546" y="12088479"/>
            <a:ext cx="165872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08" name="Linie"/>
          <p:cNvSpPr/>
          <p:nvPr/>
        </p:nvSpPr>
        <p:spPr>
          <a:xfrm flipV="1">
            <a:off x="4058217" y="11749572"/>
            <a:ext cx="1" cy="349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09" name="Linie"/>
          <p:cNvSpPr/>
          <p:nvPr/>
        </p:nvSpPr>
        <p:spPr>
          <a:xfrm flipV="1">
            <a:off x="6311337" y="11749572"/>
            <a:ext cx="1" cy="349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0" name="Linie"/>
          <p:cNvSpPr/>
          <p:nvPr/>
        </p:nvSpPr>
        <p:spPr>
          <a:xfrm flipV="1">
            <a:off x="8217450" y="11749572"/>
            <a:ext cx="1" cy="349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1" name="Linie"/>
          <p:cNvSpPr/>
          <p:nvPr/>
        </p:nvSpPr>
        <p:spPr>
          <a:xfrm flipV="1">
            <a:off x="12209298" y="11749572"/>
            <a:ext cx="1" cy="349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2" name="Linie"/>
          <p:cNvSpPr/>
          <p:nvPr/>
        </p:nvSpPr>
        <p:spPr>
          <a:xfrm flipV="1">
            <a:off x="14421587" y="11749571"/>
            <a:ext cx="1" cy="3499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3" name="Linie"/>
          <p:cNvSpPr/>
          <p:nvPr/>
        </p:nvSpPr>
        <p:spPr>
          <a:xfrm flipV="1">
            <a:off x="20530281" y="11749572"/>
            <a:ext cx="1" cy="3499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4" name="Linie"/>
          <p:cNvSpPr/>
          <p:nvPr/>
        </p:nvSpPr>
        <p:spPr>
          <a:xfrm flipV="1">
            <a:off x="12202306" y="12070619"/>
            <a:ext cx="1" cy="3962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715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16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17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1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20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21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22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34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35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36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Kreis"/>
          <p:cNvSpPr/>
          <p:nvPr/>
        </p:nvSpPr>
        <p:spPr>
          <a:xfrm>
            <a:off x="572337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743" name="Kreis"/>
          <p:cNvSpPr/>
          <p:nvPr/>
        </p:nvSpPr>
        <p:spPr>
          <a:xfrm>
            <a:off x="7599257" y="10382407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744" name="Kreis"/>
          <p:cNvSpPr/>
          <p:nvPr/>
        </p:nvSpPr>
        <p:spPr>
          <a:xfrm>
            <a:off x="1373263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grpSp>
        <p:nvGrpSpPr>
          <p:cNvPr id="748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745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46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47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749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753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75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5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5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754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758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755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56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57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759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763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76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6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6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764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767" name="Gruppieren"/>
          <p:cNvGrpSpPr/>
          <p:nvPr/>
        </p:nvGrpSpPr>
        <p:grpSpPr>
          <a:xfrm>
            <a:off x="9566147" y="10480737"/>
            <a:ext cx="1140234" cy="1145107"/>
            <a:chOff x="0" y="0"/>
            <a:chExt cx="1140233" cy="1145105"/>
          </a:xfrm>
        </p:grpSpPr>
        <p:sp>
          <p:nvSpPr>
            <p:cNvPr id="765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66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grpSp>
        <p:nvGrpSpPr>
          <p:cNvPr id="770" name="Gruppieren"/>
          <p:cNvGrpSpPr/>
          <p:nvPr/>
        </p:nvGrpSpPr>
        <p:grpSpPr>
          <a:xfrm>
            <a:off x="15911600" y="10444854"/>
            <a:ext cx="1140235" cy="1145107"/>
            <a:chOff x="0" y="0"/>
            <a:chExt cx="1140233" cy="1145105"/>
          </a:xfrm>
        </p:grpSpPr>
        <p:sp>
          <p:nvSpPr>
            <p:cNvPr id="768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69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grpSp>
        <p:nvGrpSpPr>
          <p:cNvPr id="773" name="Gruppieren"/>
          <p:cNvGrpSpPr/>
          <p:nvPr/>
        </p:nvGrpSpPr>
        <p:grpSpPr>
          <a:xfrm>
            <a:off x="17910872" y="10466274"/>
            <a:ext cx="1140235" cy="1145106"/>
            <a:chOff x="0" y="0"/>
            <a:chExt cx="1140233" cy="1145105"/>
          </a:xfrm>
        </p:grpSpPr>
        <p:sp>
          <p:nvSpPr>
            <p:cNvPr id="771" name="Kreis"/>
            <p:cNvSpPr/>
            <p:nvPr/>
          </p:nvSpPr>
          <p:spPr>
            <a:xfrm>
              <a:off x="0" y="0"/>
              <a:ext cx="1140234" cy="1145106"/>
            </a:xfrm>
            <a:prstGeom prst="ellips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90500" tIns="190500" rIns="190500" bIns="190500" numCol="1" anchor="ctr">
              <a:normAutofit fontScale="100000" lnSpcReduction="0"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772" name="Linie"/>
            <p:cNvSpPr/>
            <p:nvPr/>
          </p:nvSpPr>
          <p:spPr>
            <a:xfrm flipV="1">
              <a:off x="141528" y="143963"/>
              <a:ext cx="869879" cy="869879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774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  <p:pic>
        <p:nvPicPr>
          <p:cNvPr id="775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Juni 2020 © PIKAS digi (pikas-digi.dzlm.de)"/>
          <p:cNvSpPr txBox="1"/>
          <p:nvPr/>
        </p:nvSpPr>
        <p:spPr>
          <a:xfrm>
            <a:off x="9657928" y="12946453"/>
            <a:ext cx="5068144" cy="85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normAutofit fontScale="100000" lnSpcReduction="0"/>
          </a:bodyPr>
          <a:lstStyle/>
          <a:p>
            <a:pPr defTabSz="457200">
              <a:lnSpc>
                <a:spcPts val="5300"/>
              </a:lnSpc>
              <a:spcBef>
                <a:spcPts val="0"/>
              </a:spcBef>
              <a:defRPr sz="2000">
                <a:solidFill>
                  <a:srgbClr val="457A88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Juni 2020 © </a:t>
            </a:r>
            <a:r>
              <a:rPr b="1">
                <a:latin typeface="+mj-lt"/>
                <a:ea typeface="+mj-ea"/>
                <a:cs typeface="+mj-cs"/>
                <a:sym typeface="Open Sans Light"/>
              </a:rPr>
              <a:t>PIKAS digi</a:t>
            </a:r>
            <a:r>
              <a:t> </a:t>
            </a:r>
            <a:r>
              <a:rPr>
                <a:latin typeface="Open Sans Italic"/>
                <a:ea typeface="Open Sans Italic"/>
                <a:cs typeface="Open Sans Italic"/>
                <a:sym typeface="Open Sans Italic"/>
              </a:rPr>
              <a:t>(pikas-digi.dzlm.de)</a:t>
            </a:r>
            <a:endParaRPr>
              <a:latin typeface="Open Sans Italic"/>
              <a:ea typeface="Open Sans Italic"/>
              <a:cs typeface="Open Sans Italic"/>
              <a:sym typeface="Open Sans Italic"/>
            </a:endParaRPr>
          </a:p>
        </p:txBody>
      </p:sp>
      <p:pic>
        <p:nvPicPr>
          <p:cNvPr id="78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915" y="5416550"/>
            <a:ext cx="12304170" cy="324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xit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0" grpId="2"/>
      <p:bldP build="whole" bldLvl="1" animBg="1" rev="0" advAuto="0" spid="7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inie"/>
          <p:cNvSpPr/>
          <p:nvPr/>
        </p:nvSpPr>
        <p:spPr>
          <a:xfrm>
            <a:off x="6178862" y="7439173"/>
            <a:ext cx="120262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Wie verwende ich ein Baumdiagramm?"/>
          <p:cNvSpPr txBox="1"/>
          <p:nvPr/>
        </p:nvSpPr>
        <p:spPr>
          <a:xfrm>
            <a:off x="4074023" y="8369259"/>
            <a:ext cx="16235954" cy="4081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2438338">
              <a:lnSpc>
                <a:spcPct val="80000"/>
              </a:lnSpc>
              <a:spcBef>
                <a:spcPts val="0"/>
              </a:spcBef>
              <a:defRPr spc="-159" sz="80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Wie verwende ich ein Baumdiagramm?</a:t>
            </a:r>
          </a:p>
        </p:txBody>
      </p:sp>
      <p:pic>
        <p:nvPicPr>
          <p:cNvPr id="263" name="digi-Logo.png" descr="digi-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8410" y="2872113"/>
            <a:ext cx="10647180" cy="3636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Magdalena will sich am Morgen zwei Stück Obst in ihre Brotdose packen.…"/>
          <p:cNvSpPr txBox="1"/>
          <p:nvPr/>
        </p:nvSpPr>
        <p:spPr>
          <a:xfrm>
            <a:off x="4350465" y="4181477"/>
            <a:ext cx="15683071" cy="7192628"/>
          </a:xfrm>
          <a:prstGeom prst="rect">
            <a:avLst/>
          </a:prstGeom>
          <a:solidFill>
            <a:srgbClr val="FFFFFF"/>
          </a:solidFill>
          <a:ln w="2159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defTabSz="642937">
              <a:lnSpc>
                <a:spcPct val="117999"/>
              </a:lnSpc>
              <a:spcBef>
                <a:spcPts val="0"/>
              </a:spcBef>
              <a:defRPr sz="5600"/>
            </a:pPr>
            <a:r>
              <a:t>Magdalena will sich am Morgen zwei Stück Obst in ihre Brotdose packen. </a:t>
            </a:r>
          </a:p>
          <a:p>
            <a:pPr defTabSz="642937">
              <a:lnSpc>
                <a:spcPct val="117999"/>
              </a:lnSpc>
              <a:spcBef>
                <a:spcPts val="0"/>
              </a:spcBef>
              <a:defRPr sz="5600"/>
            </a:pPr>
            <a:r>
              <a:t>Sie  kann auswählen zwischen Bananen, Mandarinen und Äpfeln.</a:t>
            </a:r>
          </a:p>
          <a:p>
            <a:pPr defTabSz="642937">
              <a:lnSpc>
                <a:spcPct val="117999"/>
              </a:lnSpc>
              <a:spcBef>
                <a:spcPts val="0"/>
              </a:spcBef>
              <a:defRPr sz="5600"/>
            </a:pPr>
          </a:p>
          <a:p>
            <a:pPr defTabSz="642937">
              <a:lnSpc>
                <a:spcPct val="117999"/>
              </a:lnSpc>
              <a:spcBef>
                <a:spcPts val="0"/>
              </a:spcBef>
              <a:defRPr sz="5600"/>
            </a:pPr>
            <a:r>
              <a:t>Welche Möglichkeiten hat Magdalena, ihre Brotdose mit Obst zu füllen?</a:t>
            </a:r>
          </a:p>
        </p:txBody>
      </p:sp>
      <p:sp>
        <p:nvSpPr>
          <p:cNvPr id="266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pic>
        <p:nvPicPr>
          <p:cNvPr id="27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40486" y="3789410"/>
            <a:ext cx="6588076" cy="4941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2499490" y="3760098"/>
            <a:ext cx="1612125" cy="136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4279203" y="4943321"/>
            <a:ext cx="2125020" cy="239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1397" y="6690005"/>
            <a:ext cx="6588075" cy="494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2702479" y="5225052"/>
            <a:ext cx="1612125" cy="136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3779294" y="7664152"/>
            <a:ext cx="2125020" cy="239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282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28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11662773" y="7403983"/>
            <a:ext cx="890400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2048848" y="2973961"/>
            <a:ext cx="804053" cy="68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2398477" y="3676416"/>
            <a:ext cx="1159384" cy="1308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614" y="3506308"/>
            <a:ext cx="2909686" cy="218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7006853"/>
            <a:ext cx="2602445" cy="195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4"/>
            <a:ext cx="2602445" cy="1951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7006853"/>
            <a:ext cx="2602445" cy="19518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292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293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294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296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sp>
        <p:nvSpPr>
          <p:cNvPr id="297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1"/>
      <p:bldP build="whole" bldLvl="1" animBg="1" rev="0" advAuto="0" spid="290" grpId="2"/>
      <p:bldP build="whole" bldLvl="1" animBg="1" rev="0" advAuto="0" spid="29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302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303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5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6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07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11656129" y="7374764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1656129" y="7374764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Bild" descr="Bild"/>
          <p:cNvPicPr>
            <a:picLocks noChangeAspect="1"/>
          </p:cNvPicPr>
          <p:nvPr/>
        </p:nvPicPr>
        <p:blipFill>
          <a:blip r:embed="rId3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4764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656129" y="7374764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321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22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23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325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329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326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27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28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330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sp>
        <p:nvSpPr>
          <p:cNvPr id="331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2"/>
      <p:bldP build="whole" bldLvl="1" animBg="1" rev="0" advAuto="0" spid="316" grpId="1"/>
      <p:bldP build="whole" bldLvl="1" animBg="1" rev="0" advAuto="0" spid="31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336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33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9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0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1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3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4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5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Bild" descr="Bild"/>
          <p:cNvPicPr>
            <a:picLocks noChangeAspect="1"/>
          </p:cNvPicPr>
          <p:nvPr/>
        </p:nvPicPr>
        <p:blipFill>
          <a:blip r:embed="rId4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Bild" descr="Bild"/>
          <p:cNvPicPr>
            <a:picLocks noChangeAspect="1"/>
          </p:cNvPicPr>
          <p:nvPr/>
        </p:nvPicPr>
        <p:blipFill>
          <a:blip r:embed="rId4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Bild" descr="Bild"/>
          <p:cNvPicPr>
            <a:picLocks noChangeAspect="1"/>
          </p:cNvPicPr>
          <p:nvPr/>
        </p:nvPicPr>
        <p:blipFill>
          <a:blip r:embed="rId4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800761" y="7318072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800761" y="7314042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800761" y="7314042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7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364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65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66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368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372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369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70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71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373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377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374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75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376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378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sp>
        <p:nvSpPr>
          <p:cNvPr id="379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2"/>
      <p:bldP build="whole" bldLvl="1" animBg="1" rev="0" advAuto="0" spid="362" grpId="3"/>
      <p:bldP build="whole" bldLvl="1" animBg="1" rev="0" advAuto="0" spid="3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384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38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7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8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89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2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3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94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72806"/>
            <a:ext cx="890401" cy="755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7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8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09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8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415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16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17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19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423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42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2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2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24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428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425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26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27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29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433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43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3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3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34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sp>
        <p:nvSpPr>
          <p:cNvPr id="435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tart (Ausgangspunkt)"/>
          <p:cNvSpPr txBox="1"/>
          <p:nvPr/>
        </p:nvSpPr>
        <p:spPr>
          <a:xfrm>
            <a:off x="9608785" y="3210595"/>
            <a:ext cx="5451171" cy="7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Start (Ausgangspunkt)</a:t>
            </a:r>
          </a:p>
        </p:txBody>
      </p:sp>
      <p:sp>
        <p:nvSpPr>
          <p:cNvPr id="440" name="Möglichkeiten"/>
          <p:cNvSpPr txBox="1"/>
          <p:nvPr/>
        </p:nvSpPr>
        <p:spPr>
          <a:xfrm>
            <a:off x="3189243" y="7689962"/>
            <a:ext cx="2375231" cy="56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800"/>
            </a:lvl1pPr>
          </a:lstStyle>
          <a:p>
            <a:pPr/>
            <a:r>
              <a:t>Möglichkeiten</a:t>
            </a:r>
          </a:p>
        </p:txBody>
      </p:sp>
      <p:pic>
        <p:nvPicPr>
          <p:cNvPr id="44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1726" y="6996403"/>
            <a:ext cx="2602445" cy="1951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7800761" y="7318221"/>
            <a:ext cx="1159211" cy="130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Abgerundetes Rechteck"/>
          <p:cNvSpPr/>
          <p:nvPr/>
        </p:nvSpPr>
        <p:spPr>
          <a:xfrm>
            <a:off x="9499213" y="10653421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4" name="Gruppieren"/>
          <p:cNvSpPr/>
          <p:nvPr/>
        </p:nvSpPr>
        <p:spPr>
          <a:xfrm>
            <a:off x="11639224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5" name="Gruppieren"/>
          <p:cNvSpPr/>
          <p:nvPr/>
        </p:nvSpPr>
        <p:spPr>
          <a:xfrm>
            <a:off x="13813372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46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2297208" y="10842385"/>
            <a:ext cx="412501" cy="349964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Abgerundetes Rechteck"/>
          <p:cNvSpPr/>
          <p:nvPr/>
        </p:nvSpPr>
        <p:spPr>
          <a:xfrm>
            <a:off x="3450000" y="10680474"/>
            <a:ext cx="1216435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8" name="Abgerundetes Rechteck"/>
          <p:cNvSpPr/>
          <p:nvPr/>
        </p:nvSpPr>
        <p:spPr>
          <a:xfrm>
            <a:off x="5703120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9" name="Gruppieren"/>
          <p:cNvSpPr/>
          <p:nvPr/>
        </p:nvSpPr>
        <p:spPr>
          <a:xfrm>
            <a:off x="76092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50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8269691" y="107270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511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927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0933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5860" y="10653421"/>
            <a:ext cx="1193801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14496407" y="10777893"/>
            <a:ext cx="424342" cy="478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378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6419748" y="107941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Bild" descr="Bild"/>
          <p:cNvPicPr>
            <a:picLocks noChangeAspect="1"/>
          </p:cNvPicPr>
          <p:nvPr/>
        </p:nvPicPr>
        <p:blipFill>
          <a:blip r:embed="rId5">
            <a:alphaModFix amt="93906"/>
            <a:extLst/>
          </a:blip>
          <a:srcRect l="28338" t="26259" r="29923" b="26526"/>
          <a:stretch>
            <a:fillRect/>
          </a:stretch>
        </p:blipFill>
        <p:spPr>
          <a:xfrm>
            <a:off x="9499213" y="10893437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Bild" descr="Bild"/>
          <p:cNvPicPr>
            <a:picLocks noChangeAspect="1"/>
          </p:cNvPicPr>
          <p:nvPr/>
        </p:nvPicPr>
        <p:blipFill>
          <a:blip r:embed="rId5">
            <a:alphaModFix amt="93768"/>
            <a:extLst/>
          </a:blip>
          <a:srcRect l="28338" t="26259" r="29923" b="26526"/>
          <a:stretch>
            <a:fillRect/>
          </a:stretch>
        </p:blipFill>
        <p:spPr>
          <a:xfrm>
            <a:off x="13931520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Bild" descr="Bild"/>
          <p:cNvPicPr>
            <a:picLocks noChangeAspect="1"/>
          </p:cNvPicPr>
          <p:nvPr/>
        </p:nvPicPr>
        <p:blipFill>
          <a:blip r:embed="rId5">
            <a:alphaModFix amt="93658"/>
            <a:extLst/>
          </a:blip>
          <a:srcRect l="28338" t="26259" r="29923" b="26526"/>
          <a:stretch>
            <a:fillRect/>
          </a:stretch>
        </p:blipFill>
        <p:spPr>
          <a:xfrm>
            <a:off x="11770941" y="10844964"/>
            <a:ext cx="406401" cy="344790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Abgerundetes Rechteck"/>
          <p:cNvSpPr/>
          <p:nvPr/>
        </p:nvSpPr>
        <p:spPr>
          <a:xfrm>
            <a:off x="15824565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2" name="Abgerundetes Rechteck"/>
          <p:cNvSpPr/>
          <p:nvPr/>
        </p:nvSpPr>
        <p:spPr>
          <a:xfrm>
            <a:off x="17878733" y="10655185"/>
            <a:ext cx="1216435" cy="770811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63" name="Abgerundetes Rechteck"/>
          <p:cNvSpPr/>
          <p:nvPr/>
        </p:nvSpPr>
        <p:spPr>
          <a:xfrm>
            <a:off x="19922066" y="10680474"/>
            <a:ext cx="1216434" cy="770812"/>
          </a:xfrm>
          <a:prstGeom prst="roundRect">
            <a:avLst>
              <a:gd name="adj" fmla="val 236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4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5898777" y="1078086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17954341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Bild" descr="Bild"/>
          <p:cNvPicPr>
            <a:picLocks noChangeAspect="1"/>
          </p:cNvPicPr>
          <p:nvPr/>
        </p:nvPicPr>
        <p:blipFill>
          <a:blip r:embed="rId6">
            <a:extLst/>
          </a:blip>
          <a:srcRect l="32307" t="5377" r="17828" b="19576"/>
          <a:stretch>
            <a:fillRect/>
          </a:stretch>
        </p:blipFill>
        <p:spPr>
          <a:xfrm>
            <a:off x="20039313" y="10802289"/>
            <a:ext cx="419101" cy="473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8577837" y="10880485"/>
            <a:ext cx="412501" cy="34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Bild" descr="Bild"/>
          <p:cNvPicPr>
            <a:picLocks noChangeAspect="1"/>
          </p:cNvPicPr>
          <p:nvPr/>
        </p:nvPicPr>
        <p:blipFill>
          <a:blip r:embed="rId4">
            <a:extLst/>
          </a:blip>
          <a:srcRect l="32307" t="5377" r="17828" b="19576"/>
          <a:stretch>
            <a:fillRect/>
          </a:stretch>
        </p:blipFill>
        <p:spPr>
          <a:xfrm>
            <a:off x="20633589" y="10799312"/>
            <a:ext cx="424342" cy="478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1410" y="10616369"/>
            <a:ext cx="1198695" cy="8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Kreis"/>
          <p:cNvSpPr/>
          <p:nvPr/>
        </p:nvSpPr>
        <p:spPr>
          <a:xfrm>
            <a:off x="9420246" y="10430879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sp>
        <p:nvSpPr>
          <p:cNvPr id="471" name="Kreis"/>
          <p:cNvSpPr/>
          <p:nvPr/>
        </p:nvSpPr>
        <p:spPr>
          <a:xfrm>
            <a:off x="5723377" y="10403826"/>
            <a:ext cx="1270001" cy="1270001"/>
          </a:xfrm>
          <a:prstGeom prst="ellipse">
            <a:avLst/>
          </a:prstGeom>
          <a:ln w="50800">
            <a:solidFill>
              <a:schemeClr val="accent3">
                <a:hueOff val="914338"/>
                <a:satOff val="31515"/>
                <a:lumOff val="-30790"/>
              </a:schemeClr>
            </a:solidFill>
            <a:miter lim="400000"/>
          </a:ln>
        </p:spPr>
        <p:txBody>
          <a:bodyPr lIns="71437" tIns="71437" rIns="71437" bIns="71437" anchor="ctr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latin typeface="+mj-lt"/>
                <a:ea typeface="+mj-ea"/>
                <a:cs typeface="+mj-cs"/>
                <a:sym typeface="Open Sans Light"/>
              </a:defRPr>
            </a:pPr>
          </a:p>
        </p:txBody>
      </p:sp>
      <p:grpSp>
        <p:nvGrpSpPr>
          <p:cNvPr id="484" name="Gruppieren"/>
          <p:cNvGrpSpPr/>
          <p:nvPr/>
        </p:nvGrpSpPr>
        <p:grpSpPr>
          <a:xfrm>
            <a:off x="3933546" y="11749571"/>
            <a:ext cx="16596737" cy="1275254"/>
            <a:chOff x="0" y="0"/>
            <a:chExt cx="16596736" cy="1275252"/>
          </a:xfrm>
        </p:grpSpPr>
        <p:sp>
          <p:nvSpPr>
            <p:cNvPr id="472" name="Alle Möglichkeiten"/>
            <p:cNvSpPr txBox="1"/>
            <p:nvPr/>
          </p:nvSpPr>
          <p:spPr>
            <a:xfrm>
              <a:off x="6505751" y="685845"/>
              <a:ext cx="3260345" cy="589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3000"/>
              </a:lvl1pPr>
            </a:lstStyle>
            <a:p>
              <a:pPr/>
              <a:r>
                <a:t>Alle Möglichkeiten</a:t>
              </a:r>
            </a:p>
          </p:txBody>
        </p:sp>
        <p:sp>
          <p:nvSpPr>
            <p:cNvPr id="473" name="Linie"/>
            <p:cNvSpPr/>
            <p:nvPr/>
          </p:nvSpPr>
          <p:spPr>
            <a:xfrm>
              <a:off x="0" y="338907"/>
              <a:ext cx="1658722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4" name="Linie"/>
            <p:cNvSpPr/>
            <p:nvPr/>
          </p:nvSpPr>
          <p:spPr>
            <a:xfrm flipV="1">
              <a:off x="124670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5" name="Linie"/>
            <p:cNvSpPr/>
            <p:nvPr/>
          </p:nvSpPr>
          <p:spPr>
            <a:xfrm flipV="1">
              <a:off x="2377790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6" name="Linie"/>
            <p:cNvSpPr/>
            <p:nvPr/>
          </p:nvSpPr>
          <p:spPr>
            <a:xfrm flipV="1">
              <a:off x="4283903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7" name="Linie"/>
            <p:cNvSpPr/>
            <p:nvPr/>
          </p:nvSpPr>
          <p:spPr>
            <a:xfrm flipV="1">
              <a:off x="6195911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8" name="Linie"/>
            <p:cNvSpPr/>
            <p:nvPr/>
          </p:nvSpPr>
          <p:spPr>
            <a:xfrm flipV="1">
              <a:off x="8275752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79" name="Linie"/>
            <p:cNvSpPr/>
            <p:nvPr/>
          </p:nvSpPr>
          <p:spPr>
            <a:xfrm flipV="1">
              <a:off x="10488041" y="0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80" name="Linie"/>
            <p:cNvSpPr/>
            <p:nvPr/>
          </p:nvSpPr>
          <p:spPr>
            <a:xfrm flipV="1">
              <a:off x="12499236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81" name="Linie"/>
            <p:cNvSpPr/>
            <p:nvPr/>
          </p:nvSpPr>
          <p:spPr>
            <a:xfrm flipV="1">
              <a:off x="14553403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82" name="Linie"/>
            <p:cNvSpPr/>
            <p:nvPr/>
          </p:nvSpPr>
          <p:spPr>
            <a:xfrm flipV="1">
              <a:off x="16596735" y="1"/>
              <a:ext cx="1" cy="3499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  <p:sp>
          <p:nvSpPr>
            <p:cNvPr id="483" name="Linie"/>
            <p:cNvSpPr/>
            <p:nvPr/>
          </p:nvSpPr>
          <p:spPr>
            <a:xfrm flipV="1">
              <a:off x="8268759" y="321047"/>
              <a:ext cx="1" cy="396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88" name="Gruppieren"/>
          <p:cNvGrpSpPr/>
          <p:nvPr/>
        </p:nvGrpSpPr>
        <p:grpSpPr>
          <a:xfrm>
            <a:off x="6511790" y="3926988"/>
            <a:ext cx="11361236" cy="3409243"/>
            <a:chOff x="0" y="0"/>
            <a:chExt cx="11361235" cy="3409241"/>
          </a:xfrm>
        </p:grpSpPr>
        <p:sp>
          <p:nvSpPr>
            <p:cNvPr id="485" name="Linie"/>
            <p:cNvSpPr/>
            <p:nvPr/>
          </p:nvSpPr>
          <p:spPr>
            <a:xfrm flipV="1">
              <a:off x="-1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86" name="Linie"/>
            <p:cNvSpPr/>
            <p:nvPr/>
          </p:nvSpPr>
          <p:spPr>
            <a:xfrm flipH="1" flipV="1">
              <a:off x="8089384" y="-1"/>
              <a:ext cx="3271852" cy="3271852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87" name="Linie"/>
            <p:cNvSpPr/>
            <p:nvPr/>
          </p:nvSpPr>
          <p:spPr>
            <a:xfrm flipV="1">
              <a:off x="5591718" y="137391"/>
              <a:ext cx="1" cy="327185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89" name="Stufe 1: Erster Schritt"/>
          <p:cNvSpPr txBox="1"/>
          <p:nvPr/>
        </p:nvSpPr>
        <p:spPr>
          <a:xfrm>
            <a:off x="9457283" y="5417779"/>
            <a:ext cx="5262881" cy="762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Stufe 1: Erster Schritt</a:t>
            </a:r>
          </a:p>
        </p:txBody>
      </p:sp>
      <p:grpSp>
        <p:nvGrpSpPr>
          <p:cNvPr id="493" name="Gruppieren"/>
          <p:cNvGrpSpPr/>
          <p:nvPr/>
        </p:nvGrpSpPr>
        <p:grpSpPr>
          <a:xfrm>
            <a:off x="4468984" y="8879044"/>
            <a:ext cx="3749043" cy="1504319"/>
            <a:chOff x="182015" y="0"/>
            <a:chExt cx="3749041" cy="1504317"/>
          </a:xfrm>
        </p:grpSpPr>
        <p:sp>
          <p:nvSpPr>
            <p:cNvPr id="49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9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9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94" name="Stufe 2: Zweiter Schritt"/>
          <p:cNvSpPr txBox="1"/>
          <p:nvPr/>
        </p:nvSpPr>
        <p:spPr>
          <a:xfrm>
            <a:off x="5027969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498" name="Gruppieren"/>
          <p:cNvGrpSpPr/>
          <p:nvPr/>
        </p:nvGrpSpPr>
        <p:grpSpPr>
          <a:xfrm>
            <a:off x="10423720" y="8879044"/>
            <a:ext cx="3749043" cy="1504319"/>
            <a:chOff x="182015" y="0"/>
            <a:chExt cx="3749041" cy="1504317"/>
          </a:xfrm>
        </p:grpSpPr>
        <p:sp>
          <p:nvSpPr>
            <p:cNvPr id="495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96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497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499" name="Stufe 2: Zweiter Schritt"/>
          <p:cNvSpPr txBox="1"/>
          <p:nvPr/>
        </p:nvSpPr>
        <p:spPr>
          <a:xfrm>
            <a:off x="1093190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grpSp>
        <p:nvGrpSpPr>
          <p:cNvPr id="503" name="Gruppieren"/>
          <p:cNvGrpSpPr/>
          <p:nvPr/>
        </p:nvGrpSpPr>
        <p:grpSpPr>
          <a:xfrm>
            <a:off x="16650529" y="8879044"/>
            <a:ext cx="3749043" cy="1504319"/>
            <a:chOff x="182015" y="0"/>
            <a:chExt cx="3749041" cy="1504317"/>
          </a:xfrm>
        </p:grpSpPr>
        <p:sp>
          <p:nvSpPr>
            <p:cNvPr id="500" name="Linie"/>
            <p:cNvSpPr/>
            <p:nvPr/>
          </p:nvSpPr>
          <p:spPr>
            <a:xfrm flipV="1">
              <a:off x="182015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01" name="Linie"/>
            <p:cNvSpPr/>
            <p:nvPr/>
          </p:nvSpPr>
          <p:spPr>
            <a:xfrm flipH="1" flipV="1">
              <a:off x="2851394" y="0"/>
              <a:ext cx="1079664" cy="14436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  <p:sp>
          <p:nvSpPr>
            <p:cNvPr id="502" name="Linie"/>
            <p:cNvSpPr/>
            <p:nvPr/>
          </p:nvSpPr>
          <p:spPr>
            <a:xfrm flipV="1">
              <a:off x="2027201" y="60623"/>
              <a:ext cx="1" cy="144369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+mj-lt"/>
                  <a:ea typeface="+mj-ea"/>
                  <a:cs typeface="+mj-cs"/>
                  <a:sym typeface="Open Sans Light"/>
                </a:defRPr>
              </a:pPr>
            </a:p>
          </p:txBody>
        </p:sp>
      </p:grpSp>
      <p:sp>
        <p:nvSpPr>
          <p:cNvPr id="504" name="Stufe 2: Zweiter Schritt"/>
          <p:cNvSpPr txBox="1"/>
          <p:nvPr/>
        </p:nvSpPr>
        <p:spPr>
          <a:xfrm>
            <a:off x="17209515" y="9417094"/>
            <a:ext cx="2631073" cy="4282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1900"/>
            </a:lvl1pPr>
          </a:lstStyle>
          <a:p>
            <a:pPr/>
            <a:r>
              <a:t>Stufe 2: Zweiter Schritt</a:t>
            </a:r>
          </a:p>
        </p:txBody>
      </p:sp>
      <p:sp>
        <p:nvSpPr>
          <p:cNvPr id="505" name="Baumdiagramm verwenden"/>
          <p:cNvSpPr txBox="1"/>
          <p:nvPr>
            <p:ph type="title" idx="4294967295"/>
          </p:nvPr>
        </p:nvSpPr>
        <p:spPr>
          <a:xfrm>
            <a:off x="5240692" y="164961"/>
            <a:ext cx="15279868" cy="1780893"/>
          </a:xfrm>
          <a:prstGeom prst="rect">
            <a:avLst/>
          </a:prstGeom>
        </p:spPr>
        <p:txBody>
          <a:bodyPr lIns="71437" tIns="71437" rIns="71437" bIns="71437" anchor="ctr"/>
          <a:lstStyle/>
          <a:p>
            <a:pPr defTabSz="2389572">
              <a:defRPr spc="-176" sz="8820"/>
            </a:pPr>
            <a:r>
              <a:rPr>
                <a:solidFill>
                  <a:srgbClr val="A0030F"/>
                </a:solidFill>
              </a:rPr>
              <a:t>Baumdiagramm</a:t>
            </a:r>
            <a:r>
              <a:t> </a:t>
            </a:r>
            <a:r>
              <a:rPr>
                <a:solidFill>
                  <a:srgbClr val="000000"/>
                </a:solidFill>
              </a:rPr>
              <a:t>verwenden</a:t>
            </a:r>
          </a:p>
        </p:txBody>
      </p:sp>
      <p:pic>
        <p:nvPicPr>
          <p:cNvPr id="506" name="Bild" descr="Bild"/>
          <p:cNvPicPr>
            <a:picLocks noChangeAspect="1"/>
          </p:cNvPicPr>
          <p:nvPr/>
        </p:nvPicPr>
        <p:blipFill>
          <a:blip r:embed="rId5">
            <a:extLst/>
          </a:blip>
          <a:srcRect l="28338" t="26259" r="29923" b="26526"/>
          <a:stretch>
            <a:fillRect/>
          </a:stretch>
        </p:blipFill>
        <p:spPr>
          <a:xfrm>
            <a:off x="11656129" y="7385506"/>
            <a:ext cx="890401" cy="75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Open Sans Light"/>
        <a:ea typeface="Open Sans Light"/>
        <a:cs typeface="Open Sans Light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normAutofit fontScale="100000" lnSpcReduction="0"/>
      </a:bodyPr>
      <a:lstStyle>
        <a:defPPr marL="0" marR="0" indent="0" algn="ctr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80" strike="noStrike" sz="9000" u="none" kumimoji="0" normalizeH="0">
            <a:ln>
              <a:noFill/>
            </a:ln>
            <a:solidFill>
              <a:srgbClr val="1C6077"/>
            </a:solidFill>
            <a:effectLst/>
            <a:uFillTx/>
            <a:latin typeface="+mj-lt"/>
            <a:ea typeface="+mj-ea"/>
            <a:cs typeface="+mj-cs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38339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Open Sans Light"/>
        <a:ea typeface="Open Sans Light"/>
        <a:cs typeface="Open Sans Light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normAutofit fontScale="100000" lnSpcReduction="0"/>
      </a:bodyPr>
      <a:lstStyle>
        <a:defPPr marL="0" marR="0" indent="0" algn="ctr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-180" strike="noStrike" sz="9000" u="none" kumimoji="0" normalizeH="0">
            <a:ln>
              <a:noFill/>
            </a:ln>
            <a:solidFill>
              <a:srgbClr val="1C6077"/>
            </a:solidFill>
            <a:effectLst/>
            <a:uFillTx/>
            <a:latin typeface="+mj-lt"/>
            <a:ea typeface="+mj-ea"/>
            <a:cs typeface="+mj-cs"/>
            <a:sym typeface="Open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38339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