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1pPr>
    <a:lvl2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2pPr>
    <a:lvl3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3pPr>
    <a:lvl4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4pPr>
    <a:lvl5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5pPr>
    <a:lvl6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6pPr>
    <a:lvl7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7pPr>
    <a:lvl8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8pPr>
    <a:lvl9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3" name="Shape 43"/>
          <p:cNvSpPr/>
          <p:nvPr>
            <p:ph type="sldImg"/>
          </p:nvPr>
        </p:nvSpPr>
        <p:spPr>
          <a:xfrm>
            <a:off x="1143000" y="685800"/>
            <a:ext cx="4572000" cy="3429000"/>
          </a:xfrm>
          <a:prstGeom prst="rect">
            <a:avLst/>
          </a:prstGeom>
        </p:spPr>
        <p:txBody>
          <a:bodyPr/>
          <a:lstStyle/>
          <a:p>
            <a:pPr/>
          </a:p>
        </p:txBody>
      </p:sp>
      <p:sp>
        <p:nvSpPr>
          <p:cNvPr id="44" name="Shape 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Shape 48"/>
          <p:cNvSpPr/>
          <p:nvPr>
            <p:ph type="sldImg"/>
          </p:nvPr>
        </p:nvSpPr>
        <p:spPr>
          <a:prstGeom prst="rect">
            <a:avLst/>
          </a:prstGeom>
        </p:spPr>
        <p:txBody>
          <a:bodyPr/>
          <a:lstStyle/>
          <a:p>
            <a:pPr/>
          </a:p>
        </p:txBody>
      </p:sp>
      <p:sp>
        <p:nvSpPr>
          <p:cNvPr id="49" name="Shape 49"/>
          <p:cNvSpPr/>
          <p:nvPr>
            <p:ph type="body" sz="quarter" idx="1"/>
          </p:nvPr>
        </p:nvSpPr>
        <p:spPr>
          <a:prstGeom prst="rect">
            <a:avLst/>
          </a:prstGeom>
        </p:spPr>
        <p:txBody>
          <a:bodyPr/>
          <a:lstStyle/>
          <a:p>
            <a:pPr/>
            <a:r>
              <a:t>Diese Folie ist immer die Eingangsfolie, bereits animiert und muss nicht verändert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Bei der ersten Skizze sieht man zum Beispiel, wie sich etwas verändert oder vergrößert (wie bei unserer Pflanzenaufgabe).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Bei der zweiten Skizze sieht man, wie etwas verteilt wird (hier werden zum Beispiel 15 Plättchen an 3 Kinder verteilt).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Eine Skizze veranschaulicht die Sachsituation. Also muss die Sachaufgabe wieder zu erkennen sein.</a:t>
            </a:r>
          </a:p>
          <a:p>
            <a:pPr/>
            <a:r>
              <a:t>Damit du beim Erstellen der Skizze weißt, welche Informationen aus der Aufgabe zum Lösen wichtig sind, kannst du diese bereits beim Lesen unterstreichen oder markieren.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Diese markierten wichtigen Dinge sollten später auch in deiner Skizze zu erkennen sein.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So sieht man in deiner Skizze natürlich die Pflanze und dass sie wächst. Außerdem erkennt man in der Skizze den Zeitraum in dem die Pflanze wächst, nämlich vier Tage.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Wichtig bei deiner Skizze ist, dass man die Sachsituation oder die Sachaufgabe, um die es geht, gut wiedererkennen kann. </a:t>
            </a:r>
          </a:p>
          <a:p>
            <a:pPr/>
            <a:r>
              <a:t>Besondere Dinge, wenn sich zum Beispiel etwas mehrmals wiederholt, sollte man in der Skizze sichtbar machen.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Hier siehst du zum Beispiel, dass die Pflanze am ersten, am zweiten, am dritten und am vierten Tag um die gleiche Höhe wächst. Diese Regel wird durch die wiederholten orangenen Pfeile sichtbar.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Wenn du aus einer Skizze eine Aufgabe erstellen möchtest, um die Aufgabe mit einer Rechnung zu lösen, benötigst du die Werte oder Zahlen aus der Aufgabe.</a:t>
            </a:r>
          </a:p>
          <a:p>
            <a:pPr/>
            <a:r>
              <a:t>Die Werte oder Zahlen, die du in der Aufgabe finden kannst, sollten, wenn möglich, auch in deiner Skizze zu sehen sein.</a:t>
            </a:r>
          </a:p>
          <a:p>
            <a:pPr/>
            <a:r>
              <a:t>Die Pflanze wächst jeden Tag 10 cm. Also trägst du das in deine Skizze ein.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r>
              <a:t>Machmal gibt es keine Werte oder Maßzahlen wie Meter, Zentimeter, Gramm, Minuten oder Tage. Dann kannst du auch Anzahlen (Wie viele Gegenstände, Personen oder Wiederholungen es z. B. sind) in deine Skizze schreiben.</a:t>
            </a:r>
          </a:p>
          <a:p>
            <a:pPr/>
            <a:r>
              <a:t>Bei dieser Aufgabe benötigst du nun keine Rechnung mehr, weil die Lösung bereits aus der Skizze abzulesen 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 Die Pflanze ist nach vier Tagen 40cm groß.</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r>
              <a:t>Bei Strukturierungen (Übersichtsseite über Ablauf, wenn nötig)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Wenn du eine Skizze zum Lösen einer Sachaufgabe nutzt. Solltest du auf diese vier Merkmale achten. (Merkmale vorlesen)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p>
            <a:pPr/>
            <a:r>
              <a:t>Eine Skizze ist eine Zeichnung.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a:p>
        </p:txBody>
      </p:sp>
      <p:sp>
        <p:nvSpPr>
          <p:cNvPr id="69" name="Shape 69"/>
          <p:cNvSpPr/>
          <p:nvPr>
            <p:ph type="body" sz="quarter" idx="1"/>
          </p:nvPr>
        </p:nvSpPr>
        <p:spPr>
          <a:prstGeom prst="rect">
            <a:avLst/>
          </a:prstGeom>
        </p:spPr>
        <p:txBody>
          <a:bodyPr/>
          <a:lstStyle/>
          <a:p>
            <a:pPr/>
            <a:r>
              <a:t>Allerdings zeichnest du bei einer Skizze nicht einfach ein Bild, sondern du zeichnest Dinge auf, die dir für das Lösen einer Aufgabe wichtig erscheinen.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a:p>
        </p:txBody>
      </p:sp>
      <p:sp>
        <p:nvSpPr>
          <p:cNvPr id="78" name="Shape 78"/>
          <p:cNvSpPr/>
          <p:nvPr>
            <p:ph type="body" sz="quarter" idx="1"/>
          </p:nvPr>
        </p:nvSpPr>
        <p:spPr>
          <a:prstGeom prst="rect">
            <a:avLst/>
          </a:prstGeom>
        </p:spPr>
        <p:txBody>
          <a:bodyPr/>
          <a:lstStyle/>
          <a:p>
            <a:pPr/>
            <a:r>
              <a:t>Dinge die unwichtig sind (dazu gehören auch Verzierungen oder das Ausmalen von Figuren oder Gegenständen) lässt du beim Zeichnen einer Skizze weg. Dies ist also keine sinnvolle Skizze, um die Aufgabe zu lösen.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r>
              <a:t>Denn hier geht es um Carlos Pflanze und wie sie wächst.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r>
              <a:t>In deiner Skizze muss deswegen zu erkennen sein, wie die Pflanze wächst.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r>
              <a:t>Es ist nicht wichtig, dass diese Pflanze genau gezeichnet ist oder ausgemalt wird. Das hilft dir beim Lösen der Aufgabe nicht.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Das Besondere und manchmal auch Schwierige ist, dass deine Skizze je nach Aufgabe immer etwas anders aussieht.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p:spTree>
      <p:nvGrpSpPr>
        <p:cNvPr id="1" name=""/>
        <p:cNvGrpSpPr/>
        <p:nvPr/>
      </p:nvGrpSpPr>
      <p:grpSpPr>
        <a:xfrm>
          <a:off x="0" y="0"/>
          <a:ext cx="0" cy="0"/>
          <a:chOff x="0" y="0"/>
          <a:chExt cx="0" cy="0"/>
        </a:xfrm>
      </p:grpSpPr>
      <p:sp>
        <p:nvSpPr>
          <p:cNvPr id="14" name="Autor und Datum"/>
          <p:cNvSpPr txBox="1"/>
          <p:nvPr>
            <p:ph type="body" sz="quarter" idx="13" hasCustomPrompt="1"/>
          </p:nvPr>
        </p:nvSpPr>
        <p:spPr>
          <a:xfrm>
            <a:off x="4030265" y="12174593"/>
            <a:ext cx="16323471" cy="648365"/>
          </a:xfrm>
          <a:prstGeom prst="rect">
            <a:avLst/>
          </a:prstGeom>
          <a:solidFill>
            <a:srgbClr val="FFFFFF"/>
          </a:solidFill>
          <a:ln w="127000">
            <a:solidFill>
              <a:srgbClr val="FFFFFF"/>
            </a:solidFill>
          </a:ln>
        </p:spPr>
        <p:txBody>
          <a:bodyPr lIns="190500" tIns="190500" rIns="190500" bIns="190500" anchor="b"/>
          <a:lstStyle>
            <a:lvl1pPr defTabSz="330200">
              <a:defRPr sz="1280"/>
            </a:lvl1pPr>
          </a:lstStyle>
          <a:p>
            <a:pPr/>
            <a:r>
              <a:t>Autor und Datum</a:t>
            </a:r>
          </a:p>
        </p:txBody>
      </p:sp>
      <p:sp>
        <p:nvSpPr>
          <p:cNvPr id="15" name="Titel der Präsentation"/>
          <p:cNvSpPr txBox="1"/>
          <p:nvPr>
            <p:ph type="title" hasCustomPrompt="1"/>
          </p:nvPr>
        </p:nvSpPr>
        <p:spPr>
          <a:xfrm>
            <a:off x="4030265" y="2607468"/>
            <a:ext cx="16325237" cy="4643439"/>
          </a:xfrm>
          <a:prstGeom prst="rect">
            <a:avLst/>
          </a:prstGeom>
        </p:spPr>
        <p:txBody>
          <a:bodyPr lIns="71437" tIns="71437" rIns="71437" bIns="71437" anchor="b"/>
          <a:lstStyle>
            <a:lvl1pPr algn="ctr" defTabSz="2438339">
              <a:defRPr b="1" spc="-180" sz="9000">
                <a:solidFill>
                  <a:srgbClr val="1C6077"/>
                </a:solidFill>
                <a:latin typeface="+mj-lt"/>
                <a:ea typeface="+mj-ea"/>
                <a:cs typeface="+mj-cs"/>
                <a:sym typeface="OpenSans-Bold"/>
              </a:defRPr>
            </a:lvl1pPr>
          </a:lstStyle>
          <a:p>
            <a:pPr/>
            <a:r>
              <a:t>Titel der Präsentation</a:t>
            </a:r>
          </a:p>
        </p:txBody>
      </p:sp>
      <p:sp>
        <p:nvSpPr>
          <p:cNvPr id="16" name="Textebene 1…"/>
          <p:cNvSpPr txBox="1"/>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pPr/>
            <a:r>
              <a:t>Präsentationsuntertitel</a:t>
            </a:r>
          </a:p>
          <a:p>
            <a:pPr lvl="1"/>
            <a:r>
              <a:t/>
            </a:r>
          </a:p>
          <a:p>
            <a:pPr lvl="2"/>
            <a:r>
              <a:t/>
            </a:r>
          </a:p>
          <a:p>
            <a:pPr lvl="3"/>
            <a:r>
              <a:t/>
            </a:r>
          </a:p>
          <a:p>
            <a:pPr lvl="4"/>
            <a:r>
              <a:t/>
            </a:r>
          </a:p>
        </p:txBody>
      </p:sp>
      <p:pic>
        <p:nvPicPr>
          <p:cNvPr id="17"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19" name="Foliennummer"/>
          <p:cNvSpPr txBox="1"/>
          <p:nvPr>
            <p:ph type="sldNum" sz="quarter" idx="2"/>
          </p:nvPr>
        </p:nvSpPr>
        <p:spPr>
          <a:xfrm>
            <a:off x="11987110" y="12954297"/>
            <a:ext cx="409780" cy="415875"/>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spTree>
      <p:nvGrpSpPr>
        <p:cNvPr id="1" name=""/>
        <p:cNvGrpSpPr/>
        <p:nvPr/>
      </p:nvGrpSpPr>
      <p:grpSpPr>
        <a:xfrm>
          <a:off x="0" y="0"/>
          <a:ext cx="0" cy="0"/>
          <a:chOff x="0" y="0"/>
          <a:chExt cx="0" cy="0"/>
        </a:xfrm>
      </p:grpSpPr>
      <p:sp>
        <p:nvSpPr>
          <p:cNvPr id="26" name="Titel der Präsentation"/>
          <p:cNvSpPr txBox="1"/>
          <p:nvPr>
            <p:ph type="title" hasCustomPrompt="1"/>
          </p:nvPr>
        </p:nvSpPr>
        <p:spPr>
          <a:prstGeom prst="rect">
            <a:avLst/>
          </a:prstGeom>
        </p:spPr>
        <p:txBody>
          <a:bodyPr/>
          <a:lstStyle/>
          <a:p>
            <a:pPr/>
            <a:r>
              <a:t>Titel der Präsentation</a:t>
            </a:r>
          </a:p>
        </p:txBody>
      </p:sp>
      <p:sp>
        <p:nvSpPr>
          <p:cNvPr id="2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spTree>
      <p:nvGrpSpPr>
        <p:cNvPr id="1" name=""/>
        <p:cNvGrpSpPr/>
        <p:nvPr/>
      </p:nvGrpSpPr>
      <p:grpSpPr>
        <a:xfrm>
          <a:off x="0" y="0"/>
          <a:ext cx="0" cy="0"/>
          <a:chOff x="0" y="0"/>
          <a:chExt cx="0" cy="0"/>
        </a:xfrm>
      </p:grpSpPr>
      <p:sp>
        <p:nvSpPr>
          <p:cNvPr id="34" name="Autor und Datum"/>
          <p:cNvSpPr txBox="1"/>
          <p:nvPr>
            <p:ph type="body" sz="quarter" idx="13" hasCustomPrompt="1"/>
          </p:nvPr>
        </p:nvSpPr>
        <p:spPr>
          <a:xfrm>
            <a:off x="4030265" y="12174593"/>
            <a:ext cx="16323471" cy="648365"/>
          </a:xfrm>
          <a:prstGeom prst="rect">
            <a:avLst/>
          </a:prstGeom>
        </p:spPr>
        <p:txBody>
          <a:bodyPr lIns="71437" tIns="71437" rIns="71437" bIns="71437" anchor="b"/>
          <a:lstStyle>
            <a:lvl1pPr>
              <a:defRPr sz="3200"/>
            </a:lvl1pPr>
          </a:lstStyle>
          <a:p>
            <a:pPr/>
            <a:r>
              <a:t>Autor und Datum</a:t>
            </a:r>
          </a:p>
        </p:txBody>
      </p:sp>
      <p:sp>
        <p:nvSpPr>
          <p:cNvPr id="35" name="Titel der Präsentation"/>
          <p:cNvSpPr txBox="1"/>
          <p:nvPr>
            <p:ph type="title" hasCustomPrompt="1"/>
          </p:nvPr>
        </p:nvSpPr>
        <p:spPr>
          <a:xfrm>
            <a:off x="4030265" y="2607468"/>
            <a:ext cx="16325237" cy="4643439"/>
          </a:xfrm>
          <a:prstGeom prst="rect">
            <a:avLst/>
          </a:prstGeom>
        </p:spPr>
        <p:txBody>
          <a:bodyPr lIns="71437" tIns="71437" rIns="71437" bIns="71437" anchor="b"/>
          <a:lstStyle>
            <a:lvl1pPr defTabSz="2438339">
              <a:defRPr b="1" spc="-228" sz="11400">
                <a:latin typeface="+mn-lt"/>
                <a:ea typeface="+mn-ea"/>
                <a:cs typeface="+mn-cs"/>
                <a:sym typeface="Helvetica Neue"/>
              </a:defRPr>
            </a:lvl1pPr>
          </a:lstStyle>
          <a:p>
            <a:pPr/>
            <a:r>
              <a:t>Titel der Präsentation</a:t>
            </a:r>
          </a:p>
        </p:txBody>
      </p:sp>
      <p:sp>
        <p:nvSpPr>
          <p:cNvPr id="36" name="Textebene 1…"/>
          <p:cNvSpPr txBox="1"/>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pPr/>
            <a:r>
              <a:t>Präsentationsuntertitel</a:t>
            </a:r>
          </a:p>
          <a:p>
            <a:pPr lvl="1"/>
            <a:r>
              <a:t/>
            </a:r>
          </a:p>
          <a:p>
            <a:pPr lvl="2"/>
            <a:r>
              <a:t/>
            </a:r>
          </a:p>
          <a:p>
            <a:pPr lvl="3"/>
            <a:r>
              <a:t/>
            </a:r>
          </a:p>
          <a:p>
            <a:pPr lvl="4"/>
            <a:r>
              <a:t/>
            </a:r>
          </a:p>
        </p:txBody>
      </p:sp>
      <p:sp>
        <p:nvSpPr>
          <p:cNvPr id="37" name="Foliennummer"/>
          <p:cNvSpPr txBox="1"/>
          <p:nvPr>
            <p:ph type="sldNum" sz="quarter" idx="2"/>
          </p:nvPr>
        </p:nvSpPr>
        <p:spPr>
          <a:xfrm>
            <a:off x="11987110" y="12954297"/>
            <a:ext cx="409780" cy="415875"/>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 der Präsentation"/>
          <p:cNvSpPr txBox="1"/>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 der Präsentation</a:t>
            </a:r>
          </a:p>
        </p:txBody>
      </p:sp>
      <p:pic>
        <p:nvPicPr>
          <p:cNvPr id="3" name="digi-Logo.png" descr="digi-Logo.png"/>
          <p:cNvPicPr>
            <a:picLocks noChangeAspect="1"/>
          </p:cNvPicPr>
          <p:nvPr/>
        </p:nvPicPr>
        <p:blipFill>
          <a:blip r:embed="rId2">
            <a:extLst/>
          </a:blip>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b="0" sz="4200">
                <a:latin typeface="+mn-lt"/>
                <a:ea typeface="+mn-ea"/>
                <a:cs typeface="+mn-cs"/>
                <a:sym typeface="Helvetica Neue"/>
              </a:defRPr>
            </a:pPr>
          </a:p>
        </p:txBody>
      </p:sp>
      <p:sp>
        <p:nvSpPr>
          <p:cNvPr id="5" name="Juni 2020 © PIKAS pikas.dzlm.de"/>
          <p:cNvSpPr txBox="1"/>
          <p:nvPr/>
        </p:nvSpPr>
        <p:spPr>
          <a:xfrm>
            <a:off x="10179322" y="12751190"/>
            <a:ext cx="4324500" cy="1219201"/>
          </a:xfrm>
          <a:prstGeom prst="rect">
            <a:avLst/>
          </a:prstGeom>
          <a:ln w="127000">
            <a:solidFill>
              <a:srgbClr val="FFFFFF"/>
            </a:solidFill>
            <a:miter lim="400000"/>
          </a:ln>
          <a:extLst>
            <a:ext uri="{C572A759-6A51-4108-AA02-DFA0A04FC94B}">
              <ma14:wrappingTextBoxFlag xmlns:ma14="http://schemas.microsoft.com/office/mac/drawingml/2011/main" val="1"/>
            </a:ext>
          </a:extLst>
        </p:spPr>
        <p:txBody>
          <a:bodyPr wrap="none" lIns="190500" tIns="190500" rIns="190500" bIns="190500" anchor="ctr">
            <a:normAutofit fontScale="100000" lnSpcReduction="0"/>
          </a:bodyPr>
          <a:lstStyle/>
          <a:p>
            <a:pPr defTabSz="457200">
              <a:lnSpc>
                <a:spcPts val="5300"/>
              </a:lnSpc>
              <a:spcBef>
                <a:spcPts val="0"/>
              </a:spcBef>
              <a:defRPr b="0" sz="2000">
                <a:latin typeface="OpenSans-Regular"/>
                <a:ea typeface="OpenSans-Regular"/>
                <a:cs typeface="OpenSans-Regular"/>
                <a:sym typeface="OpenSans-Regular"/>
              </a:defRPr>
            </a:pPr>
            <a:r>
              <a:t>Juni 2020 © PIKAS</a:t>
            </a:r>
            <a:r>
              <a:rPr b="1" i="1">
                <a:latin typeface="OpenSans-BoldItalic"/>
                <a:ea typeface="OpenSans-BoldItalic"/>
                <a:cs typeface="OpenSans-BoldItalic"/>
                <a:sym typeface="OpenSans-BoldItalic"/>
              </a:rPr>
              <a:t> </a:t>
            </a:r>
            <a:r>
              <a:t>pikas.dzlm.de</a:t>
            </a:r>
            <a:endParaRPr i="1">
              <a:latin typeface="OpenSans-Italic"/>
              <a:ea typeface="OpenSans-Italic"/>
              <a:cs typeface="OpenSans-Italic"/>
              <a:sym typeface="OpenSans-Italic"/>
            </a:endParaRPr>
          </a:p>
        </p:txBody>
      </p:sp>
      <p:sp>
        <p:nvSpPr>
          <p:cNvPr id="6" name="Textebene 1…"/>
          <p:cNvSpPr txBox="1"/>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Präsentationsuntertitel</a:t>
            </a:r>
          </a:p>
          <a:p>
            <a:pPr lvl="1"/>
            <a:r>
              <a:t/>
            </a:r>
          </a:p>
          <a:p>
            <a:pPr lvl="2"/>
            <a:r>
              <a:t/>
            </a:r>
          </a:p>
          <a:p>
            <a:pPr lvl="3"/>
            <a:r>
              <a:t/>
            </a:r>
          </a:p>
          <a:p>
            <a:pPr lvl="4"/>
            <a:r>
              <a:t/>
            </a:r>
          </a:p>
        </p:txBody>
      </p:sp>
      <p:sp>
        <p:nvSpPr>
          <p:cNvPr id="7" name="Folien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b="0" sz="1800">
                <a:latin typeface="+mn-lt"/>
                <a:ea typeface="+mn-ea"/>
                <a:cs typeface="+mn-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tif"/><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47" name="Juni 2020 © PIKAS digi (pikas-digi.dzlm.de)"/>
          <p:cNvSpPr txBox="1"/>
          <p:nvPr/>
        </p:nvSpPr>
        <p:spPr>
          <a:xfrm>
            <a:off x="9657928" y="12507912"/>
            <a:ext cx="5068144" cy="485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457200">
              <a:lnSpc>
                <a:spcPts val="5300"/>
              </a:lnSpc>
              <a:spcBef>
                <a:spcPts val="0"/>
              </a:spcBef>
              <a:defRPr b="0" sz="200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xmlns:p14="http://schemas.microsoft.com/office/powerpoint/2010/main" spd="med" advClick="0" advTm="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6"/>
                                        </p:tgtEl>
                                        <p:attrNameLst>
                                          <p:attrName>style.visibility</p:attrName>
                                        </p:attrNameLst>
                                      </p:cBhvr>
                                      <p:to>
                                        <p:strVal val="visible"/>
                                      </p:to>
                                    </p:set>
                                    <p:animEffect filter="dissolve" transition="in">
                                      <p:cBhvr>
                                        <p:cTn id="7" dur="1500"/>
                                        <p:tgtEl>
                                          <p:spTgt spid="46"/>
                                        </p:tgtEl>
                                      </p:cBhvr>
                                    </p:animEffect>
                                  </p:childTnLst>
                                </p:cTn>
                              </p:par>
                            </p:childTnLst>
                          </p:cTn>
                        </p:par>
                        <p:par>
                          <p:cTn id="8" fill="hold">
                            <p:stCondLst>
                              <p:cond delay="1500"/>
                            </p:stCondLst>
                            <p:childTnLst>
                              <p:par>
                                <p:cTn id="9" presetClass="exit" nodeType="afterEffect" presetSubtype="16" presetID="23" grpId="2" fill="hold">
                                  <p:stCondLst>
                                    <p:cond delay="0"/>
                                  </p:stCondLst>
                                  <p:iterate type="el" backwards="0">
                                    <p:tmAbs val="0"/>
                                  </p:iterate>
                                  <p:childTnLst>
                                    <p:anim calcmode="lin" valueType="num">
                                      <p:cBhvr>
                                        <p:cTn id="10" dur="750" fill="hold"/>
                                        <p:tgtEl>
                                          <p:spTgt spid="46"/>
                                        </p:tgtEl>
                                        <p:attrNameLst>
                                          <p:attrName>ppt_w</p:attrName>
                                        </p:attrNameLst>
                                      </p:cBhvr>
                                      <p:tavLst>
                                        <p:tav tm="0">
                                          <p:val>
                                            <p:strVal val="ppt_w"/>
                                          </p:val>
                                        </p:tav>
                                        <p:tav tm="100000">
                                          <p:val>
                                            <p:strVal val="4*ppt_w"/>
                                          </p:val>
                                        </p:tav>
                                      </p:tavLst>
                                    </p:anim>
                                    <p:anim calcmode="lin" valueType="num">
                                      <p:cBhvr>
                                        <p:cTn id="11" dur="750" fill="hold"/>
                                        <p:tgtEl>
                                          <p:spTgt spid="46"/>
                                        </p:tgtEl>
                                        <p:attrNameLst>
                                          <p:attrName>ppt_h</p:attrName>
                                        </p:attrNameLst>
                                      </p:cBhvr>
                                      <p:tavLst>
                                        <p:tav tm="0">
                                          <p:val>
                                            <p:strVal val="ppt_h"/>
                                          </p:val>
                                        </p:tav>
                                        <p:tav tm="100000">
                                          <p:val>
                                            <p:strVal val="4*ppt_h"/>
                                          </p:val>
                                        </p:tav>
                                      </p:tavLst>
                                    </p:anim>
                                    <p:set>
                                      <p:cBhvr>
                                        <p:cTn id="12" fill="hold">
                                          <p:stCondLst>
                                            <p:cond delay="749"/>
                                          </p:stCondLst>
                                        </p:cTn>
                                        <p:tgtEl>
                                          <p:spTgt spid="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P build="whole" bldLvl="1" animBg="1" rev="0" advAuto="0" spid="46"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5" name="Gruppieren"/>
          <p:cNvGrpSpPr/>
          <p:nvPr/>
        </p:nvGrpSpPr>
        <p:grpSpPr>
          <a:xfrm>
            <a:off x="3624727" y="4135023"/>
            <a:ext cx="5778689" cy="8668033"/>
            <a:chOff x="0" y="0"/>
            <a:chExt cx="5778687" cy="8668032"/>
          </a:xfrm>
        </p:grpSpPr>
        <p:pic>
          <p:nvPicPr>
            <p:cNvPr id="111" name="Bild" descr="Bild"/>
            <p:cNvPicPr>
              <a:picLocks noChangeAspect="1"/>
            </p:cNvPicPr>
            <p:nvPr/>
          </p:nvPicPr>
          <p:blipFill>
            <a:blip r:embed="rId3">
              <a:extLst/>
            </a:blip>
            <a:stretch>
              <a:fillRect/>
            </a:stretch>
          </p:blipFill>
          <p:spPr>
            <a:xfrm>
              <a:off x="0" y="30877"/>
              <a:ext cx="5758103" cy="8637155"/>
            </a:xfrm>
            <a:prstGeom prst="rect">
              <a:avLst/>
            </a:prstGeom>
            <a:ln w="12700" cap="flat">
              <a:noFill/>
              <a:miter lim="400000"/>
            </a:ln>
            <a:effectLst/>
          </p:spPr>
        </p:pic>
        <p:pic>
          <p:nvPicPr>
            <p:cNvPr id="112" name="Bild" descr="Bild"/>
            <p:cNvPicPr>
              <a:picLocks noChangeAspect="1"/>
            </p:cNvPicPr>
            <p:nvPr/>
          </p:nvPicPr>
          <p:blipFill>
            <a:blip r:embed="rId4">
              <a:extLst/>
            </a:blip>
            <a:stretch>
              <a:fillRect/>
            </a:stretch>
          </p:blipFill>
          <p:spPr>
            <a:xfrm>
              <a:off x="0" y="55658"/>
              <a:ext cx="5741582" cy="8612375"/>
            </a:xfrm>
            <a:prstGeom prst="rect">
              <a:avLst/>
            </a:prstGeom>
            <a:ln w="12700" cap="flat">
              <a:noFill/>
              <a:miter lim="400000"/>
            </a:ln>
            <a:effectLst/>
          </p:spPr>
        </p:pic>
        <p:pic>
          <p:nvPicPr>
            <p:cNvPr id="113" name="Bild" descr="Bild"/>
            <p:cNvPicPr>
              <a:picLocks noChangeAspect="1"/>
            </p:cNvPicPr>
            <p:nvPr/>
          </p:nvPicPr>
          <p:blipFill>
            <a:blip r:embed="rId5">
              <a:extLst/>
            </a:blip>
            <a:stretch>
              <a:fillRect/>
            </a:stretch>
          </p:blipFill>
          <p:spPr>
            <a:xfrm>
              <a:off x="0" y="0"/>
              <a:ext cx="5778688" cy="8668032"/>
            </a:xfrm>
            <a:prstGeom prst="rect">
              <a:avLst/>
            </a:prstGeom>
            <a:ln w="12700" cap="flat">
              <a:noFill/>
              <a:miter lim="400000"/>
            </a:ln>
            <a:effectLst/>
          </p:spPr>
        </p:pic>
        <p:pic>
          <p:nvPicPr>
            <p:cNvPr id="114" name="Bild" descr="Bild"/>
            <p:cNvPicPr>
              <a:picLocks noChangeAspect="1"/>
            </p:cNvPicPr>
            <p:nvPr/>
          </p:nvPicPr>
          <p:blipFill>
            <a:blip r:embed="rId6">
              <a:extLst/>
            </a:blip>
            <a:stretch>
              <a:fillRect/>
            </a:stretch>
          </p:blipFill>
          <p:spPr>
            <a:xfrm>
              <a:off x="0" y="66465"/>
              <a:ext cx="5734377" cy="8601568"/>
            </a:xfrm>
            <a:prstGeom prst="rect">
              <a:avLst/>
            </a:prstGeom>
            <a:ln w="12700" cap="flat">
              <a:noFill/>
              <a:miter lim="400000"/>
            </a:ln>
            <a:effectLst/>
          </p:spPr>
        </p:pic>
      </p:grpSp>
      <p:sp>
        <p:nvSpPr>
          <p:cNvPr id="116"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17"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18"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119"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kizze Veränderung"/>
          <p:cNvSpPr txBox="1"/>
          <p:nvPr/>
        </p:nvSpPr>
        <p:spPr>
          <a:xfrm>
            <a:off x="2960539" y="5177961"/>
            <a:ext cx="7731423" cy="13112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Skizze Veränderung</a:t>
            </a:r>
          </a:p>
        </p:txBody>
      </p:sp>
      <p:pic>
        <p:nvPicPr>
          <p:cNvPr id="124" name="Bild" descr="Bild"/>
          <p:cNvPicPr>
            <a:picLocks noChangeAspect="1"/>
          </p:cNvPicPr>
          <p:nvPr/>
        </p:nvPicPr>
        <p:blipFill>
          <a:blip r:embed="rId3">
            <a:extLst/>
          </a:blip>
          <a:stretch>
            <a:fillRect/>
          </a:stretch>
        </p:blipFill>
        <p:spPr>
          <a:xfrm>
            <a:off x="4375477" y="7110710"/>
            <a:ext cx="4652260" cy="6978391"/>
          </a:xfrm>
          <a:prstGeom prst="rect">
            <a:avLst/>
          </a:prstGeom>
          <a:ln w="12700">
            <a:miter lim="400000"/>
          </a:ln>
        </p:spPr>
      </p:pic>
      <p:pic>
        <p:nvPicPr>
          <p:cNvPr id="125" name="Bild" descr="Bild"/>
          <p:cNvPicPr>
            <a:picLocks noChangeAspect="1"/>
          </p:cNvPicPr>
          <p:nvPr/>
        </p:nvPicPr>
        <p:blipFill>
          <a:blip r:embed="rId4">
            <a:extLst/>
          </a:blip>
          <a:stretch>
            <a:fillRect/>
          </a:stretch>
        </p:blipFill>
        <p:spPr>
          <a:xfrm>
            <a:off x="4375476" y="7110710"/>
            <a:ext cx="4652261" cy="6978392"/>
          </a:xfrm>
          <a:prstGeom prst="rect">
            <a:avLst/>
          </a:prstGeom>
          <a:ln w="12700">
            <a:miter lim="400000"/>
          </a:ln>
        </p:spPr>
      </p:pic>
      <p:pic>
        <p:nvPicPr>
          <p:cNvPr id="126" name="Bild" descr="Bild"/>
          <p:cNvPicPr>
            <a:picLocks noChangeAspect="1"/>
          </p:cNvPicPr>
          <p:nvPr/>
        </p:nvPicPr>
        <p:blipFill>
          <a:blip r:embed="rId5">
            <a:extLst/>
          </a:blip>
          <a:stretch>
            <a:fillRect/>
          </a:stretch>
        </p:blipFill>
        <p:spPr>
          <a:xfrm>
            <a:off x="4375477" y="7110710"/>
            <a:ext cx="4652260" cy="6978391"/>
          </a:xfrm>
          <a:prstGeom prst="rect">
            <a:avLst/>
          </a:prstGeom>
          <a:ln w="12700">
            <a:miter lim="400000"/>
          </a:ln>
        </p:spPr>
      </p:pic>
      <p:pic>
        <p:nvPicPr>
          <p:cNvPr id="127" name="Bild" descr="Bild"/>
          <p:cNvPicPr>
            <a:picLocks noChangeAspect="1"/>
          </p:cNvPicPr>
          <p:nvPr/>
        </p:nvPicPr>
        <p:blipFill>
          <a:blip r:embed="rId6">
            <a:extLst/>
          </a:blip>
          <a:stretch>
            <a:fillRect/>
          </a:stretch>
        </p:blipFill>
        <p:spPr>
          <a:xfrm>
            <a:off x="4375477" y="7110710"/>
            <a:ext cx="4652260" cy="6978392"/>
          </a:xfrm>
          <a:prstGeom prst="rect">
            <a:avLst/>
          </a:prstGeom>
          <a:ln w="12700">
            <a:miter lim="400000"/>
          </a:ln>
        </p:spPr>
      </p:pic>
      <p:sp>
        <p:nvSpPr>
          <p:cNvPr id="128"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29"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30"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25"/>
                                        </p:tgtEl>
                                        <p:attrNameLst>
                                          <p:attrName>style.visibility</p:attrName>
                                        </p:attrNameLst>
                                      </p:cBhvr>
                                      <p:to>
                                        <p:strVal val="visible"/>
                                      </p:to>
                                    </p:set>
                                    <p:animEffect filter="fade" transition="in">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26"/>
                                        </p:tgtEl>
                                        <p:attrNameLst>
                                          <p:attrName>style.visibility</p:attrName>
                                        </p:attrNameLst>
                                      </p:cBhvr>
                                      <p:to>
                                        <p:strVal val="visible"/>
                                      </p:to>
                                    </p:set>
                                    <p:animEffect filter="fade" transition="in">
                                      <p:cBhvr>
                                        <p:cTn id="17" dur="1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27"/>
                                        </p:tgtEl>
                                        <p:attrNameLst>
                                          <p:attrName>style.visibility</p:attrName>
                                        </p:attrNameLst>
                                      </p:cBhvr>
                                      <p:to>
                                        <p:strVal val="visible"/>
                                      </p:to>
                                    </p:set>
                                    <p:animEffect filter="fade" transition="in">
                                      <p:cBhvr>
                                        <p:cTn id="22"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4"/>
      <p:bldP build="whole" bldLvl="1" animBg="1" rev="0" advAuto="0" spid="124" grpId="1"/>
      <p:bldP build="whole" bldLvl="1" animBg="1" rev="0" advAuto="0" spid="126" grpId="3"/>
      <p:bldP build="whole" bldLvl="1" animBg="1" rev="0" advAuto="0" spid="125"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Gruppieren"/>
          <p:cNvGrpSpPr/>
          <p:nvPr/>
        </p:nvGrpSpPr>
        <p:grpSpPr>
          <a:xfrm>
            <a:off x="15336829" y="6840490"/>
            <a:ext cx="5733978" cy="5129210"/>
            <a:chOff x="0" y="0"/>
            <a:chExt cx="5733976" cy="5129209"/>
          </a:xfrm>
        </p:grpSpPr>
        <p:pic>
          <p:nvPicPr>
            <p:cNvPr id="134" name="Bild" descr="Bild"/>
            <p:cNvPicPr>
              <a:picLocks noChangeAspect="1"/>
            </p:cNvPicPr>
            <p:nvPr/>
          </p:nvPicPr>
          <p:blipFill>
            <a:blip r:embed="rId3">
              <a:extLst/>
            </a:blip>
            <a:srcRect l="0" t="0" r="0" b="39820"/>
            <a:stretch>
              <a:fillRect/>
            </a:stretch>
          </p:blipFill>
          <p:spPr>
            <a:xfrm>
              <a:off x="25974" y="0"/>
              <a:ext cx="5682117" cy="5129210"/>
            </a:xfrm>
            <a:prstGeom prst="rect">
              <a:avLst/>
            </a:prstGeom>
            <a:ln w="12700" cap="flat">
              <a:noFill/>
              <a:miter lim="400000"/>
            </a:ln>
            <a:effectLst/>
          </p:spPr>
        </p:pic>
        <p:pic>
          <p:nvPicPr>
            <p:cNvPr id="135" name="Bild" descr="Bild"/>
            <p:cNvPicPr>
              <a:picLocks noChangeAspect="1"/>
            </p:cNvPicPr>
            <p:nvPr/>
          </p:nvPicPr>
          <p:blipFill>
            <a:blip r:embed="rId4">
              <a:extLst/>
            </a:blip>
            <a:srcRect l="0" t="0" r="0" b="40368"/>
            <a:stretch>
              <a:fillRect/>
            </a:stretch>
          </p:blipFill>
          <p:spPr>
            <a:xfrm>
              <a:off x="0" y="0"/>
              <a:ext cx="5733977" cy="5128879"/>
            </a:xfrm>
            <a:prstGeom prst="rect">
              <a:avLst/>
            </a:prstGeom>
            <a:ln w="12700" cap="flat">
              <a:noFill/>
              <a:miter lim="400000"/>
            </a:ln>
            <a:effectLst/>
          </p:spPr>
        </p:pic>
      </p:grpSp>
      <p:sp>
        <p:nvSpPr>
          <p:cNvPr id="137" name="Skizze Verteilen"/>
          <p:cNvSpPr txBox="1"/>
          <p:nvPr/>
        </p:nvSpPr>
        <p:spPr>
          <a:xfrm>
            <a:off x="15067736" y="5177961"/>
            <a:ext cx="6272163" cy="13112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Skizze Verteilen</a:t>
            </a:r>
          </a:p>
        </p:txBody>
      </p:sp>
      <p:grpSp>
        <p:nvGrpSpPr>
          <p:cNvPr id="142" name="Gruppieren"/>
          <p:cNvGrpSpPr/>
          <p:nvPr/>
        </p:nvGrpSpPr>
        <p:grpSpPr>
          <a:xfrm>
            <a:off x="4375476" y="6736778"/>
            <a:ext cx="4901549" cy="7352324"/>
            <a:chOff x="0" y="0"/>
            <a:chExt cx="4901547" cy="7352322"/>
          </a:xfrm>
        </p:grpSpPr>
        <p:pic>
          <p:nvPicPr>
            <p:cNvPr id="138" name="Bild" descr="Bild"/>
            <p:cNvPicPr>
              <a:picLocks noChangeAspect="1"/>
            </p:cNvPicPr>
            <p:nvPr/>
          </p:nvPicPr>
          <p:blipFill>
            <a:blip r:embed="rId5">
              <a:extLst/>
            </a:blip>
            <a:stretch>
              <a:fillRect/>
            </a:stretch>
          </p:blipFill>
          <p:spPr>
            <a:xfrm>
              <a:off x="0" y="0"/>
              <a:ext cx="4901548" cy="7352322"/>
            </a:xfrm>
            <a:prstGeom prst="rect">
              <a:avLst/>
            </a:prstGeom>
            <a:ln w="12700" cap="flat">
              <a:noFill/>
              <a:miter lim="400000"/>
            </a:ln>
            <a:effectLst/>
          </p:spPr>
        </p:pic>
        <p:pic>
          <p:nvPicPr>
            <p:cNvPr id="139" name="Bild" descr="Bild"/>
            <p:cNvPicPr>
              <a:picLocks noChangeAspect="1"/>
            </p:cNvPicPr>
            <p:nvPr/>
          </p:nvPicPr>
          <p:blipFill>
            <a:blip r:embed="rId6">
              <a:extLst/>
            </a:blip>
            <a:stretch>
              <a:fillRect/>
            </a:stretch>
          </p:blipFill>
          <p:spPr>
            <a:xfrm>
              <a:off x="0" y="0"/>
              <a:ext cx="4901547" cy="7352323"/>
            </a:xfrm>
            <a:prstGeom prst="rect">
              <a:avLst/>
            </a:prstGeom>
            <a:ln w="12700" cap="flat">
              <a:noFill/>
              <a:miter lim="400000"/>
            </a:ln>
            <a:effectLst/>
          </p:spPr>
        </p:pic>
        <p:pic>
          <p:nvPicPr>
            <p:cNvPr id="140" name="Bild" descr="Bild"/>
            <p:cNvPicPr>
              <a:picLocks noChangeAspect="1"/>
            </p:cNvPicPr>
            <p:nvPr/>
          </p:nvPicPr>
          <p:blipFill>
            <a:blip r:embed="rId7">
              <a:extLst/>
            </a:blip>
            <a:stretch>
              <a:fillRect/>
            </a:stretch>
          </p:blipFill>
          <p:spPr>
            <a:xfrm>
              <a:off x="0" y="0"/>
              <a:ext cx="4901548" cy="7352322"/>
            </a:xfrm>
            <a:prstGeom prst="rect">
              <a:avLst/>
            </a:prstGeom>
            <a:ln w="12700" cap="flat">
              <a:noFill/>
              <a:miter lim="400000"/>
            </a:ln>
            <a:effectLst/>
          </p:spPr>
        </p:pic>
        <p:pic>
          <p:nvPicPr>
            <p:cNvPr id="141" name="Bild" descr="Bild"/>
            <p:cNvPicPr>
              <a:picLocks noChangeAspect="1"/>
            </p:cNvPicPr>
            <p:nvPr/>
          </p:nvPicPr>
          <p:blipFill>
            <a:blip r:embed="rId8">
              <a:extLst/>
            </a:blip>
            <a:srcRect l="0" t="0" r="0" b="0"/>
            <a:stretch>
              <a:fillRect/>
            </a:stretch>
          </p:blipFill>
          <p:spPr>
            <a:xfrm>
              <a:off x="0" y="0"/>
              <a:ext cx="4901548" cy="7352323"/>
            </a:xfrm>
            <a:prstGeom prst="rect">
              <a:avLst/>
            </a:prstGeom>
            <a:ln w="12700" cap="flat">
              <a:noFill/>
              <a:miter lim="400000"/>
            </a:ln>
            <a:effectLst/>
          </p:spPr>
        </p:pic>
      </p:grpSp>
      <p:sp>
        <p:nvSpPr>
          <p:cNvPr id="143"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44"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45"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146" name="Skizze Veränderung"/>
          <p:cNvSpPr txBox="1"/>
          <p:nvPr/>
        </p:nvSpPr>
        <p:spPr>
          <a:xfrm>
            <a:off x="2960539" y="5177961"/>
            <a:ext cx="7731423" cy="13112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Skizze Veränderung</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51"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52"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57"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58"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sp>
        <p:nvSpPr>
          <p:cNvPr id="163"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64"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65"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66"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pic>
        <p:nvPicPr>
          <p:cNvPr id="167" name="Bild" descr="Bild"/>
          <p:cNvPicPr>
            <a:picLocks noChangeAspect="1"/>
          </p:cNvPicPr>
          <p:nvPr/>
        </p:nvPicPr>
        <p:blipFill>
          <a:blip r:embed="rId3">
            <a:extLst/>
          </a:blip>
          <a:stretch>
            <a:fillRect/>
          </a:stretch>
        </p:blipFill>
        <p:spPr>
          <a:xfrm>
            <a:off x="3624728" y="4178292"/>
            <a:ext cx="5741581" cy="86123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2. Tag"/>
          <p:cNvSpPr txBox="1"/>
          <p:nvPr/>
        </p:nvSpPr>
        <p:spPr>
          <a:xfrm>
            <a:off x="7659889" y="7490453"/>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172"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73"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74"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75"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176"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sp>
        <p:nvSpPr>
          <p:cNvPr id="177"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pic>
        <p:nvPicPr>
          <p:cNvPr id="178"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179"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P build="whole" bldLvl="1" animBg="1" rev="0" advAuto="0" spid="175"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182"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83"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84"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85"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186"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187"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188"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189"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sp>
        <p:nvSpPr>
          <p:cNvPr id="190"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pic>
        <p:nvPicPr>
          <p:cNvPr id="191" name="Bild" descr="Bild"/>
          <p:cNvPicPr>
            <a:picLocks noChangeAspect="1"/>
          </p:cNvPicPr>
          <p:nvPr/>
        </p:nvPicPr>
        <p:blipFill>
          <a:blip r:embed="rId2">
            <a:extLst/>
          </a:blip>
          <a:stretch>
            <a:fillRect/>
          </a:stretch>
        </p:blipFill>
        <p:spPr>
          <a:xfrm>
            <a:off x="3624728" y="4165901"/>
            <a:ext cx="5758102" cy="8637154"/>
          </a:xfrm>
          <a:prstGeom prst="rect">
            <a:avLst/>
          </a:prstGeom>
          <a:ln w="12700">
            <a:miter lim="400000"/>
          </a:ln>
        </p:spPr>
      </p:pic>
      <p:pic>
        <p:nvPicPr>
          <p:cNvPr id="192"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pic>
        <p:nvPicPr>
          <p:cNvPr id="193" name="Bild" descr="Bild"/>
          <p:cNvPicPr>
            <a:picLocks noChangeAspect="1"/>
          </p:cNvPicPr>
          <p:nvPr/>
        </p:nvPicPr>
        <p:blipFill>
          <a:blip r:embed="rId4">
            <a:extLst/>
          </a:blip>
          <a:stretch>
            <a:fillRect/>
          </a:stretch>
        </p:blipFill>
        <p:spPr>
          <a:xfrm>
            <a:off x="3624728" y="4135023"/>
            <a:ext cx="5778688" cy="86680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3"/>
      <p:bldP build="whole" bldLvl="1" animBg="1" rev="0" advAuto="0" spid="181" grpId="1"/>
      <p:bldP build="whole" bldLvl="1" animBg="1" rev="0" advAuto="0" spid="185"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
        <p:nvSpPr>
          <p:cNvPr id="196"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97"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98" name="Eine Skizze veranschaulicht die Sachsituation"/>
          <p:cNvSpPr txBox="1"/>
          <p:nvPr/>
        </p:nvSpPr>
        <p:spPr>
          <a:xfrm>
            <a:off x="5409568" y="2352580"/>
            <a:ext cx="13564864" cy="977689"/>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69594">
              <a:lnSpc>
                <a:spcPct val="100000"/>
              </a:lnSpc>
              <a:spcBef>
                <a:spcPts val="0"/>
              </a:spcBef>
              <a:defRPr sz="4140">
                <a:solidFill>
                  <a:srgbClr val="FFFFFF"/>
                </a:solidFill>
              </a:defRPr>
            </a:lvl1pPr>
          </a:lstStyle>
          <a:p>
            <a:pPr/>
            <a:r>
              <a:t>Eine Skizze veranschaulicht die Sachsituation</a:t>
            </a:r>
          </a:p>
        </p:txBody>
      </p:sp>
      <p:sp>
        <p:nvSpPr>
          <p:cNvPr id="199"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200"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201"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202"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203"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204"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pic>
        <p:nvPicPr>
          <p:cNvPr id="205" name="Bild" descr="Bild"/>
          <p:cNvPicPr>
            <a:picLocks noChangeAspect="1"/>
          </p:cNvPicPr>
          <p:nvPr/>
        </p:nvPicPr>
        <p:blipFill>
          <a:blip r:embed="rId2">
            <a:extLst/>
          </a:blip>
          <a:stretch>
            <a:fillRect/>
          </a:stretch>
        </p:blipFill>
        <p:spPr>
          <a:xfrm>
            <a:off x="3624728" y="4165901"/>
            <a:ext cx="5758102" cy="8637154"/>
          </a:xfrm>
          <a:prstGeom prst="rect">
            <a:avLst/>
          </a:prstGeom>
          <a:ln w="12700">
            <a:miter lim="400000"/>
          </a:ln>
        </p:spPr>
      </p:pic>
      <p:pic>
        <p:nvPicPr>
          <p:cNvPr id="206"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pic>
        <p:nvPicPr>
          <p:cNvPr id="207" name="Bild" descr="Bild"/>
          <p:cNvPicPr>
            <a:picLocks noChangeAspect="1"/>
          </p:cNvPicPr>
          <p:nvPr/>
        </p:nvPicPr>
        <p:blipFill>
          <a:blip r:embed="rId4">
            <a:extLst/>
          </a:blip>
          <a:stretch>
            <a:fillRect/>
          </a:stretch>
        </p:blipFill>
        <p:spPr>
          <a:xfrm>
            <a:off x="3624728" y="4135023"/>
            <a:ext cx="5778688" cy="8668032"/>
          </a:xfrm>
          <a:prstGeom prst="rect">
            <a:avLst/>
          </a:prstGeom>
          <a:ln w="12700">
            <a:miter lim="400000"/>
          </a:ln>
        </p:spPr>
      </p:pic>
      <p:sp>
        <p:nvSpPr>
          <p:cNvPr id="208"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grpSp>
        <p:nvGrpSpPr>
          <p:cNvPr id="213" name="Gruppieren"/>
          <p:cNvGrpSpPr/>
          <p:nvPr/>
        </p:nvGrpSpPr>
        <p:grpSpPr>
          <a:xfrm>
            <a:off x="3624727" y="4135023"/>
            <a:ext cx="5778689" cy="8668033"/>
            <a:chOff x="0" y="0"/>
            <a:chExt cx="5778687" cy="8668032"/>
          </a:xfrm>
        </p:grpSpPr>
        <p:pic>
          <p:nvPicPr>
            <p:cNvPr id="209" name="Bild" descr="Bild"/>
            <p:cNvPicPr>
              <a:picLocks noChangeAspect="1"/>
            </p:cNvPicPr>
            <p:nvPr/>
          </p:nvPicPr>
          <p:blipFill>
            <a:blip r:embed="rId2">
              <a:extLst/>
            </a:blip>
            <a:stretch>
              <a:fillRect/>
            </a:stretch>
          </p:blipFill>
          <p:spPr>
            <a:xfrm>
              <a:off x="0" y="30877"/>
              <a:ext cx="5758103" cy="8637155"/>
            </a:xfrm>
            <a:prstGeom prst="rect">
              <a:avLst/>
            </a:prstGeom>
            <a:ln w="12700" cap="flat">
              <a:noFill/>
              <a:miter lim="400000"/>
            </a:ln>
            <a:effectLst/>
          </p:spPr>
        </p:pic>
        <p:pic>
          <p:nvPicPr>
            <p:cNvPr id="210" name="Bild" descr="Bild"/>
            <p:cNvPicPr>
              <a:picLocks noChangeAspect="1"/>
            </p:cNvPicPr>
            <p:nvPr/>
          </p:nvPicPr>
          <p:blipFill>
            <a:blip r:embed="rId3">
              <a:extLst/>
            </a:blip>
            <a:stretch>
              <a:fillRect/>
            </a:stretch>
          </p:blipFill>
          <p:spPr>
            <a:xfrm>
              <a:off x="0" y="55658"/>
              <a:ext cx="5741582" cy="8612375"/>
            </a:xfrm>
            <a:prstGeom prst="rect">
              <a:avLst/>
            </a:prstGeom>
            <a:ln w="12700" cap="flat">
              <a:noFill/>
              <a:miter lim="400000"/>
            </a:ln>
            <a:effectLst/>
          </p:spPr>
        </p:pic>
        <p:pic>
          <p:nvPicPr>
            <p:cNvPr id="211" name="Bild" descr="Bild"/>
            <p:cNvPicPr>
              <a:picLocks noChangeAspect="1"/>
            </p:cNvPicPr>
            <p:nvPr/>
          </p:nvPicPr>
          <p:blipFill>
            <a:blip r:embed="rId4">
              <a:extLst/>
            </a:blip>
            <a:stretch>
              <a:fillRect/>
            </a:stretch>
          </p:blipFill>
          <p:spPr>
            <a:xfrm>
              <a:off x="0" y="0"/>
              <a:ext cx="5778688" cy="8668032"/>
            </a:xfrm>
            <a:prstGeom prst="rect">
              <a:avLst/>
            </a:prstGeom>
            <a:ln w="12700" cap="flat">
              <a:noFill/>
              <a:miter lim="400000"/>
            </a:ln>
            <a:effectLst/>
          </p:spPr>
        </p:pic>
        <p:pic>
          <p:nvPicPr>
            <p:cNvPr id="212" name="Bild" descr="Bild"/>
            <p:cNvPicPr>
              <a:picLocks noChangeAspect="1"/>
            </p:cNvPicPr>
            <p:nvPr/>
          </p:nvPicPr>
          <p:blipFill>
            <a:blip r:embed="rId5">
              <a:extLst/>
            </a:blip>
            <a:stretch>
              <a:fillRect/>
            </a:stretch>
          </p:blipFill>
          <p:spPr>
            <a:xfrm>
              <a:off x="0" y="66465"/>
              <a:ext cx="5734377" cy="8601568"/>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2"/>
      <p:bldP build="whole" bldLvl="1" animBg="1" rev="0" advAuto="0" spid="200" grpId="3"/>
      <p:bldP build="whole" bldLvl="1" animBg="1" rev="0" advAuto="0" spid="201" grpId="4"/>
      <p:bldP build="whole" bldLvl="1" animBg="1" rev="0" advAuto="0" spid="19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Eine Skizze zeigt mathematische Zusammenhänge"/>
          <p:cNvSpPr txBox="1"/>
          <p:nvPr/>
        </p:nvSpPr>
        <p:spPr>
          <a:xfrm>
            <a:off x="5942913" y="2314406"/>
            <a:ext cx="12498174" cy="1066986"/>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28319">
              <a:lnSpc>
                <a:spcPct val="100000"/>
              </a:lnSpc>
              <a:spcBef>
                <a:spcPts val="0"/>
              </a:spcBef>
              <a:defRPr sz="3839">
                <a:solidFill>
                  <a:srgbClr val="FFFFFF"/>
                </a:solidFill>
              </a:defRPr>
            </a:lvl1pPr>
          </a:lstStyle>
          <a:p>
            <a:pPr/>
            <a:r>
              <a:t>Eine Skizze zeigt mathematische Zusammenhänge</a:t>
            </a:r>
          </a:p>
        </p:txBody>
      </p:sp>
      <p:sp>
        <p:nvSpPr>
          <p:cNvPr id="216"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17"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218"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
        <p:nvSpPr>
          <p:cNvPr id="219"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220"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221"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222" name="Bild" descr="Bild"/>
          <p:cNvPicPr>
            <a:picLocks noChangeAspect="1"/>
          </p:cNvPicPr>
          <p:nvPr/>
        </p:nvPicPr>
        <p:blipFill>
          <a:blip r:embed="rId3">
            <a:extLst/>
          </a:blip>
          <a:stretch>
            <a:fillRect/>
          </a:stretch>
        </p:blipFill>
        <p:spPr>
          <a:xfrm>
            <a:off x="3624728" y="4178292"/>
            <a:ext cx="5741581" cy="8612372"/>
          </a:xfrm>
          <a:prstGeom prst="rect">
            <a:avLst/>
          </a:prstGeom>
          <a:ln w="12700">
            <a:miter lim="400000"/>
          </a:ln>
        </p:spPr>
      </p:pic>
      <p:pic>
        <p:nvPicPr>
          <p:cNvPr id="223" name="Bild" descr="Bild"/>
          <p:cNvPicPr>
            <a:picLocks noChangeAspect="1"/>
          </p:cNvPicPr>
          <p:nvPr/>
        </p:nvPicPr>
        <p:blipFill>
          <a:blip r:embed="rId3">
            <a:extLst/>
          </a:blip>
          <a:stretch>
            <a:fillRect/>
          </a:stretch>
        </p:blipFill>
        <p:spPr>
          <a:xfrm>
            <a:off x="3624728" y="4178292"/>
            <a:ext cx="5741581" cy="8612372"/>
          </a:xfrm>
          <a:prstGeom prst="rect">
            <a:avLst/>
          </a:prstGeom>
          <a:ln w="12700">
            <a:miter lim="400000"/>
          </a:ln>
        </p:spPr>
      </p:pic>
      <p:pic>
        <p:nvPicPr>
          <p:cNvPr id="224" name="Bild" descr="Bild"/>
          <p:cNvPicPr>
            <a:picLocks noChangeAspect="1"/>
          </p:cNvPicPr>
          <p:nvPr/>
        </p:nvPicPr>
        <p:blipFill>
          <a:blip r:embed="rId4">
            <a:extLst/>
          </a:blip>
          <a:stretch>
            <a:fillRect/>
          </a:stretch>
        </p:blipFill>
        <p:spPr>
          <a:xfrm>
            <a:off x="3624727" y="4190681"/>
            <a:ext cx="5741582" cy="8612375"/>
          </a:xfrm>
          <a:prstGeom prst="rect">
            <a:avLst/>
          </a:prstGeom>
          <a:ln w="12700">
            <a:miter lim="400000"/>
          </a:ln>
        </p:spPr>
      </p:pic>
      <p:pic>
        <p:nvPicPr>
          <p:cNvPr id="225" name="Bild" descr="Bild"/>
          <p:cNvPicPr>
            <a:picLocks noChangeAspect="1"/>
          </p:cNvPicPr>
          <p:nvPr/>
        </p:nvPicPr>
        <p:blipFill>
          <a:blip r:embed="rId3">
            <a:extLst/>
          </a:blip>
          <a:stretch>
            <a:fillRect/>
          </a:stretch>
        </p:blipFill>
        <p:spPr>
          <a:xfrm>
            <a:off x="3624728" y="4165901"/>
            <a:ext cx="5758102" cy="8637154"/>
          </a:xfrm>
          <a:prstGeom prst="rect">
            <a:avLst/>
          </a:prstGeom>
          <a:ln w="12700">
            <a:miter lim="400000"/>
          </a:ln>
        </p:spPr>
      </p:pic>
      <p:pic>
        <p:nvPicPr>
          <p:cNvPr id="226" name="Bild" descr="Bild"/>
          <p:cNvPicPr>
            <a:picLocks noChangeAspect="1"/>
          </p:cNvPicPr>
          <p:nvPr/>
        </p:nvPicPr>
        <p:blipFill>
          <a:blip r:embed="rId4">
            <a:extLst/>
          </a:blip>
          <a:stretch>
            <a:fillRect/>
          </a:stretch>
        </p:blipFill>
        <p:spPr>
          <a:xfrm>
            <a:off x="3624727" y="4190681"/>
            <a:ext cx="5741582" cy="8612375"/>
          </a:xfrm>
          <a:prstGeom prst="rect">
            <a:avLst/>
          </a:prstGeom>
          <a:ln w="12700">
            <a:miter lim="400000"/>
          </a:ln>
        </p:spPr>
      </p:pic>
      <p:pic>
        <p:nvPicPr>
          <p:cNvPr id="227" name="Bild" descr="Bild"/>
          <p:cNvPicPr>
            <a:picLocks noChangeAspect="1"/>
          </p:cNvPicPr>
          <p:nvPr/>
        </p:nvPicPr>
        <p:blipFill>
          <a:blip r:embed="rId5">
            <a:extLst/>
          </a:blip>
          <a:stretch>
            <a:fillRect/>
          </a:stretch>
        </p:blipFill>
        <p:spPr>
          <a:xfrm>
            <a:off x="3624728" y="4135023"/>
            <a:ext cx="5778688" cy="8668032"/>
          </a:xfrm>
          <a:prstGeom prst="rect">
            <a:avLst/>
          </a:prstGeom>
          <a:ln w="12700">
            <a:miter lim="400000"/>
          </a:ln>
        </p:spPr>
      </p:pic>
      <p:grpSp>
        <p:nvGrpSpPr>
          <p:cNvPr id="232" name="Gruppieren"/>
          <p:cNvGrpSpPr/>
          <p:nvPr/>
        </p:nvGrpSpPr>
        <p:grpSpPr>
          <a:xfrm>
            <a:off x="3624727" y="4135023"/>
            <a:ext cx="5778689" cy="8668033"/>
            <a:chOff x="0" y="0"/>
            <a:chExt cx="5778687" cy="8668032"/>
          </a:xfrm>
        </p:grpSpPr>
        <p:pic>
          <p:nvPicPr>
            <p:cNvPr id="228" name="Bild" descr="Bild"/>
            <p:cNvPicPr>
              <a:picLocks noChangeAspect="1"/>
            </p:cNvPicPr>
            <p:nvPr/>
          </p:nvPicPr>
          <p:blipFill>
            <a:blip r:embed="rId3">
              <a:extLst/>
            </a:blip>
            <a:stretch>
              <a:fillRect/>
            </a:stretch>
          </p:blipFill>
          <p:spPr>
            <a:xfrm>
              <a:off x="0" y="30877"/>
              <a:ext cx="5758103" cy="8637155"/>
            </a:xfrm>
            <a:prstGeom prst="rect">
              <a:avLst/>
            </a:prstGeom>
            <a:ln w="12700" cap="flat">
              <a:noFill/>
              <a:miter lim="400000"/>
            </a:ln>
            <a:effectLst/>
          </p:spPr>
        </p:pic>
        <p:pic>
          <p:nvPicPr>
            <p:cNvPr id="229" name="Bild" descr="Bild"/>
            <p:cNvPicPr>
              <a:picLocks noChangeAspect="1"/>
            </p:cNvPicPr>
            <p:nvPr/>
          </p:nvPicPr>
          <p:blipFill>
            <a:blip r:embed="rId4">
              <a:extLst/>
            </a:blip>
            <a:stretch>
              <a:fillRect/>
            </a:stretch>
          </p:blipFill>
          <p:spPr>
            <a:xfrm>
              <a:off x="0" y="55658"/>
              <a:ext cx="5741582" cy="8612375"/>
            </a:xfrm>
            <a:prstGeom prst="rect">
              <a:avLst/>
            </a:prstGeom>
            <a:ln w="12700" cap="flat">
              <a:noFill/>
              <a:miter lim="400000"/>
            </a:ln>
            <a:effectLst/>
          </p:spPr>
        </p:pic>
        <p:pic>
          <p:nvPicPr>
            <p:cNvPr id="230" name="Bild" descr="Bild"/>
            <p:cNvPicPr>
              <a:picLocks noChangeAspect="1"/>
            </p:cNvPicPr>
            <p:nvPr/>
          </p:nvPicPr>
          <p:blipFill>
            <a:blip r:embed="rId5">
              <a:extLst/>
            </a:blip>
            <a:stretch>
              <a:fillRect/>
            </a:stretch>
          </p:blipFill>
          <p:spPr>
            <a:xfrm>
              <a:off x="0" y="0"/>
              <a:ext cx="5778688" cy="8668032"/>
            </a:xfrm>
            <a:prstGeom prst="rect">
              <a:avLst/>
            </a:prstGeom>
            <a:ln w="12700" cap="flat">
              <a:noFill/>
              <a:miter lim="400000"/>
            </a:ln>
            <a:effectLst/>
          </p:spPr>
        </p:pic>
        <p:pic>
          <p:nvPicPr>
            <p:cNvPr id="231" name="Bild" descr="Bild"/>
            <p:cNvPicPr>
              <a:picLocks noChangeAspect="1"/>
            </p:cNvPicPr>
            <p:nvPr/>
          </p:nvPicPr>
          <p:blipFill>
            <a:blip r:embed="rId6">
              <a:extLst/>
            </a:blip>
            <a:stretch>
              <a:fillRect/>
            </a:stretch>
          </p:blipFill>
          <p:spPr>
            <a:xfrm>
              <a:off x="0" y="66465"/>
              <a:ext cx="5734377" cy="8601568"/>
            </a:xfrm>
            <a:prstGeom prst="rect">
              <a:avLst/>
            </a:prstGeom>
            <a:ln w="12700" cap="flat">
              <a:noFill/>
              <a:miter lim="400000"/>
            </a:ln>
            <a:effectLst/>
          </p:spPr>
        </p:pic>
      </p:grpSp>
      <p:sp>
        <p:nvSpPr>
          <p:cNvPr id="233"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4"/>
      <p:bldP build="whole" bldLvl="1" animBg="1" rev="0" advAuto="0" spid="219" grpId="2"/>
      <p:bldP build="whole" bldLvl="1" animBg="1" rev="0" advAuto="0" spid="218" grpId="1"/>
      <p:bldP build="whole" bldLvl="1" animBg="1" rev="0" advAuto="0" spid="220"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b="0" sz="4200">
                <a:latin typeface="+mn-lt"/>
                <a:ea typeface="+mn-ea"/>
                <a:cs typeface="+mn-cs"/>
                <a:sym typeface="Helvetica Neue"/>
              </a:defRPr>
            </a:pPr>
          </a:p>
        </p:txBody>
      </p:sp>
      <p:sp>
        <p:nvSpPr>
          <p:cNvPr id="52" name="Was ist eine Skizze?"/>
          <p:cNvSpPr txBox="1"/>
          <p:nvPr/>
        </p:nvSpPr>
        <p:spPr>
          <a:xfrm>
            <a:off x="4074023" y="8369259"/>
            <a:ext cx="16235954" cy="4081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defTabSz="2438338">
              <a:lnSpc>
                <a:spcPct val="80000"/>
              </a:lnSpc>
              <a:spcBef>
                <a:spcPts val="0"/>
              </a:spcBef>
              <a:defRPr b="0" spc="-159" sz="8000">
                <a:latin typeface="Roboto Medium"/>
                <a:ea typeface="Roboto Medium"/>
                <a:cs typeface="Roboto Medium"/>
                <a:sym typeface="Roboto Medium"/>
              </a:defRPr>
            </a:lvl1pPr>
          </a:lstStyle>
          <a:p>
            <a:pPr/>
            <a:r>
              <a:t>Was ist eine Skizze?</a:t>
            </a:r>
          </a:p>
        </p:txBody>
      </p:sp>
      <p:pic>
        <p:nvPicPr>
          <p:cNvPr id="53" name="digi-Logo.png" descr="digi-Logo.png"/>
          <p:cNvPicPr>
            <a:picLocks noChangeAspect="1"/>
          </p:cNvPicPr>
          <p:nvPr/>
        </p:nvPicPr>
        <p:blipFill>
          <a:blip r:embed="rId3">
            <a:extLst/>
          </a:blip>
          <a:stretch>
            <a:fillRect/>
          </a:stretch>
        </p:blipFill>
        <p:spPr>
          <a:xfrm>
            <a:off x="6868410" y="2872113"/>
            <a:ext cx="10647180" cy="363697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1" name="Gruppieren"/>
          <p:cNvGrpSpPr/>
          <p:nvPr/>
        </p:nvGrpSpPr>
        <p:grpSpPr>
          <a:xfrm>
            <a:off x="7161872" y="4319294"/>
            <a:ext cx="481170" cy="5959836"/>
            <a:chOff x="0" y="0"/>
            <a:chExt cx="481169" cy="5959834"/>
          </a:xfrm>
        </p:grpSpPr>
        <p:pic>
          <p:nvPicPr>
            <p:cNvPr id="237" name="Bild" descr="Bild"/>
            <p:cNvPicPr>
              <a:picLocks noChangeAspect="1"/>
            </p:cNvPicPr>
            <p:nvPr/>
          </p:nvPicPr>
          <p:blipFill>
            <a:blip r:embed="rId3">
              <a:extLst/>
            </a:blip>
            <a:srcRect l="40387" t="14731" r="47371" b="59783"/>
            <a:stretch>
              <a:fillRect/>
            </a:stretch>
          </p:blipFill>
          <p:spPr>
            <a:xfrm>
              <a:off x="0" y="4457257"/>
              <a:ext cx="481170" cy="1502578"/>
            </a:xfrm>
            <a:prstGeom prst="rect">
              <a:avLst/>
            </a:prstGeom>
            <a:ln w="12700" cap="flat">
              <a:noFill/>
              <a:miter lim="400000"/>
            </a:ln>
            <a:effectLst/>
          </p:spPr>
        </p:pic>
        <p:pic>
          <p:nvPicPr>
            <p:cNvPr id="238" name="Bild" descr="Bild"/>
            <p:cNvPicPr>
              <a:picLocks noChangeAspect="1"/>
            </p:cNvPicPr>
            <p:nvPr/>
          </p:nvPicPr>
          <p:blipFill>
            <a:blip r:embed="rId3">
              <a:extLst/>
            </a:blip>
            <a:srcRect l="40387" t="14731" r="47371" b="59783"/>
            <a:stretch>
              <a:fillRect/>
            </a:stretch>
          </p:blipFill>
          <p:spPr>
            <a:xfrm>
              <a:off x="0" y="2967260"/>
              <a:ext cx="481170" cy="1502579"/>
            </a:xfrm>
            <a:prstGeom prst="rect">
              <a:avLst/>
            </a:prstGeom>
            <a:ln w="12700" cap="flat">
              <a:noFill/>
              <a:miter lim="400000"/>
            </a:ln>
            <a:effectLst/>
          </p:spPr>
        </p:pic>
        <p:pic>
          <p:nvPicPr>
            <p:cNvPr id="239" name="Bild" descr="Bild"/>
            <p:cNvPicPr>
              <a:picLocks noChangeAspect="1"/>
            </p:cNvPicPr>
            <p:nvPr/>
          </p:nvPicPr>
          <p:blipFill>
            <a:blip r:embed="rId3">
              <a:extLst/>
            </a:blip>
            <a:srcRect l="40387" t="14731" r="47371" b="59783"/>
            <a:stretch>
              <a:fillRect/>
            </a:stretch>
          </p:blipFill>
          <p:spPr>
            <a:xfrm>
              <a:off x="0" y="1452577"/>
              <a:ext cx="481170" cy="1502579"/>
            </a:xfrm>
            <a:prstGeom prst="rect">
              <a:avLst/>
            </a:prstGeom>
            <a:ln w="12700" cap="flat">
              <a:noFill/>
              <a:miter lim="400000"/>
            </a:ln>
            <a:effectLst/>
          </p:spPr>
        </p:pic>
        <p:pic>
          <p:nvPicPr>
            <p:cNvPr id="240" name="Bild" descr="Bild"/>
            <p:cNvPicPr>
              <a:picLocks noChangeAspect="1"/>
            </p:cNvPicPr>
            <p:nvPr/>
          </p:nvPicPr>
          <p:blipFill>
            <a:blip r:embed="rId3">
              <a:extLst/>
            </a:blip>
            <a:srcRect l="40387" t="14731" r="47371" b="59783"/>
            <a:stretch>
              <a:fillRect/>
            </a:stretch>
          </p:blipFill>
          <p:spPr>
            <a:xfrm>
              <a:off x="0" y="0"/>
              <a:ext cx="481170" cy="1502578"/>
            </a:xfrm>
            <a:prstGeom prst="rect">
              <a:avLst/>
            </a:prstGeom>
            <a:ln w="12700" cap="flat">
              <a:noFill/>
              <a:miter lim="400000"/>
            </a:ln>
            <a:effectLst/>
          </p:spPr>
        </p:pic>
      </p:grpSp>
      <p:sp>
        <p:nvSpPr>
          <p:cNvPr id="242"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43"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244" name="Eine Skizze zeigt mathematische Zusammenhänge"/>
          <p:cNvSpPr txBox="1"/>
          <p:nvPr/>
        </p:nvSpPr>
        <p:spPr>
          <a:xfrm>
            <a:off x="5942913" y="2314406"/>
            <a:ext cx="12498174" cy="1066986"/>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28319">
              <a:lnSpc>
                <a:spcPct val="100000"/>
              </a:lnSpc>
              <a:spcBef>
                <a:spcPts val="0"/>
              </a:spcBef>
              <a:defRPr sz="3839">
                <a:solidFill>
                  <a:srgbClr val="FFFFFF"/>
                </a:solidFill>
              </a:defRPr>
            </a:lvl1pPr>
          </a:lstStyle>
          <a:p>
            <a:pPr/>
            <a:r>
              <a:t>Eine Skizze zeigt mathematische Zusammenhänge</a:t>
            </a:r>
          </a:p>
        </p:txBody>
      </p:sp>
      <p:sp>
        <p:nvSpPr>
          <p:cNvPr id="245"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
        <p:nvSpPr>
          <p:cNvPr id="246"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
        <p:nvSpPr>
          <p:cNvPr id="247"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248"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249"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250"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251"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252"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253" name="Bild" descr="Bild"/>
          <p:cNvPicPr>
            <a:picLocks noChangeAspect="1"/>
          </p:cNvPicPr>
          <p:nvPr/>
        </p:nvPicPr>
        <p:blipFill>
          <a:blip r:embed="rId4">
            <a:extLst/>
          </a:blip>
          <a:stretch>
            <a:fillRect/>
          </a:stretch>
        </p:blipFill>
        <p:spPr>
          <a:xfrm>
            <a:off x="3624728" y="4165901"/>
            <a:ext cx="5758102" cy="8637154"/>
          </a:xfrm>
          <a:prstGeom prst="rect">
            <a:avLst/>
          </a:prstGeom>
          <a:ln w="12700">
            <a:miter lim="400000"/>
          </a:ln>
        </p:spPr>
      </p:pic>
      <p:pic>
        <p:nvPicPr>
          <p:cNvPr id="254"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255" name="Bild" descr="Bild"/>
          <p:cNvPicPr>
            <a:picLocks noChangeAspect="1"/>
          </p:cNvPicPr>
          <p:nvPr/>
        </p:nvPicPr>
        <p:blipFill>
          <a:blip r:embed="rId6">
            <a:extLst/>
          </a:blip>
          <a:stretch>
            <a:fillRect/>
          </a:stretch>
        </p:blipFill>
        <p:spPr>
          <a:xfrm>
            <a:off x="3624728" y="4135023"/>
            <a:ext cx="5778688" cy="8668032"/>
          </a:xfrm>
          <a:prstGeom prst="rect">
            <a:avLst/>
          </a:prstGeom>
          <a:ln w="12700">
            <a:miter lim="400000"/>
          </a:ln>
        </p:spPr>
      </p:pic>
      <p:grpSp>
        <p:nvGrpSpPr>
          <p:cNvPr id="260" name="Gruppieren"/>
          <p:cNvGrpSpPr/>
          <p:nvPr/>
        </p:nvGrpSpPr>
        <p:grpSpPr>
          <a:xfrm>
            <a:off x="3624727" y="4135023"/>
            <a:ext cx="5778689" cy="8668033"/>
            <a:chOff x="0" y="0"/>
            <a:chExt cx="5778687" cy="8668032"/>
          </a:xfrm>
        </p:grpSpPr>
        <p:pic>
          <p:nvPicPr>
            <p:cNvPr id="256" name="Bild" descr="Bild"/>
            <p:cNvPicPr>
              <a:picLocks noChangeAspect="1"/>
            </p:cNvPicPr>
            <p:nvPr/>
          </p:nvPicPr>
          <p:blipFill>
            <a:blip r:embed="rId4">
              <a:extLst/>
            </a:blip>
            <a:stretch>
              <a:fillRect/>
            </a:stretch>
          </p:blipFill>
          <p:spPr>
            <a:xfrm>
              <a:off x="0" y="30877"/>
              <a:ext cx="5758103" cy="8637155"/>
            </a:xfrm>
            <a:prstGeom prst="rect">
              <a:avLst/>
            </a:prstGeom>
            <a:ln w="12700" cap="flat">
              <a:noFill/>
              <a:miter lim="400000"/>
            </a:ln>
            <a:effectLst/>
          </p:spPr>
        </p:pic>
        <p:pic>
          <p:nvPicPr>
            <p:cNvPr id="257" name="Bild" descr="Bild"/>
            <p:cNvPicPr>
              <a:picLocks noChangeAspect="1"/>
            </p:cNvPicPr>
            <p:nvPr/>
          </p:nvPicPr>
          <p:blipFill>
            <a:blip r:embed="rId5">
              <a:extLst/>
            </a:blip>
            <a:stretch>
              <a:fillRect/>
            </a:stretch>
          </p:blipFill>
          <p:spPr>
            <a:xfrm>
              <a:off x="0" y="55658"/>
              <a:ext cx="5741582" cy="8612375"/>
            </a:xfrm>
            <a:prstGeom prst="rect">
              <a:avLst/>
            </a:prstGeom>
            <a:ln w="12700" cap="flat">
              <a:noFill/>
              <a:miter lim="400000"/>
            </a:ln>
            <a:effectLst/>
          </p:spPr>
        </p:pic>
        <p:pic>
          <p:nvPicPr>
            <p:cNvPr id="258" name="Bild" descr="Bild"/>
            <p:cNvPicPr>
              <a:picLocks noChangeAspect="1"/>
            </p:cNvPicPr>
            <p:nvPr/>
          </p:nvPicPr>
          <p:blipFill>
            <a:blip r:embed="rId6">
              <a:extLst/>
            </a:blip>
            <a:stretch>
              <a:fillRect/>
            </a:stretch>
          </p:blipFill>
          <p:spPr>
            <a:xfrm>
              <a:off x="0" y="0"/>
              <a:ext cx="5778688" cy="8668032"/>
            </a:xfrm>
            <a:prstGeom prst="rect">
              <a:avLst/>
            </a:prstGeom>
            <a:ln w="12700" cap="flat">
              <a:noFill/>
              <a:miter lim="400000"/>
            </a:ln>
            <a:effectLst/>
          </p:spPr>
        </p:pic>
        <p:pic>
          <p:nvPicPr>
            <p:cNvPr id="259" name="Bild" descr="Bild"/>
            <p:cNvPicPr>
              <a:picLocks noChangeAspect="1"/>
            </p:cNvPicPr>
            <p:nvPr/>
          </p:nvPicPr>
          <p:blipFill>
            <a:blip r:embed="rId7">
              <a:extLst/>
            </a:blip>
            <a:stretch>
              <a:fillRect/>
            </a:stretch>
          </p:blipFill>
          <p:spPr>
            <a:xfrm>
              <a:off x="0" y="66465"/>
              <a:ext cx="5734377" cy="8601568"/>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241"/>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4"/>
      <p:bldP build="whole" bldLvl="1" animBg="1" rev="0" advAuto="0" spid="246" grpId="2"/>
      <p:bldP build="whole" bldLvl="1" animBg="1" rev="0" advAuto="0" spid="249" grpId="5"/>
      <p:bldP build="whole" bldLvl="1" animBg="1" rev="0" advAuto="0" spid="241" grpId="1"/>
      <p:bldP build="whole" bldLvl="1" animBg="1" rev="0" advAuto="0" spid="247"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Eine Skizze enthält Werte und Zahlen"/>
          <p:cNvSpPr txBox="1"/>
          <p:nvPr/>
        </p:nvSpPr>
        <p:spPr>
          <a:xfrm>
            <a:off x="6434432" y="2314406"/>
            <a:ext cx="11515136" cy="1066986"/>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632579">
              <a:lnSpc>
                <a:spcPct val="100000"/>
              </a:lnSpc>
              <a:spcBef>
                <a:spcPts val="0"/>
              </a:spcBef>
              <a:defRPr sz="4619"/>
            </a:lvl1pPr>
          </a:lstStyle>
          <a:p>
            <a:pPr/>
            <a:r>
              <a:t>Eine Skizze enthält Werte und Zahlen</a:t>
            </a:r>
          </a:p>
        </p:txBody>
      </p:sp>
      <p:sp>
        <p:nvSpPr>
          <p:cNvPr id="265"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66"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grpSp>
        <p:nvGrpSpPr>
          <p:cNvPr id="271" name="Gruppieren"/>
          <p:cNvGrpSpPr/>
          <p:nvPr/>
        </p:nvGrpSpPr>
        <p:grpSpPr>
          <a:xfrm>
            <a:off x="7161872" y="4319294"/>
            <a:ext cx="481170" cy="5959836"/>
            <a:chOff x="0" y="0"/>
            <a:chExt cx="481169" cy="5959834"/>
          </a:xfrm>
        </p:grpSpPr>
        <p:pic>
          <p:nvPicPr>
            <p:cNvPr id="267" name="Bild" descr="Bild"/>
            <p:cNvPicPr>
              <a:picLocks noChangeAspect="1"/>
            </p:cNvPicPr>
            <p:nvPr/>
          </p:nvPicPr>
          <p:blipFill>
            <a:blip r:embed="rId3">
              <a:extLst/>
            </a:blip>
            <a:srcRect l="40387" t="14731" r="47371" b="59783"/>
            <a:stretch>
              <a:fillRect/>
            </a:stretch>
          </p:blipFill>
          <p:spPr>
            <a:xfrm>
              <a:off x="0" y="4457257"/>
              <a:ext cx="481170" cy="1502578"/>
            </a:xfrm>
            <a:prstGeom prst="rect">
              <a:avLst/>
            </a:prstGeom>
            <a:ln w="12700" cap="flat">
              <a:noFill/>
              <a:miter lim="400000"/>
            </a:ln>
            <a:effectLst/>
          </p:spPr>
        </p:pic>
        <p:pic>
          <p:nvPicPr>
            <p:cNvPr id="268" name="Bild" descr="Bild"/>
            <p:cNvPicPr>
              <a:picLocks noChangeAspect="1"/>
            </p:cNvPicPr>
            <p:nvPr/>
          </p:nvPicPr>
          <p:blipFill>
            <a:blip r:embed="rId3">
              <a:extLst/>
            </a:blip>
            <a:srcRect l="40387" t="14731" r="47371" b="59783"/>
            <a:stretch>
              <a:fillRect/>
            </a:stretch>
          </p:blipFill>
          <p:spPr>
            <a:xfrm>
              <a:off x="0" y="2967260"/>
              <a:ext cx="481170" cy="1502579"/>
            </a:xfrm>
            <a:prstGeom prst="rect">
              <a:avLst/>
            </a:prstGeom>
            <a:ln w="12700" cap="flat">
              <a:noFill/>
              <a:miter lim="400000"/>
            </a:ln>
            <a:effectLst/>
          </p:spPr>
        </p:pic>
        <p:pic>
          <p:nvPicPr>
            <p:cNvPr id="269" name="Bild" descr="Bild"/>
            <p:cNvPicPr>
              <a:picLocks noChangeAspect="1"/>
            </p:cNvPicPr>
            <p:nvPr/>
          </p:nvPicPr>
          <p:blipFill>
            <a:blip r:embed="rId3">
              <a:extLst/>
            </a:blip>
            <a:srcRect l="40387" t="14731" r="47371" b="59783"/>
            <a:stretch>
              <a:fillRect/>
            </a:stretch>
          </p:blipFill>
          <p:spPr>
            <a:xfrm>
              <a:off x="0" y="1452577"/>
              <a:ext cx="481170" cy="1502579"/>
            </a:xfrm>
            <a:prstGeom prst="rect">
              <a:avLst/>
            </a:prstGeom>
            <a:ln w="12700" cap="flat">
              <a:noFill/>
              <a:miter lim="400000"/>
            </a:ln>
            <a:effectLst/>
          </p:spPr>
        </p:pic>
        <p:pic>
          <p:nvPicPr>
            <p:cNvPr id="270" name="Bild" descr="Bild"/>
            <p:cNvPicPr>
              <a:picLocks noChangeAspect="1"/>
            </p:cNvPicPr>
            <p:nvPr/>
          </p:nvPicPr>
          <p:blipFill>
            <a:blip r:embed="rId3">
              <a:extLst/>
            </a:blip>
            <a:srcRect l="40387" t="14731" r="47371" b="59783"/>
            <a:stretch>
              <a:fillRect/>
            </a:stretch>
          </p:blipFill>
          <p:spPr>
            <a:xfrm>
              <a:off x="0" y="0"/>
              <a:ext cx="481170" cy="1502578"/>
            </a:xfrm>
            <a:prstGeom prst="rect">
              <a:avLst/>
            </a:prstGeom>
            <a:ln w="12700" cap="flat">
              <a:noFill/>
              <a:miter lim="400000"/>
            </a:ln>
            <a:effectLst/>
          </p:spPr>
        </p:pic>
      </p:grpSp>
      <p:sp>
        <p:nvSpPr>
          <p:cNvPr id="272"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
        <p:nvSpPr>
          <p:cNvPr id="273"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274"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275"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276"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277"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278"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279" name="Bild" descr="Bild"/>
          <p:cNvPicPr>
            <a:picLocks noChangeAspect="1"/>
          </p:cNvPicPr>
          <p:nvPr/>
        </p:nvPicPr>
        <p:blipFill>
          <a:blip r:embed="rId4">
            <a:extLst/>
          </a:blip>
          <a:stretch>
            <a:fillRect/>
          </a:stretch>
        </p:blipFill>
        <p:spPr>
          <a:xfrm>
            <a:off x="3624728" y="4165901"/>
            <a:ext cx="5758102" cy="8637154"/>
          </a:xfrm>
          <a:prstGeom prst="rect">
            <a:avLst/>
          </a:prstGeom>
          <a:ln w="12700">
            <a:miter lim="400000"/>
          </a:ln>
        </p:spPr>
      </p:pic>
      <p:pic>
        <p:nvPicPr>
          <p:cNvPr id="280"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281" name="Bild" descr="Bild"/>
          <p:cNvPicPr>
            <a:picLocks noChangeAspect="1"/>
          </p:cNvPicPr>
          <p:nvPr/>
        </p:nvPicPr>
        <p:blipFill>
          <a:blip r:embed="rId6">
            <a:extLst/>
          </a:blip>
          <a:stretch>
            <a:fillRect/>
          </a:stretch>
        </p:blipFill>
        <p:spPr>
          <a:xfrm>
            <a:off x="3624728" y="4135023"/>
            <a:ext cx="5778688" cy="8668032"/>
          </a:xfrm>
          <a:prstGeom prst="rect">
            <a:avLst/>
          </a:prstGeom>
          <a:ln w="12700">
            <a:miter lim="400000"/>
          </a:ln>
        </p:spPr>
      </p:pic>
      <p:grpSp>
        <p:nvGrpSpPr>
          <p:cNvPr id="286" name="Gruppieren"/>
          <p:cNvGrpSpPr/>
          <p:nvPr/>
        </p:nvGrpSpPr>
        <p:grpSpPr>
          <a:xfrm>
            <a:off x="3624727" y="4135023"/>
            <a:ext cx="5778689" cy="8668033"/>
            <a:chOff x="0" y="0"/>
            <a:chExt cx="5778687" cy="8668032"/>
          </a:xfrm>
        </p:grpSpPr>
        <p:pic>
          <p:nvPicPr>
            <p:cNvPr id="282" name="Bild" descr="Bild"/>
            <p:cNvPicPr>
              <a:picLocks noChangeAspect="1"/>
            </p:cNvPicPr>
            <p:nvPr/>
          </p:nvPicPr>
          <p:blipFill>
            <a:blip r:embed="rId4">
              <a:extLst/>
            </a:blip>
            <a:stretch>
              <a:fillRect/>
            </a:stretch>
          </p:blipFill>
          <p:spPr>
            <a:xfrm>
              <a:off x="0" y="30877"/>
              <a:ext cx="5758103" cy="8637155"/>
            </a:xfrm>
            <a:prstGeom prst="rect">
              <a:avLst/>
            </a:prstGeom>
            <a:ln w="12700" cap="flat">
              <a:noFill/>
              <a:miter lim="400000"/>
            </a:ln>
            <a:effectLst/>
          </p:spPr>
        </p:pic>
        <p:pic>
          <p:nvPicPr>
            <p:cNvPr id="283" name="Bild" descr="Bild"/>
            <p:cNvPicPr>
              <a:picLocks noChangeAspect="1"/>
            </p:cNvPicPr>
            <p:nvPr/>
          </p:nvPicPr>
          <p:blipFill>
            <a:blip r:embed="rId5">
              <a:extLst/>
            </a:blip>
            <a:stretch>
              <a:fillRect/>
            </a:stretch>
          </p:blipFill>
          <p:spPr>
            <a:xfrm>
              <a:off x="0" y="55658"/>
              <a:ext cx="5741582" cy="8612375"/>
            </a:xfrm>
            <a:prstGeom prst="rect">
              <a:avLst/>
            </a:prstGeom>
            <a:ln w="12700" cap="flat">
              <a:noFill/>
              <a:miter lim="400000"/>
            </a:ln>
            <a:effectLst/>
          </p:spPr>
        </p:pic>
        <p:pic>
          <p:nvPicPr>
            <p:cNvPr id="284" name="Bild" descr="Bild"/>
            <p:cNvPicPr>
              <a:picLocks noChangeAspect="1"/>
            </p:cNvPicPr>
            <p:nvPr/>
          </p:nvPicPr>
          <p:blipFill>
            <a:blip r:embed="rId6">
              <a:extLst/>
            </a:blip>
            <a:stretch>
              <a:fillRect/>
            </a:stretch>
          </p:blipFill>
          <p:spPr>
            <a:xfrm>
              <a:off x="0" y="0"/>
              <a:ext cx="5778688" cy="8668032"/>
            </a:xfrm>
            <a:prstGeom prst="rect">
              <a:avLst/>
            </a:prstGeom>
            <a:ln w="12700" cap="flat">
              <a:noFill/>
              <a:miter lim="400000"/>
            </a:ln>
            <a:effectLst/>
          </p:spPr>
        </p:pic>
        <p:pic>
          <p:nvPicPr>
            <p:cNvPr id="285" name="Bild" descr="Bild"/>
            <p:cNvPicPr>
              <a:picLocks noChangeAspect="1"/>
            </p:cNvPicPr>
            <p:nvPr/>
          </p:nvPicPr>
          <p:blipFill>
            <a:blip r:embed="rId7">
              <a:extLst/>
            </a:blip>
            <a:stretch>
              <a:fillRect/>
            </a:stretch>
          </p:blipFill>
          <p:spPr>
            <a:xfrm>
              <a:off x="0" y="66465"/>
              <a:ext cx="5734377" cy="8601568"/>
            </a:xfrm>
            <a:prstGeom prst="rect">
              <a:avLst/>
            </a:prstGeom>
            <a:ln w="12700" cap="flat">
              <a:noFill/>
              <a:miter lim="400000"/>
            </a:ln>
            <a:effectLst/>
          </p:spPr>
        </p:pic>
      </p:grpSp>
      <p:sp>
        <p:nvSpPr>
          <p:cNvPr id="287"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271"/>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4"/>
      <p:bldP build="whole" bldLvl="1" animBg="1" rev="0" advAuto="0" spid="287" grpId="5"/>
      <p:bldP build="whole" bldLvl="1" animBg="1" rev="0" advAuto="0" spid="271" grpId="1"/>
      <p:bldP build="whole" bldLvl="1" animBg="1" rev="0" advAuto="0" spid="273" grpId="2"/>
      <p:bldP build="whole" bldLvl="1" animBg="1" rev="0" advAuto="0" spid="274"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10 cm"/>
          <p:cNvSpPr txBox="1"/>
          <p:nvPr/>
        </p:nvSpPr>
        <p:spPr>
          <a:xfrm>
            <a:off x="7714762" y="9944079"/>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10 cm</a:t>
            </a:r>
          </a:p>
        </p:txBody>
      </p:sp>
      <p:sp>
        <p:nvSpPr>
          <p:cNvPr id="292" name="20 cm"/>
          <p:cNvSpPr txBox="1"/>
          <p:nvPr/>
        </p:nvSpPr>
        <p:spPr>
          <a:xfrm>
            <a:off x="7714762" y="8110558"/>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20 cm</a:t>
            </a:r>
          </a:p>
        </p:txBody>
      </p:sp>
      <p:sp>
        <p:nvSpPr>
          <p:cNvPr id="293" name="30 cm"/>
          <p:cNvSpPr txBox="1"/>
          <p:nvPr/>
        </p:nvSpPr>
        <p:spPr>
          <a:xfrm>
            <a:off x="7714762" y="6480905"/>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30 cm</a:t>
            </a:r>
          </a:p>
        </p:txBody>
      </p:sp>
      <p:sp>
        <p:nvSpPr>
          <p:cNvPr id="294" name="40 cm"/>
          <p:cNvSpPr txBox="1"/>
          <p:nvPr/>
        </p:nvSpPr>
        <p:spPr>
          <a:xfrm>
            <a:off x="7714762" y="4843708"/>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40 cm</a:t>
            </a:r>
          </a:p>
        </p:txBody>
      </p:sp>
      <p:sp>
        <p:nvSpPr>
          <p:cNvPr id="295"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96"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297" name="Eine Skizze enthält Werte und Zahlen"/>
          <p:cNvSpPr txBox="1"/>
          <p:nvPr/>
        </p:nvSpPr>
        <p:spPr>
          <a:xfrm>
            <a:off x="6434432" y="2314406"/>
            <a:ext cx="11515136" cy="1066986"/>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632579">
              <a:lnSpc>
                <a:spcPct val="100000"/>
              </a:lnSpc>
              <a:spcBef>
                <a:spcPts val="0"/>
              </a:spcBef>
              <a:defRPr sz="4619"/>
            </a:lvl1pPr>
          </a:lstStyle>
          <a:p>
            <a:pPr/>
            <a:r>
              <a:t>Eine Skizze enthält Werte und Zahlen</a:t>
            </a:r>
          </a:p>
        </p:txBody>
      </p:sp>
      <p:grpSp>
        <p:nvGrpSpPr>
          <p:cNvPr id="302" name="Gruppieren"/>
          <p:cNvGrpSpPr/>
          <p:nvPr/>
        </p:nvGrpSpPr>
        <p:grpSpPr>
          <a:xfrm>
            <a:off x="7161872" y="4319294"/>
            <a:ext cx="481170" cy="5959836"/>
            <a:chOff x="0" y="0"/>
            <a:chExt cx="481169" cy="5959834"/>
          </a:xfrm>
        </p:grpSpPr>
        <p:pic>
          <p:nvPicPr>
            <p:cNvPr id="298" name="Bild" descr="Bild"/>
            <p:cNvPicPr>
              <a:picLocks noChangeAspect="1"/>
            </p:cNvPicPr>
            <p:nvPr/>
          </p:nvPicPr>
          <p:blipFill>
            <a:blip r:embed="rId3">
              <a:extLst/>
            </a:blip>
            <a:srcRect l="40387" t="14731" r="47371" b="59783"/>
            <a:stretch>
              <a:fillRect/>
            </a:stretch>
          </p:blipFill>
          <p:spPr>
            <a:xfrm>
              <a:off x="0" y="4457257"/>
              <a:ext cx="481170" cy="1502578"/>
            </a:xfrm>
            <a:prstGeom prst="rect">
              <a:avLst/>
            </a:prstGeom>
            <a:ln w="12700" cap="flat">
              <a:noFill/>
              <a:miter lim="400000"/>
            </a:ln>
            <a:effectLst/>
          </p:spPr>
        </p:pic>
        <p:pic>
          <p:nvPicPr>
            <p:cNvPr id="299" name="Bild" descr="Bild"/>
            <p:cNvPicPr>
              <a:picLocks noChangeAspect="1"/>
            </p:cNvPicPr>
            <p:nvPr/>
          </p:nvPicPr>
          <p:blipFill>
            <a:blip r:embed="rId3">
              <a:extLst/>
            </a:blip>
            <a:srcRect l="40387" t="14731" r="47371" b="59783"/>
            <a:stretch>
              <a:fillRect/>
            </a:stretch>
          </p:blipFill>
          <p:spPr>
            <a:xfrm>
              <a:off x="0" y="2967260"/>
              <a:ext cx="481170" cy="1502579"/>
            </a:xfrm>
            <a:prstGeom prst="rect">
              <a:avLst/>
            </a:prstGeom>
            <a:ln w="12700" cap="flat">
              <a:noFill/>
              <a:miter lim="400000"/>
            </a:ln>
            <a:effectLst/>
          </p:spPr>
        </p:pic>
        <p:pic>
          <p:nvPicPr>
            <p:cNvPr id="300" name="Bild" descr="Bild"/>
            <p:cNvPicPr>
              <a:picLocks noChangeAspect="1"/>
            </p:cNvPicPr>
            <p:nvPr/>
          </p:nvPicPr>
          <p:blipFill>
            <a:blip r:embed="rId3">
              <a:extLst/>
            </a:blip>
            <a:srcRect l="40387" t="14731" r="47371" b="59783"/>
            <a:stretch>
              <a:fillRect/>
            </a:stretch>
          </p:blipFill>
          <p:spPr>
            <a:xfrm>
              <a:off x="0" y="1452577"/>
              <a:ext cx="481170" cy="1502579"/>
            </a:xfrm>
            <a:prstGeom prst="rect">
              <a:avLst/>
            </a:prstGeom>
            <a:ln w="12700" cap="flat">
              <a:noFill/>
              <a:miter lim="400000"/>
            </a:ln>
            <a:effectLst/>
          </p:spPr>
        </p:pic>
        <p:pic>
          <p:nvPicPr>
            <p:cNvPr id="301" name="Bild" descr="Bild"/>
            <p:cNvPicPr>
              <a:picLocks noChangeAspect="1"/>
            </p:cNvPicPr>
            <p:nvPr/>
          </p:nvPicPr>
          <p:blipFill>
            <a:blip r:embed="rId3">
              <a:extLst/>
            </a:blip>
            <a:srcRect l="40387" t="14731" r="47371" b="59783"/>
            <a:stretch>
              <a:fillRect/>
            </a:stretch>
          </p:blipFill>
          <p:spPr>
            <a:xfrm>
              <a:off x="0" y="0"/>
              <a:ext cx="481170" cy="1502578"/>
            </a:xfrm>
            <a:prstGeom prst="rect">
              <a:avLst/>
            </a:prstGeom>
            <a:ln w="12700" cap="flat">
              <a:noFill/>
              <a:miter lim="400000"/>
            </a:ln>
            <a:effectLst/>
          </p:spPr>
        </p:pic>
      </p:grpSp>
      <p:sp>
        <p:nvSpPr>
          <p:cNvPr id="303"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304"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305"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306"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307"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308"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309" name="Bild" descr="Bild"/>
          <p:cNvPicPr>
            <a:picLocks noChangeAspect="1"/>
          </p:cNvPicPr>
          <p:nvPr/>
        </p:nvPicPr>
        <p:blipFill>
          <a:blip r:embed="rId4">
            <a:extLst/>
          </a:blip>
          <a:stretch>
            <a:fillRect/>
          </a:stretch>
        </p:blipFill>
        <p:spPr>
          <a:xfrm>
            <a:off x="3624728" y="4165901"/>
            <a:ext cx="5758102" cy="8637154"/>
          </a:xfrm>
          <a:prstGeom prst="rect">
            <a:avLst/>
          </a:prstGeom>
          <a:ln w="12700">
            <a:miter lim="400000"/>
          </a:ln>
        </p:spPr>
      </p:pic>
      <p:pic>
        <p:nvPicPr>
          <p:cNvPr id="310"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311" name="Bild" descr="Bild"/>
          <p:cNvPicPr>
            <a:picLocks noChangeAspect="1"/>
          </p:cNvPicPr>
          <p:nvPr/>
        </p:nvPicPr>
        <p:blipFill>
          <a:blip r:embed="rId6">
            <a:extLst/>
          </a:blip>
          <a:stretch>
            <a:fillRect/>
          </a:stretch>
        </p:blipFill>
        <p:spPr>
          <a:xfrm>
            <a:off x="3624728" y="4135023"/>
            <a:ext cx="5778688" cy="8668032"/>
          </a:xfrm>
          <a:prstGeom prst="rect">
            <a:avLst/>
          </a:prstGeom>
          <a:ln w="12700">
            <a:miter lim="400000"/>
          </a:ln>
        </p:spPr>
      </p:pic>
      <p:grpSp>
        <p:nvGrpSpPr>
          <p:cNvPr id="316" name="Gruppieren"/>
          <p:cNvGrpSpPr/>
          <p:nvPr/>
        </p:nvGrpSpPr>
        <p:grpSpPr>
          <a:xfrm>
            <a:off x="3624727" y="4135023"/>
            <a:ext cx="5778689" cy="8668033"/>
            <a:chOff x="0" y="0"/>
            <a:chExt cx="5778687" cy="8668032"/>
          </a:xfrm>
        </p:grpSpPr>
        <p:pic>
          <p:nvPicPr>
            <p:cNvPr id="312" name="Bild" descr="Bild"/>
            <p:cNvPicPr>
              <a:picLocks noChangeAspect="1"/>
            </p:cNvPicPr>
            <p:nvPr/>
          </p:nvPicPr>
          <p:blipFill>
            <a:blip r:embed="rId4">
              <a:extLst/>
            </a:blip>
            <a:stretch>
              <a:fillRect/>
            </a:stretch>
          </p:blipFill>
          <p:spPr>
            <a:xfrm>
              <a:off x="0" y="30877"/>
              <a:ext cx="5758103" cy="8637155"/>
            </a:xfrm>
            <a:prstGeom prst="rect">
              <a:avLst/>
            </a:prstGeom>
            <a:ln w="12700" cap="flat">
              <a:noFill/>
              <a:miter lim="400000"/>
            </a:ln>
            <a:effectLst/>
          </p:spPr>
        </p:pic>
        <p:pic>
          <p:nvPicPr>
            <p:cNvPr id="313" name="Bild" descr="Bild"/>
            <p:cNvPicPr>
              <a:picLocks noChangeAspect="1"/>
            </p:cNvPicPr>
            <p:nvPr/>
          </p:nvPicPr>
          <p:blipFill>
            <a:blip r:embed="rId5">
              <a:extLst/>
            </a:blip>
            <a:stretch>
              <a:fillRect/>
            </a:stretch>
          </p:blipFill>
          <p:spPr>
            <a:xfrm>
              <a:off x="0" y="55658"/>
              <a:ext cx="5741582" cy="8612375"/>
            </a:xfrm>
            <a:prstGeom prst="rect">
              <a:avLst/>
            </a:prstGeom>
            <a:ln w="12700" cap="flat">
              <a:noFill/>
              <a:miter lim="400000"/>
            </a:ln>
            <a:effectLst/>
          </p:spPr>
        </p:pic>
        <p:pic>
          <p:nvPicPr>
            <p:cNvPr id="314" name="Bild" descr="Bild"/>
            <p:cNvPicPr>
              <a:picLocks noChangeAspect="1"/>
            </p:cNvPicPr>
            <p:nvPr/>
          </p:nvPicPr>
          <p:blipFill>
            <a:blip r:embed="rId6">
              <a:extLst/>
            </a:blip>
            <a:stretch>
              <a:fillRect/>
            </a:stretch>
          </p:blipFill>
          <p:spPr>
            <a:xfrm>
              <a:off x="0" y="0"/>
              <a:ext cx="5778688" cy="8668032"/>
            </a:xfrm>
            <a:prstGeom prst="rect">
              <a:avLst/>
            </a:prstGeom>
            <a:ln w="12700" cap="flat">
              <a:noFill/>
              <a:miter lim="400000"/>
            </a:ln>
            <a:effectLst/>
          </p:spPr>
        </p:pic>
        <p:pic>
          <p:nvPicPr>
            <p:cNvPr id="315" name="Bild" descr="Bild"/>
            <p:cNvPicPr>
              <a:picLocks noChangeAspect="1"/>
            </p:cNvPicPr>
            <p:nvPr/>
          </p:nvPicPr>
          <p:blipFill>
            <a:blip r:embed="rId7">
              <a:extLst/>
            </a:blip>
            <a:stretch>
              <a:fillRect/>
            </a:stretch>
          </p:blipFill>
          <p:spPr>
            <a:xfrm>
              <a:off x="0" y="66465"/>
              <a:ext cx="5734377" cy="8601568"/>
            </a:xfrm>
            <a:prstGeom prst="rect">
              <a:avLst/>
            </a:prstGeom>
            <a:ln w="12700" cap="flat">
              <a:noFill/>
              <a:miter lim="400000"/>
            </a:ln>
            <a:effectLst/>
          </p:spPr>
        </p:pic>
      </p:grpSp>
      <p:sp>
        <p:nvSpPr>
          <p:cNvPr id="317"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
        <p:nvSpPr>
          <p:cNvPr id="318"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30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3"/>
      <p:bldP build="whole" bldLvl="1" animBg="1" rev="0" advAuto="0" spid="317" grpId="5"/>
      <p:bldP build="whole" bldLvl="1" animBg="1" rev="0" advAuto="0" spid="303" grpId="2"/>
      <p:bldP build="whole" bldLvl="1" animBg="1" rev="0" advAuto="0" spid="305" grpId="4"/>
      <p:bldP build="whole" bldLvl="1" animBg="1" rev="0" advAuto="0" spid="30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Linie"/>
          <p:cNvSpPr/>
          <p:nvPr/>
        </p:nvSpPr>
        <p:spPr>
          <a:xfrm flipH="1">
            <a:off x="9735956" y="5110408"/>
            <a:ext cx="1894411" cy="1"/>
          </a:xfrm>
          <a:prstGeom prst="line">
            <a:avLst/>
          </a:prstGeom>
          <a:ln w="139700">
            <a:solidFill>
              <a:schemeClr val="accent5">
                <a:lumOff val="-29866"/>
              </a:schemeClr>
            </a:solidFill>
            <a:miter lim="400000"/>
            <a:tailEnd type="triangle"/>
          </a:ln>
        </p:spPr>
        <p:txBody>
          <a:bodyPr lIns="71437" tIns="71437" rIns="71437" bIns="71437" anchor="ctr"/>
          <a:lstStyle/>
          <a:p>
            <a:pPr>
              <a:defRPr b="0" sz="4200">
                <a:latin typeface="+mn-lt"/>
                <a:ea typeface="+mn-ea"/>
                <a:cs typeface="+mn-cs"/>
                <a:sym typeface="Helvetica Neue"/>
              </a:defRPr>
            </a:pPr>
          </a:p>
        </p:txBody>
      </p:sp>
      <p:sp>
        <p:nvSpPr>
          <p:cNvPr id="323"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324"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325" name="Eine Skizze enthält Werte und Zahlen"/>
          <p:cNvSpPr txBox="1"/>
          <p:nvPr/>
        </p:nvSpPr>
        <p:spPr>
          <a:xfrm>
            <a:off x="6434432" y="2314406"/>
            <a:ext cx="11515136" cy="1066986"/>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632579">
              <a:lnSpc>
                <a:spcPct val="100000"/>
              </a:lnSpc>
              <a:spcBef>
                <a:spcPts val="0"/>
              </a:spcBef>
              <a:defRPr sz="4619"/>
            </a:lvl1pPr>
          </a:lstStyle>
          <a:p>
            <a:pPr/>
            <a:r>
              <a:t>Eine Skizze enthält Werte und Zahlen</a:t>
            </a:r>
          </a:p>
        </p:txBody>
      </p:sp>
      <p:sp>
        <p:nvSpPr>
          <p:cNvPr id="326" name="10 cm"/>
          <p:cNvSpPr txBox="1"/>
          <p:nvPr/>
        </p:nvSpPr>
        <p:spPr>
          <a:xfrm>
            <a:off x="7714762" y="9944079"/>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10 cm</a:t>
            </a:r>
          </a:p>
        </p:txBody>
      </p:sp>
      <p:sp>
        <p:nvSpPr>
          <p:cNvPr id="327" name="20 cm"/>
          <p:cNvSpPr txBox="1"/>
          <p:nvPr/>
        </p:nvSpPr>
        <p:spPr>
          <a:xfrm>
            <a:off x="7714762" y="8110558"/>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20 cm</a:t>
            </a:r>
          </a:p>
        </p:txBody>
      </p:sp>
      <p:sp>
        <p:nvSpPr>
          <p:cNvPr id="328" name="30 cm"/>
          <p:cNvSpPr txBox="1"/>
          <p:nvPr/>
        </p:nvSpPr>
        <p:spPr>
          <a:xfrm>
            <a:off x="7714762" y="6480905"/>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30 cm</a:t>
            </a:r>
          </a:p>
        </p:txBody>
      </p:sp>
      <p:sp>
        <p:nvSpPr>
          <p:cNvPr id="329" name="40 cm"/>
          <p:cNvSpPr txBox="1"/>
          <p:nvPr/>
        </p:nvSpPr>
        <p:spPr>
          <a:xfrm>
            <a:off x="7714762" y="4843708"/>
            <a:ext cx="165154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latin typeface="Comic Sans MS"/>
                <a:ea typeface="Comic Sans MS"/>
                <a:cs typeface="Comic Sans MS"/>
                <a:sym typeface="Comic Sans MS"/>
              </a:defRPr>
            </a:lvl1pPr>
          </a:lstStyle>
          <a:p>
            <a:pPr/>
            <a:r>
              <a:t>40 cm</a:t>
            </a:r>
          </a:p>
        </p:txBody>
      </p:sp>
      <p:grpSp>
        <p:nvGrpSpPr>
          <p:cNvPr id="334" name="Gruppieren"/>
          <p:cNvGrpSpPr/>
          <p:nvPr/>
        </p:nvGrpSpPr>
        <p:grpSpPr>
          <a:xfrm>
            <a:off x="7161872" y="4319294"/>
            <a:ext cx="481170" cy="5959836"/>
            <a:chOff x="0" y="0"/>
            <a:chExt cx="481169" cy="5959834"/>
          </a:xfrm>
        </p:grpSpPr>
        <p:pic>
          <p:nvPicPr>
            <p:cNvPr id="330" name="Bild" descr="Bild"/>
            <p:cNvPicPr>
              <a:picLocks noChangeAspect="1"/>
            </p:cNvPicPr>
            <p:nvPr/>
          </p:nvPicPr>
          <p:blipFill>
            <a:blip r:embed="rId3">
              <a:extLst/>
            </a:blip>
            <a:srcRect l="40387" t="14731" r="47371" b="59783"/>
            <a:stretch>
              <a:fillRect/>
            </a:stretch>
          </p:blipFill>
          <p:spPr>
            <a:xfrm>
              <a:off x="0" y="4457257"/>
              <a:ext cx="481170" cy="1502578"/>
            </a:xfrm>
            <a:prstGeom prst="rect">
              <a:avLst/>
            </a:prstGeom>
            <a:ln w="12700" cap="flat">
              <a:noFill/>
              <a:miter lim="400000"/>
            </a:ln>
            <a:effectLst/>
          </p:spPr>
        </p:pic>
        <p:pic>
          <p:nvPicPr>
            <p:cNvPr id="331" name="Bild" descr="Bild"/>
            <p:cNvPicPr>
              <a:picLocks noChangeAspect="1"/>
            </p:cNvPicPr>
            <p:nvPr/>
          </p:nvPicPr>
          <p:blipFill>
            <a:blip r:embed="rId3">
              <a:extLst/>
            </a:blip>
            <a:srcRect l="40387" t="14731" r="47371" b="59783"/>
            <a:stretch>
              <a:fillRect/>
            </a:stretch>
          </p:blipFill>
          <p:spPr>
            <a:xfrm>
              <a:off x="0" y="2967260"/>
              <a:ext cx="481170" cy="1502579"/>
            </a:xfrm>
            <a:prstGeom prst="rect">
              <a:avLst/>
            </a:prstGeom>
            <a:ln w="12700" cap="flat">
              <a:noFill/>
              <a:miter lim="400000"/>
            </a:ln>
            <a:effectLst/>
          </p:spPr>
        </p:pic>
        <p:pic>
          <p:nvPicPr>
            <p:cNvPr id="332" name="Bild" descr="Bild"/>
            <p:cNvPicPr>
              <a:picLocks noChangeAspect="1"/>
            </p:cNvPicPr>
            <p:nvPr/>
          </p:nvPicPr>
          <p:blipFill>
            <a:blip r:embed="rId3">
              <a:extLst/>
            </a:blip>
            <a:srcRect l="40387" t="14731" r="47371" b="59783"/>
            <a:stretch>
              <a:fillRect/>
            </a:stretch>
          </p:blipFill>
          <p:spPr>
            <a:xfrm>
              <a:off x="0" y="1452577"/>
              <a:ext cx="481170" cy="1502579"/>
            </a:xfrm>
            <a:prstGeom prst="rect">
              <a:avLst/>
            </a:prstGeom>
            <a:ln w="12700" cap="flat">
              <a:noFill/>
              <a:miter lim="400000"/>
            </a:ln>
            <a:effectLst/>
          </p:spPr>
        </p:pic>
        <p:pic>
          <p:nvPicPr>
            <p:cNvPr id="333" name="Bild" descr="Bild"/>
            <p:cNvPicPr>
              <a:picLocks noChangeAspect="1"/>
            </p:cNvPicPr>
            <p:nvPr/>
          </p:nvPicPr>
          <p:blipFill>
            <a:blip r:embed="rId3">
              <a:extLst/>
            </a:blip>
            <a:srcRect l="40387" t="14731" r="47371" b="59783"/>
            <a:stretch>
              <a:fillRect/>
            </a:stretch>
          </p:blipFill>
          <p:spPr>
            <a:xfrm>
              <a:off x="0" y="0"/>
              <a:ext cx="481170" cy="1502578"/>
            </a:xfrm>
            <a:prstGeom prst="rect">
              <a:avLst/>
            </a:prstGeom>
            <a:ln w="12700" cap="flat">
              <a:noFill/>
              <a:miter lim="400000"/>
            </a:ln>
            <a:effectLst/>
          </p:spPr>
        </p:pic>
      </p:grpSp>
      <p:sp>
        <p:nvSpPr>
          <p:cNvPr id="335" name="3. Tag"/>
          <p:cNvSpPr txBox="1"/>
          <p:nvPr/>
        </p:nvSpPr>
        <p:spPr>
          <a:xfrm>
            <a:off x="7659889" y="5966794"/>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3. Tag</a:t>
            </a:r>
          </a:p>
        </p:txBody>
      </p:sp>
      <p:sp>
        <p:nvSpPr>
          <p:cNvPr id="336" name="2. Tag"/>
          <p:cNvSpPr txBox="1"/>
          <p:nvPr/>
        </p:nvSpPr>
        <p:spPr>
          <a:xfrm>
            <a:off x="7659889" y="7683520"/>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2. Tag</a:t>
            </a:r>
          </a:p>
        </p:txBody>
      </p:sp>
      <p:sp>
        <p:nvSpPr>
          <p:cNvPr id="337" name="1. Tag"/>
          <p:cNvSpPr txBox="1"/>
          <p:nvPr/>
        </p:nvSpPr>
        <p:spPr>
          <a:xfrm>
            <a:off x="7659889" y="9400246"/>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1. Tag</a:t>
            </a:r>
          </a:p>
        </p:txBody>
      </p:sp>
      <p:pic>
        <p:nvPicPr>
          <p:cNvPr id="338"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339" name="Bild" descr="Bild"/>
          <p:cNvPicPr>
            <a:picLocks noChangeAspect="1"/>
          </p:cNvPicPr>
          <p:nvPr/>
        </p:nvPicPr>
        <p:blipFill>
          <a:blip r:embed="rId4">
            <a:extLst/>
          </a:blip>
          <a:stretch>
            <a:fillRect/>
          </a:stretch>
        </p:blipFill>
        <p:spPr>
          <a:xfrm>
            <a:off x="3624728" y="4178292"/>
            <a:ext cx="5741581" cy="8612372"/>
          </a:xfrm>
          <a:prstGeom prst="rect">
            <a:avLst/>
          </a:prstGeom>
          <a:ln w="12700">
            <a:miter lim="400000"/>
          </a:ln>
        </p:spPr>
      </p:pic>
      <p:pic>
        <p:nvPicPr>
          <p:cNvPr id="340"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341" name="Bild" descr="Bild"/>
          <p:cNvPicPr>
            <a:picLocks noChangeAspect="1"/>
          </p:cNvPicPr>
          <p:nvPr/>
        </p:nvPicPr>
        <p:blipFill>
          <a:blip r:embed="rId4">
            <a:extLst/>
          </a:blip>
          <a:stretch>
            <a:fillRect/>
          </a:stretch>
        </p:blipFill>
        <p:spPr>
          <a:xfrm>
            <a:off x="3624728" y="4165901"/>
            <a:ext cx="5758102" cy="8637154"/>
          </a:xfrm>
          <a:prstGeom prst="rect">
            <a:avLst/>
          </a:prstGeom>
          <a:ln w="12700">
            <a:miter lim="400000"/>
          </a:ln>
        </p:spPr>
      </p:pic>
      <p:pic>
        <p:nvPicPr>
          <p:cNvPr id="342" name="Bild" descr="Bild"/>
          <p:cNvPicPr>
            <a:picLocks noChangeAspect="1"/>
          </p:cNvPicPr>
          <p:nvPr/>
        </p:nvPicPr>
        <p:blipFill>
          <a:blip r:embed="rId5">
            <a:extLst/>
          </a:blip>
          <a:stretch>
            <a:fillRect/>
          </a:stretch>
        </p:blipFill>
        <p:spPr>
          <a:xfrm>
            <a:off x="3624727" y="4190681"/>
            <a:ext cx="5741582" cy="8612375"/>
          </a:xfrm>
          <a:prstGeom prst="rect">
            <a:avLst/>
          </a:prstGeom>
          <a:ln w="12700">
            <a:miter lim="400000"/>
          </a:ln>
        </p:spPr>
      </p:pic>
      <p:pic>
        <p:nvPicPr>
          <p:cNvPr id="343" name="Bild" descr="Bild"/>
          <p:cNvPicPr>
            <a:picLocks noChangeAspect="1"/>
          </p:cNvPicPr>
          <p:nvPr/>
        </p:nvPicPr>
        <p:blipFill>
          <a:blip r:embed="rId6">
            <a:extLst/>
          </a:blip>
          <a:stretch>
            <a:fillRect/>
          </a:stretch>
        </p:blipFill>
        <p:spPr>
          <a:xfrm>
            <a:off x="3624728" y="4135023"/>
            <a:ext cx="5778688" cy="8668032"/>
          </a:xfrm>
          <a:prstGeom prst="rect">
            <a:avLst/>
          </a:prstGeom>
          <a:ln w="12700">
            <a:miter lim="400000"/>
          </a:ln>
        </p:spPr>
      </p:pic>
      <p:grpSp>
        <p:nvGrpSpPr>
          <p:cNvPr id="348" name="Gruppieren"/>
          <p:cNvGrpSpPr/>
          <p:nvPr/>
        </p:nvGrpSpPr>
        <p:grpSpPr>
          <a:xfrm>
            <a:off x="3624727" y="4135023"/>
            <a:ext cx="5778689" cy="8668033"/>
            <a:chOff x="0" y="0"/>
            <a:chExt cx="5778687" cy="8668032"/>
          </a:xfrm>
        </p:grpSpPr>
        <p:pic>
          <p:nvPicPr>
            <p:cNvPr id="344" name="Bild" descr="Bild"/>
            <p:cNvPicPr>
              <a:picLocks noChangeAspect="1"/>
            </p:cNvPicPr>
            <p:nvPr/>
          </p:nvPicPr>
          <p:blipFill>
            <a:blip r:embed="rId4">
              <a:extLst/>
            </a:blip>
            <a:stretch>
              <a:fillRect/>
            </a:stretch>
          </p:blipFill>
          <p:spPr>
            <a:xfrm>
              <a:off x="0" y="30877"/>
              <a:ext cx="5758103" cy="8637155"/>
            </a:xfrm>
            <a:prstGeom prst="rect">
              <a:avLst/>
            </a:prstGeom>
            <a:ln w="12700" cap="flat">
              <a:noFill/>
              <a:miter lim="400000"/>
            </a:ln>
            <a:effectLst/>
          </p:spPr>
        </p:pic>
        <p:pic>
          <p:nvPicPr>
            <p:cNvPr id="345" name="Bild" descr="Bild"/>
            <p:cNvPicPr>
              <a:picLocks noChangeAspect="1"/>
            </p:cNvPicPr>
            <p:nvPr/>
          </p:nvPicPr>
          <p:blipFill>
            <a:blip r:embed="rId5">
              <a:extLst/>
            </a:blip>
            <a:stretch>
              <a:fillRect/>
            </a:stretch>
          </p:blipFill>
          <p:spPr>
            <a:xfrm>
              <a:off x="0" y="55658"/>
              <a:ext cx="5741582" cy="8612375"/>
            </a:xfrm>
            <a:prstGeom prst="rect">
              <a:avLst/>
            </a:prstGeom>
            <a:ln w="12700" cap="flat">
              <a:noFill/>
              <a:miter lim="400000"/>
            </a:ln>
            <a:effectLst/>
          </p:spPr>
        </p:pic>
        <p:pic>
          <p:nvPicPr>
            <p:cNvPr id="346" name="Bild" descr="Bild"/>
            <p:cNvPicPr>
              <a:picLocks noChangeAspect="1"/>
            </p:cNvPicPr>
            <p:nvPr/>
          </p:nvPicPr>
          <p:blipFill>
            <a:blip r:embed="rId6">
              <a:extLst/>
            </a:blip>
            <a:stretch>
              <a:fillRect/>
            </a:stretch>
          </p:blipFill>
          <p:spPr>
            <a:xfrm>
              <a:off x="0" y="0"/>
              <a:ext cx="5778688" cy="8668032"/>
            </a:xfrm>
            <a:prstGeom prst="rect">
              <a:avLst/>
            </a:prstGeom>
            <a:ln w="12700" cap="flat">
              <a:noFill/>
              <a:miter lim="400000"/>
            </a:ln>
            <a:effectLst/>
          </p:spPr>
        </p:pic>
        <p:pic>
          <p:nvPicPr>
            <p:cNvPr id="347" name="Bild" descr="Bild"/>
            <p:cNvPicPr>
              <a:picLocks noChangeAspect="1"/>
            </p:cNvPicPr>
            <p:nvPr/>
          </p:nvPicPr>
          <p:blipFill>
            <a:blip r:embed="rId7">
              <a:extLst/>
            </a:blip>
            <a:stretch>
              <a:fillRect/>
            </a:stretch>
          </p:blipFill>
          <p:spPr>
            <a:xfrm>
              <a:off x="0" y="66465"/>
              <a:ext cx="5734377" cy="8601568"/>
            </a:xfrm>
            <a:prstGeom prst="rect">
              <a:avLst/>
            </a:prstGeom>
            <a:ln w="12700" cap="flat">
              <a:noFill/>
              <a:miter lim="400000"/>
            </a:ln>
            <a:effectLst/>
          </p:spPr>
        </p:pic>
      </p:grpSp>
      <p:sp>
        <p:nvSpPr>
          <p:cNvPr id="349" name="4. Tag"/>
          <p:cNvSpPr txBox="1"/>
          <p:nvPr/>
        </p:nvSpPr>
        <p:spPr>
          <a:xfrm>
            <a:off x="7659889" y="4297112"/>
            <a:ext cx="1811537"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latin typeface="Comic Sans MS"/>
                <a:ea typeface="Comic Sans MS"/>
                <a:cs typeface="Comic Sans MS"/>
                <a:sym typeface="Comic Sans MS"/>
              </a:defRPr>
            </a:lvl1pPr>
          </a:lstStyle>
          <a:p>
            <a:pPr/>
            <a:r>
              <a:t>4. Tag</a:t>
            </a:r>
          </a:p>
        </p:txBody>
      </p:sp>
      <p:sp>
        <p:nvSpPr>
          <p:cNvPr id="350" name="Carlos Pflanze wächst jeden Tag 10 cm.…"/>
          <p:cNvSpPr txBox="1"/>
          <p:nvPr/>
        </p:nvSpPr>
        <p:spPr>
          <a:xfrm>
            <a:off x="13125676" y="5236437"/>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a:t>
            </a:r>
            <a:r>
              <a:rPr>
                <a:solidFill>
                  <a:schemeClr val="accent3">
                    <a:hueOff val="914338"/>
                    <a:satOff val="31515"/>
                    <a:lumOff val="-30790"/>
                  </a:schemeClr>
                </a:solidFill>
              </a:rPr>
              <a:t>Pflanze</a:t>
            </a:r>
            <a:r>
              <a:t> wächst </a:t>
            </a:r>
            <a:r>
              <a:rPr>
                <a:solidFill>
                  <a:schemeClr val="accent5">
                    <a:lumOff val="-29866"/>
                  </a:schemeClr>
                </a:solidFill>
              </a:rPr>
              <a:t>jeden Tag 10 cm</a:t>
            </a:r>
            <a:r>
              <a:t>. </a:t>
            </a:r>
          </a:p>
          <a:p>
            <a:pPr/>
            <a:r>
              <a:t>Wie groß ist seine Pflanze nach </a:t>
            </a:r>
            <a:r>
              <a:rPr>
                <a:solidFill>
                  <a:schemeClr val="accent1">
                    <a:hueOff val="114395"/>
                    <a:lumOff val="-24975"/>
                  </a:schemeClr>
                </a:solidFill>
              </a:rPr>
              <a:t>4 Tagen</a:t>
            </a:r>
            <a:r>
              <a: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33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 grpId="2"/>
      <p:bldP build="whole" bldLvl="1" animBg="1" rev="0" advAuto="0" spid="336" grpId="3"/>
      <p:bldP build="whole" bldLvl="1" animBg="1" rev="0" advAuto="0" spid="337" grpId="4"/>
      <p:bldP build="whole" bldLvl="1" animBg="1" rev="0" advAuto="0" spid="349" grpId="5"/>
      <p:bldP build="whole" bldLvl="1" animBg="1" rev="0" advAuto="0" spid="334"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Die Tabelle"/>
          <p:cNvSpPr txBox="1"/>
          <p:nvPr>
            <p:ph type="ctrTitle"/>
          </p:nvPr>
        </p:nvSpPr>
        <p:spPr>
          <a:prstGeom prst="rect">
            <a:avLst/>
          </a:prstGeom>
        </p:spPr>
        <p:txBody>
          <a:bodyPr/>
          <a:lstStyle/>
          <a:p>
            <a:pPr/>
            <a:r>
              <a:t>Die Tabelle</a:t>
            </a:r>
          </a:p>
        </p:txBody>
      </p:sp>
      <p:sp>
        <p:nvSpPr>
          <p:cNvPr id="355" name="Eine Skizze veranschaulicht die Sachsituation"/>
          <p:cNvSpPr txBox="1"/>
          <p:nvPr/>
        </p:nvSpPr>
        <p:spPr>
          <a:xfrm>
            <a:off x="3160616" y="5770935"/>
            <a:ext cx="18062768" cy="144025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val="1"/>
            </a:ext>
          </a:extLst>
        </p:spPr>
        <p:txBody>
          <a:bodyPr lIns="152400" tIns="152400" rIns="152400" bIns="152400" anchor="ctr">
            <a:normAutofit fontScale="100000" lnSpcReduction="0"/>
          </a:bodyPr>
          <a:lstStyle>
            <a:lvl1pPr algn="ctr" defTabSz="800735">
              <a:lnSpc>
                <a:spcPct val="100000"/>
              </a:lnSpc>
              <a:spcBef>
                <a:spcPts val="0"/>
              </a:spcBef>
              <a:defRPr sz="5820">
                <a:solidFill>
                  <a:srgbClr val="FFFFFF"/>
                </a:solidFill>
              </a:defRPr>
            </a:lvl1pPr>
          </a:lstStyle>
          <a:p>
            <a:pPr/>
            <a:r>
              <a:t>Eine Skizze veranschaulicht die Sachsituation</a:t>
            </a:r>
          </a:p>
        </p:txBody>
      </p:sp>
      <p:sp>
        <p:nvSpPr>
          <p:cNvPr id="356" name="Eine Skizze zeigt mathematische Zusammenhänge"/>
          <p:cNvSpPr txBox="1"/>
          <p:nvPr/>
        </p:nvSpPr>
        <p:spPr>
          <a:xfrm>
            <a:off x="2061533" y="8083658"/>
            <a:ext cx="20260934" cy="1440255"/>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825500">
              <a:lnSpc>
                <a:spcPct val="100000"/>
              </a:lnSpc>
              <a:spcBef>
                <a:spcPts val="0"/>
              </a:spcBef>
              <a:defRPr>
                <a:solidFill>
                  <a:srgbClr val="FFFFFF"/>
                </a:solidFill>
              </a:defRPr>
            </a:lvl1pPr>
          </a:lstStyle>
          <a:p>
            <a:pPr/>
            <a:r>
              <a:t>Eine Skizze zeigt mathematische Zusammenhänge</a:t>
            </a:r>
          </a:p>
        </p:txBody>
      </p:sp>
      <p:sp>
        <p:nvSpPr>
          <p:cNvPr id="357" name="Eine Skizze enthält Werte und Zahlen"/>
          <p:cNvSpPr txBox="1"/>
          <p:nvPr/>
        </p:nvSpPr>
        <p:spPr>
          <a:xfrm>
            <a:off x="4650833" y="10396381"/>
            <a:ext cx="15082334" cy="1440255"/>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821531">
              <a:lnSpc>
                <a:spcPct val="100000"/>
              </a:lnSpc>
              <a:spcBef>
                <a:spcPts val="0"/>
              </a:spcBef>
            </a:lvl1pPr>
          </a:lstStyle>
          <a:p>
            <a:pPr/>
            <a:r>
              <a:t>Eine Skizze enthält Werte und Zahlen</a:t>
            </a:r>
          </a:p>
        </p:txBody>
      </p:sp>
      <p:sp>
        <p:nvSpPr>
          <p:cNvPr id="358" name="Eine Skizze ist eine einfache Zeichnung"/>
          <p:cNvSpPr txBox="1"/>
          <p:nvPr/>
        </p:nvSpPr>
        <p:spPr>
          <a:xfrm>
            <a:off x="4095054" y="3458212"/>
            <a:ext cx="16193892" cy="144025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825500">
              <a:lnSpc>
                <a:spcPct val="100000"/>
              </a:lnSpc>
              <a:spcBef>
                <a:spcPts val="0"/>
              </a:spcBef>
              <a:defRPr>
                <a:solidFill>
                  <a:srgbClr val="FFFFFF"/>
                </a:solidFill>
              </a:defRPr>
            </a:lvl1pPr>
          </a:lstStyle>
          <a:p>
            <a:pPr/>
            <a:r>
              <a:t>Eine Skizze ist eine einfache Zeichnung</a:t>
            </a:r>
          </a:p>
        </p:txBody>
      </p:sp>
      <p:sp>
        <p:nvSpPr>
          <p:cNvPr id="359"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0" tIns="508000" rIns="508000" bIns="508000" anchor="ctr">
            <a:spAutoFit/>
          </a:bodyPr>
          <a:lstStyle/>
          <a:p>
            <a:pPr algn="ctr" defTabSz="457200">
              <a:lnSpc>
                <a:spcPts val="8400"/>
              </a:lnSpc>
              <a:spcBef>
                <a:spcPts val="0"/>
              </a:spcBef>
              <a:defRPr b="0" sz="4600">
                <a:latin typeface="Open Sans"/>
                <a:ea typeface="Open Sans"/>
                <a:cs typeface="Open Sans"/>
                <a:sym typeface="Open Sans"/>
              </a:defRPr>
            </a:pPr>
            <a:r>
              <a:t>Diese Folie gehört zum Material und darf nicht entfernt werden.</a:t>
            </a:r>
          </a:p>
          <a:p>
            <a:pPr defTabSz="457200">
              <a:lnSpc>
                <a:spcPts val="6700"/>
              </a:lnSpc>
              <a:spcBef>
                <a:spcPts val="0"/>
              </a:spcBef>
              <a:defRPr b="0" sz="3200">
                <a:latin typeface="Open Sans"/>
                <a:ea typeface="Open Sans"/>
                <a:cs typeface="Open Sans"/>
                <a:sym typeface="Open Sans"/>
              </a:defRPr>
            </a:pPr>
          </a:p>
          <a:p>
            <a:pPr defTabSz="457200">
              <a:lnSpc>
                <a:spcPts val="6700"/>
              </a:lnSpc>
              <a:spcBef>
                <a:spcPts val="0"/>
              </a:spcBef>
              <a:defRPr b="0" sz="3200">
                <a:latin typeface="Open Sans"/>
                <a:ea typeface="Open Sans"/>
                <a:cs typeface="Open Sans"/>
                <a:sym typeface="Open Sans"/>
              </a:defRPr>
            </a:pPr>
          </a:p>
          <a:p>
            <a:pPr defTabSz="457200">
              <a:lnSpc>
                <a:spcPts val="6700"/>
              </a:lnSpc>
              <a:spcBef>
                <a:spcPts val="0"/>
              </a:spcBef>
              <a:defRPr b="0" sz="320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endParaRPr>
              <a:latin typeface="Times Roman"/>
              <a:ea typeface="Times Roman"/>
              <a:cs typeface="Times Roman"/>
              <a:sym typeface="Times Roman"/>
            </a:endParaRPr>
          </a:p>
        </p:txBody>
      </p:sp>
      <p:pic>
        <p:nvPicPr>
          <p:cNvPr id="364" name="Bild" descr="Bild"/>
          <p:cNvPicPr>
            <a:picLocks noChangeAspect="1"/>
          </p:cNvPicPr>
          <p:nvPr/>
        </p:nvPicPr>
        <p:blipFill>
          <a:blip r:embed="rId3">
            <a:extLst/>
          </a:blip>
          <a:stretch>
            <a:fillRect/>
          </a:stretch>
        </p:blipFill>
        <p:spPr>
          <a:xfrm>
            <a:off x="21625904" y="11831277"/>
            <a:ext cx="1486794" cy="522388"/>
          </a:xfrm>
          <a:prstGeom prst="rect">
            <a:avLst/>
          </a:prstGeom>
          <a:ln w="12700">
            <a:miter lim="400000"/>
          </a:ln>
        </p:spPr>
      </p:pic>
      <p:sp>
        <p:nvSpPr>
          <p:cNvPr id="365"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0183" tIns="40183" rIns="40183" bIns="40183" anchor="ctr">
            <a:normAutofit fontScale="100000" lnSpcReduction="0"/>
          </a:bodyPr>
          <a:lstStyle/>
          <a:p>
            <a:pPr/>
            <a:r>
              <a:t>Hinweise zu den Lizenzbedingungen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9" name="Bild" descr="Bild"/>
          <p:cNvPicPr>
            <a:picLocks noChangeAspect="1"/>
          </p:cNvPicPr>
          <p:nvPr/>
        </p:nvPicPr>
        <p:blipFill>
          <a:blip r:embed="rId2">
            <a:extLst/>
          </a:blip>
          <a:stretch>
            <a:fillRect/>
          </a:stretch>
        </p:blipFill>
        <p:spPr>
          <a:xfrm>
            <a:off x="6039915" y="5416550"/>
            <a:ext cx="12304170" cy="3245225"/>
          </a:xfrm>
          <a:prstGeom prst="rect">
            <a:avLst/>
          </a:prstGeom>
          <a:ln w="12700">
            <a:miter lim="400000"/>
          </a:ln>
        </p:spPr>
      </p:pic>
      <p:sp>
        <p:nvSpPr>
          <p:cNvPr id="370" name="Juni 2020 © PIKAS digi (pikas-digi.dzlm.de)"/>
          <p:cNvSpPr txBox="1"/>
          <p:nvPr/>
        </p:nvSpPr>
        <p:spPr>
          <a:xfrm>
            <a:off x="9657928" y="12507912"/>
            <a:ext cx="5068144" cy="485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457200">
              <a:lnSpc>
                <a:spcPts val="5300"/>
              </a:lnSpc>
              <a:spcBef>
                <a:spcPts val="0"/>
              </a:spcBef>
              <a:defRPr b="0" sz="200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xmlns:p14="http://schemas.microsoft.com/office/powerpoint/2010/main" spd="med" advClick="0" advTm="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69"/>
                                        </p:tgtEl>
                                        <p:attrNameLst>
                                          <p:attrName>style.visibility</p:attrName>
                                        </p:attrNameLst>
                                      </p:cBhvr>
                                      <p:to>
                                        <p:strVal val="visible"/>
                                      </p:to>
                                    </p:set>
                                    <p:animEffect filter="dissolve" transition="in">
                                      <p:cBhvr>
                                        <p:cTn id="7" dur="1500"/>
                                        <p:tgtEl>
                                          <p:spTgt spid="369"/>
                                        </p:tgtEl>
                                      </p:cBhvr>
                                    </p:animEffect>
                                  </p:childTnLst>
                                </p:cTn>
                              </p:par>
                            </p:childTnLst>
                          </p:cTn>
                        </p:par>
                        <p:par>
                          <p:cTn id="8" fill="hold">
                            <p:stCondLst>
                              <p:cond delay="1500"/>
                            </p:stCondLst>
                            <p:childTnLst>
                              <p:par>
                                <p:cTn id="9" presetClass="exit" nodeType="afterEffect" presetSubtype="16" presetID="23" grpId="2" fill="hold">
                                  <p:stCondLst>
                                    <p:cond delay="0"/>
                                  </p:stCondLst>
                                  <p:iterate type="el" backwards="0">
                                    <p:tmAbs val="0"/>
                                  </p:iterate>
                                  <p:childTnLst>
                                    <p:anim calcmode="lin" valueType="num">
                                      <p:cBhvr>
                                        <p:cTn id="10" dur="750" fill="hold"/>
                                        <p:tgtEl>
                                          <p:spTgt spid="369"/>
                                        </p:tgtEl>
                                        <p:attrNameLst>
                                          <p:attrName>ppt_w</p:attrName>
                                        </p:attrNameLst>
                                      </p:cBhvr>
                                      <p:tavLst>
                                        <p:tav tm="0">
                                          <p:val>
                                            <p:strVal val="ppt_w"/>
                                          </p:val>
                                        </p:tav>
                                        <p:tav tm="100000">
                                          <p:val>
                                            <p:strVal val="4*ppt_w"/>
                                          </p:val>
                                        </p:tav>
                                      </p:tavLst>
                                    </p:anim>
                                    <p:anim calcmode="lin" valueType="num">
                                      <p:cBhvr>
                                        <p:cTn id="11" dur="750" fill="hold"/>
                                        <p:tgtEl>
                                          <p:spTgt spid="369"/>
                                        </p:tgtEl>
                                        <p:attrNameLst>
                                          <p:attrName>ppt_h</p:attrName>
                                        </p:attrNameLst>
                                      </p:cBhvr>
                                      <p:tavLst>
                                        <p:tav tm="0">
                                          <p:val>
                                            <p:strVal val="ppt_h"/>
                                          </p:val>
                                        </p:tav>
                                        <p:tav tm="100000">
                                          <p:val>
                                            <p:strVal val="4*ppt_h"/>
                                          </p:val>
                                        </p:tav>
                                      </p:tavLst>
                                    </p:anim>
                                    <p:set>
                                      <p:cBhvr>
                                        <p:cTn id="12" fill="hold">
                                          <p:stCondLst>
                                            <p:cond delay="749"/>
                                          </p:stCondLst>
                                        </p:cTn>
                                        <p:tgtEl>
                                          <p:spTgt spid="3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 grpId="2"/>
      <p:bldP build="whole" bldLvl="1" animBg="1" rev="0" advAuto="0" spid="36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58" name="Carlos Pflanze wächst jeden Tag 10 cm.…"/>
          <p:cNvSpPr txBox="1"/>
          <p:nvPr/>
        </p:nvSpPr>
        <p:spPr>
          <a:xfrm>
            <a:off x="4301557" y="5215463"/>
            <a:ext cx="15780886" cy="2820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
        <p:nvSpPr>
          <p:cNvPr id="59"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 name="Bild" descr="Bild"/>
          <p:cNvPicPr>
            <a:picLocks noChangeAspect="1"/>
          </p:cNvPicPr>
          <p:nvPr/>
        </p:nvPicPr>
        <p:blipFill>
          <a:blip r:embed="rId3">
            <a:extLst/>
          </a:blip>
          <a:srcRect l="22456" t="18967" r="15036" b="21195"/>
          <a:stretch>
            <a:fillRect/>
          </a:stretch>
        </p:blipFill>
        <p:spPr>
          <a:xfrm>
            <a:off x="4829641" y="4737777"/>
            <a:ext cx="4195681" cy="6359428"/>
          </a:xfrm>
          <a:custGeom>
            <a:avLst/>
            <a:gdLst/>
            <a:ahLst/>
            <a:cxnLst>
              <a:cxn ang="0">
                <a:pos x="wd2" y="hd2"/>
              </a:cxn>
              <a:cxn ang="5400000">
                <a:pos x="wd2" y="hd2"/>
              </a:cxn>
              <a:cxn ang="10800000">
                <a:pos x="wd2" y="hd2"/>
              </a:cxn>
              <a:cxn ang="16200000">
                <a:pos x="wd2" y="hd2"/>
              </a:cxn>
            </a:cxnLst>
            <a:rect l="0" t="0" r="r" b="b"/>
            <a:pathLst>
              <a:path w="21597" h="21589" fill="norm" stroke="1" extrusionOk="0">
                <a:moveTo>
                  <a:pt x="10525" y="1"/>
                </a:moveTo>
                <a:cubicBezTo>
                  <a:pt x="10312" y="11"/>
                  <a:pt x="10025" y="72"/>
                  <a:pt x="9710" y="167"/>
                </a:cubicBezTo>
                <a:cubicBezTo>
                  <a:pt x="9702" y="169"/>
                  <a:pt x="9692" y="173"/>
                  <a:pt x="9685" y="175"/>
                </a:cubicBezTo>
                <a:cubicBezTo>
                  <a:pt x="9337" y="281"/>
                  <a:pt x="8957" y="429"/>
                  <a:pt x="8604" y="597"/>
                </a:cubicBezTo>
                <a:cubicBezTo>
                  <a:pt x="8380" y="708"/>
                  <a:pt x="8164" y="828"/>
                  <a:pt x="7965" y="959"/>
                </a:cubicBezTo>
                <a:lnTo>
                  <a:pt x="7669" y="1155"/>
                </a:lnTo>
                <a:cubicBezTo>
                  <a:pt x="7548" y="1248"/>
                  <a:pt x="7451" y="1313"/>
                  <a:pt x="7374" y="1349"/>
                </a:cubicBezTo>
                <a:lnTo>
                  <a:pt x="7287" y="1406"/>
                </a:lnTo>
                <a:lnTo>
                  <a:pt x="6939" y="1327"/>
                </a:lnTo>
                <a:cubicBezTo>
                  <a:pt x="6795" y="1300"/>
                  <a:pt x="6618" y="1268"/>
                  <a:pt x="6431" y="1237"/>
                </a:cubicBezTo>
                <a:cubicBezTo>
                  <a:pt x="6302" y="1215"/>
                  <a:pt x="6190" y="1198"/>
                  <a:pt x="6085" y="1185"/>
                </a:cubicBezTo>
                <a:cubicBezTo>
                  <a:pt x="5903" y="1168"/>
                  <a:pt x="5717" y="1158"/>
                  <a:pt x="5532" y="1155"/>
                </a:cubicBezTo>
                <a:cubicBezTo>
                  <a:pt x="5400" y="1156"/>
                  <a:pt x="5255" y="1161"/>
                  <a:pt x="5078" y="1172"/>
                </a:cubicBezTo>
                <a:cubicBezTo>
                  <a:pt x="4569" y="1203"/>
                  <a:pt x="4422" y="1219"/>
                  <a:pt x="4392" y="1273"/>
                </a:cubicBezTo>
                <a:lnTo>
                  <a:pt x="4392" y="1347"/>
                </a:lnTo>
                <a:cubicBezTo>
                  <a:pt x="4458" y="1727"/>
                  <a:pt x="4366" y="3826"/>
                  <a:pt x="4278" y="3921"/>
                </a:cubicBezTo>
                <a:cubicBezTo>
                  <a:pt x="4256" y="3943"/>
                  <a:pt x="4213" y="4175"/>
                  <a:pt x="4171" y="4449"/>
                </a:cubicBezTo>
                <a:cubicBezTo>
                  <a:pt x="4138" y="4794"/>
                  <a:pt x="4123" y="5183"/>
                  <a:pt x="4139" y="5447"/>
                </a:cubicBezTo>
                <a:cubicBezTo>
                  <a:pt x="4158" y="5771"/>
                  <a:pt x="4206" y="6030"/>
                  <a:pt x="4310" y="6265"/>
                </a:cubicBezTo>
                <a:cubicBezTo>
                  <a:pt x="4568" y="6766"/>
                  <a:pt x="5078" y="7197"/>
                  <a:pt x="5957" y="7750"/>
                </a:cubicBezTo>
                <a:cubicBezTo>
                  <a:pt x="6453" y="8062"/>
                  <a:pt x="6823" y="8332"/>
                  <a:pt x="6780" y="8349"/>
                </a:cubicBezTo>
                <a:cubicBezTo>
                  <a:pt x="6737" y="8367"/>
                  <a:pt x="6537" y="8334"/>
                  <a:pt x="6335" y="8276"/>
                </a:cubicBezTo>
                <a:cubicBezTo>
                  <a:pt x="6006" y="8184"/>
                  <a:pt x="5128" y="7996"/>
                  <a:pt x="4410" y="7859"/>
                </a:cubicBezTo>
                <a:cubicBezTo>
                  <a:pt x="4407" y="7858"/>
                  <a:pt x="4405" y="7857"/>
                  <a:pt x="4402" y="7856"/>
                </a:cubicBezTo>
                <a:cubicBezTo>
                  <a:pt x="3915" y="7777"/>
                  <a:pt x="3421" y="7712"/>
                  <a:pt x="2946" y="7663"/>
                </a:cubicBezTo>
                <a:cubicBezTo>
                  <a:pt x="2087" y="7602"/>
                  <a:pt x="919" y="7557"/>
                  <a:pt x="562" y="7585"/>
                </a:cubicBezTo>
                <a:cubicBezTo>
                  <a:pt x="506" y="7590"/>
                  <a:pt x="457" y="7595"/>
                  <a:pt x="412" y="7600"/>
                </a:cubicBezTo>
                <a:cubicBezTo>
                  <a:pt x="162" y="7629"/>
                  <a:pt x="73" y="7680"/>
                  <a:pt x="22" y="7821"/>
                </a:cubicBezTo>
                <a:cubicBezTo>
                  <a:pt x="15" y="7862"/>
                  <a:pt x="10" y="7909"/>
                  <a:pt x="4" y="7969"/>
                </a:cubicBezTo>
                <a:cubicBezTo>
                  <a:pt x="-3" y="8041"/>
                  <a:pt x="0" y="8109"/>
                  <a:pt x="12" y="8179"/>
                </a:cubicBezTo>
                <a:cubicBezTo>
                  <a:pt x="114" y="8542"/>
                  <a:pt x="490" y="9097"/>
                  <a:pt x="974" y="9601"/>
                </a:cubicBezTo>
                <a:cubicBezTo>
                  <a:pt x="1306" y="9934"/>
                  <a:pt x="1719" y="10260"/>
                  <a:pt x="2294" y="10660"/>
                </a:cubicBezTo>
                <a:cubicBezTo>
                  <a:pt x="3001" y="11138"/>
                  <a:pt x="3921" y="11709"/>
                  <a:pt x="4514" y="12022"/>
                </a:cubicBezTo>
                <a:cubicBezTo>
                  <a:pt x="5820" y="12711"/>
                  <a:pt x="6840" y="13125"/>
                  <a:pt x="7767" y="13345"/>
                </a:cubicBezTo>
                <a:cubicBezTo>
                  <a:pt x="8617" y="13547"/>
                  <a:pt x="8566" y="13602"/>
                  <a:pt x="7421" y="13714"/>
                </a:cubicBezTo>
                <a:cubicBezTo>
                  <a:pt x="6644" y="13791"/>
                  <a:pt x="5705" y="14065"/>
                  <a:pt x="5238" y="14327"/>
                </a:cubicBezTo>
                <a:cubicBezTo>
                  <a:pt x="5118" y="14400"/>
                  <a:pt x="5024" y="14475"/>
                  <a:pt x="4962" y="14550"/>
                </a:cubicBezTo>
                <a:cubicBezTo>
                  <a:pt x="4778" y="14818"/>
                  <a:pt x="4806" y="15209"/>
                  <a:pt x="4988" y="15501"/>
                </a:cubicBezTo>
                <a:cubicBezTo>
                  <a:pt x="5013" y="15519"/>
                  <a:pt x="5039" y="15532"/>
                  <a:pt x="5068" y="15540"/>
                </a:cubicBezTo>
                <a:cubicBezTo>
                  <a:pt x="5164" y="15564"/>
                  <a:pt x="5211" y="15605"/>
                  <a:pt x="5172" y="15630"/>
                </a:cubicBezTo>
                <a:cubicBezTo>
                  <a:pt x="5146" y="15647"/>
                  <a:pt x="5158" y="15687"/>
                  <a:pt x="5193" y="15730"/>
                </a:cubicBezTo>
                <a:cubicBezTo>
                  <a:pt x="5225" y="15755"/>
                  <a:pt x="5258" y="15779"/>
                  <a:pt x="5295" y="15799"/>
                </a:cubicBezTo>
                <a:cubicBezTo>
                  <a:pt x="5447" y="15882"/>
                  <a:pt x="5598" y="16091"/>
                  <a:pt x="5634" y="16271"/>
                </a:cubicBezTo>
                <a:cubicBezTo>
                  <a:pt x="5637" y="16284"/>
                  <a:pt x="5648" y="16313"/>
                  <a:pt x="5663" y="16346"/>
                </a:cubicBezTo>
                <a:cubicBezTo>
                  <a:pt x="5746" y="16488"/>
                  <a:pt x="5832" y="16646"/>
                  <a:pt x="5920" y="16821"/>
                </a:cubicBezTo>
                <a:cubicBezTo>
                  <a:pt x="5945" y="16865"/>
                  <a:pt x="5963" y="16901"/>
                  <a:pt x="5989" y="16945"/>
                </a:cubicBezTo>
                <a:cubicBezTo>
                  <a:pt x="6303" y="17472"/>
                  <a:pt x="6627" y="18322"/>
                  <a:pt x="6858" y="19226"/>
                </a:cubicBezTo>
                <a:cubicBezTo>
                  <a:pt x="6912" y="19441"/>
                  <a:pt x="6998" y="19679"/>
                  <a:pt x="7048" y="19756"/>
                </a:cubicBezTo>
                <a:cubicBezTo>
                  <a:pt x="7097" y="19832"/>
                  <a:pt x="7129" y="19920"/>
                  <a:pt x="7117" y="19951"/>
                </a:cubicBezTo>
                <a:cubicBezTo>
                  <a:pt x="7107" y="19977"/>
                  <a:pt x="7145" y="20105"/>
                  <a:pt x="7199" y="20245"/>
                </a:cubicBezTo>
                <a:cubicBezTo>
                  <a:pt x="7222" y="20306"/>
                  <a:pt x="7252" y="20382"/>
                  <a:pt x="7278" y="20451"/>
                </a:cubicBezTo>
                <a:cubicBezTo>
                  <a:pt x="7334" y="20587"/>
                  <a:pt x="7395" y="20737"/>
                  <a:pt x="7424" y="20815"/>
                </a:cubicBezTo>
                <a:cubicBezTo>
                  <a:pt x="7425" y="20818"/>
                  <a:pt x="7426" y="20820"/>
                  <a:pt x="7428" y="20824"/>
                </a:cubicBezTo>
                <a:cubicBezTo>
                  <a:pt x="7483" y="20937"/>
                  <a:pt x="7548" y="20991"/>
                  <a:pt x="7703" y="21033"/>
                </a:cubicBezTo>
                <a:cubicBezTo>
                  <a:pt x="7729" y="21037"/>
                  <a:pt x="7756" y="21040"/>
                  <a:pt x="7787" y="21044"/>
                </a:cubicBezTo>
                <a:cubicBezTo>
                  <a:pt x="7948" y="21063"/>
                  <a:pt x="8631" y="21181"/>
                  <a:pt x="9305" y="21306"/>
                </a:cubicBezTo>
                <a:cubicBezTo>
                  <a:pt x="9670" y="21374"/>
                  <a:pt x="10001" y="21435"/>
                  <a:pt x="10261" y="21482"/>
                </a:cubicBezTo>
                <a:cubicBezTo>
                  <a:pt x="10580" y="21528"/>
                  <a:pt x="10889" y="21562"/>
                  <a:pt x="11195" y="21584"/>
                </a:cubicBezTo>
                <a:cubicBezTo>
                  <a:pt x="11906" y="21599"/>
                  <a:pt x="13111" y="21581"/>
                  <a:pt x="13556" y="21538"/>
                </a:cubicBezTo>
                <a:cubicBezTo>
                  <a:pt x="13888" y="21506"/>
                  <a:pt x="14436" y="21419"/>
                  <a:pt x="14923" y="21327"/>
                </a:cubicBezTo>
                <a:cubicBezTo>
                  <a:pt x="15413" y="21225"/>
                  <a:pt x="15825" y="21112"/>
                  <a:pt x="15957" y="21030"/>
                </a:cubicBezTo>
                <a:cubicBezTo>
                  <a:pt x="15999" y="20982"/>
                  <a:pt x="16034" y="20916"/>
                  <a:pt x="16063" y="20817"/>
                </a:cubicBezTo>
                <a:cubicBezTo>
                  <a:pt x="16063" y="20816"/>
                  <a:pt x="16065" y="20816"/>
                  <a:pt x="16065" y="20815"/>
                </a:cubicBezTo>
                <a:cubicBezTo>
                  <a:pt x="16070" y="20798"/>
                  <a:pt x="16073" y="20779"/>
                  <a:pt x="16077" y="20761"/>
                </a:cubicBezTo>
                <a:cubicBezTo>
                  <a:pt x="16131" y="20499"/>
                  <a:pt x="16177" y="20023"/>
                  <a:pt x="16228" y="19205"/>
                </a:cubicBezTo>
                <a:cubicBezTo>
                  <a:pt x="16245" y="18940"/>
                  <a:pt x="16258" y="18719"/>
                  <a:pt x="16273" y="18496"/>
                </a:cubicBezTo>
                <a:cubicBezTo>
                  <a:pt x="16390" y="16560"/>
                  <a:pt x="16469" y="16001"/>
                  <a:pt x="16645" y="15910"/>
                </a:cubicBezTo>
                <a:cubicBezTo>
                  <a:pt x="16669" y="15898"/>
                  <a:pt x="16699" y="15877"/>
                  <a:pt x="16731" y="15852"/>
                </a:cubicBezTo>
                <a:cubicBezTo>
                  <a:pt x="16761" y="15820"/>
                  <a:pt x="16793" y="15789"/>
                  <a:pt x="16829" y="15758"/>
                </a:cubicBezTo>
                <a:cubicBezTo>
                  <a:pt x="16862" y="15730"/>
                  <a:pt x="16890" y="15703"/>
                  <a:pt x="16917" y="15679"/>
                </a:cubicBezTo>
                <a:cubicBezTo>
                  <a:pt x="16946" y="15647"/>
                  <a:pt x="16974" y="15616"/>
                  <a:pt x="16998" y="15584"/>
                </a:cubicBezTo>
                <a:cubicBezTo>
                  <a:pt x="17036" y="15537"/>
                  <a:pt x="17063" y="15496"/>
                  <a:pt x="17086" y="15456"/>
                </a:cubicBezTo>
                <a:cubicBezTo>
                  <a:pt x="17132" y="15345"/>
                  <a:pt x="17136" y="15206"/>
                  <a:pt x="17127" y="14955"/>
                </a:cubicBezTo>
                <a:cubicBezTo>
                  <a:pt x="17126" y="14911"/>
                  <a:pt x="17123" y="14870"/>
                  <a:pt x="17119" y="14829"/>
                </a:cubicBezTo>
                <a:cubicBezTo>
                  <a:pt x="17047" y="14355"/>
                  <a:pt x="16868" y="14102"/>
                  <a:pt x="16429" y="13841"/>
                </a:cubicBezTo>
                <a:cubicBezTo>
                  <a:pt x="16385" y="13815"/>
                  <a:pt x="16346" y="13794"/>
                  <a:pt x="16308" y="13774"/>
                </a:cubicBezTo>
                <a:cubicBezTo>
                  <a:pt x="16129" y="13705"/>
                  <a:pt x="15916" y="13652"/>
                  <a:pt x="15669" y="13615"/>
                </a:cubicBezTo>
                <a:cubicBezTo>
                  <a:pt x="15555" y="13602"/>
                  <a:pt x="15430" y="13590"/>
                  <a:pt x="15262" y="13575"/>
                </a:cubicBezTo>
                <a:cubicBezTo>
                  <a:pt x="14797" y="13535"/>
                  <a:pt x="14386" y="13482"/>
                  <a:pt x="14349" y="13458"/>
                </a:cubicBezTo>
                <a:cubicBezTo>
                  <a:pt x="14312" y="13435"/>
                  <a:pt x="14542" y="13314"/>
                  <a:pt x="14860" y="13189"/>
                </a:cubicBezTo>
                <a:cubicBezTo>
                  <a:pt x="15287" y="13021"/>
                  <a:pt x="16320" y="12429"/>
                  <a:pt x="17172" y="11889"/>
                </a:cubicBezTo>
                <a:cubicBezTo>
                  <a:pt x="17920" y="11385"/>
                  <a:pt x="18638" y="10839"/>
                  <a:pt x="19058" y="10432"/>
                </a:cubicBezTo>
                <a:cubicBezTo>
                  <a:pt x="19481" y="10022"/>
                  <a:pt x="19794" y="9687"/>
                  <a:pt x="19752" y="9687"/>
                </a:cubicBezTo>
                <a:cubicBezTo>
                  <a:pt x="19711" y="9687"/>
                  <a:pt x="19795" y="9614"/>
                  <a:pt x="19940" y="9525"/>
                </a:cubicBezTo>
                <a:cubicBezTo>
                  <a:pt x="19956" y="9516"/>
                  <a:pt x="19975" y="9500"/>
                  <a:pt x="19993" y="9485"/>
                </a:cubicBezTo>
                <a:cubicBezTo>
                  <a:pt x="20340" y="9111"/>
                  <a:pt x="20662" y="8739"/>
                  <a:pt x="20925" y="8406"/>
                </a:cubicBezTo>
                <a:cubicBezTo>
                  <a:pt x="21268" y="7942"/>
                  <a:pt x="21564" y="7480"/>
                  <a:pt x="21587" y="7324"/>
                </a:cubicBezTo>
                <a:cubicBezTo>
                  <a:pt x="21587" y="7319"/>
                  <a:pt x="21591" y="7312"/>
                  <a:pt x="21591" y="7308"/>
                </a:cubicBezTo>
                <a:lnTo>
                  <a:pt x="21597" y="7072"/>
                </a:lnTo>
                <a:lnTo>
                  <a:pt x="21493" y="7061"/>
                </a:lnTo>
                <a:lnTo>
                  <a:pt x="20373" y="7044"/>
                </a:lnTo>
                <a:cubicBezTo>
                  <a:pt x="20046" y="7038"/>
                  <a:pt x="19805" y="7036"/>
                  <a:pt x="19595" y="7040"/>
                </a:cubicBezTo>
                <a:cubicBezTo>
                  <a:pt x="19092" y="7082"/>
                  <a:pt x="18561" y="7158"/>
                  <a:pt x="18028" y="7267"/>
                </a:cubicBezTo>
                <a:cubicBezTo>
                  <a:pt x="16508" y="7580"/>
                  <a:pt x="15323" y="7917"/>
                  <a:pt x="14402" y="8302"/>
                </a:cubicBezTo>
                <a:cubicBezTo>
                  <a:pt x="13937" y="8505"/>
                  <a:pt x="13526" y="8730"/>
                  <a:pt x="13139" y="8988"/>
                </a:cubicBezTo>
                <a:lnTo>
                  <a:pt x="12860" y="9174"/>
                </a:lnTo>
                <a:cubicBezTo>
                  <a:pt x="12842" y="9187"/>
                  <a:pt x="12825" y="9200"/>
                  <a:pt x="12809" y="9214"/>
                </a:cubicBezTo>
                <a:cubicBezTo>
                  <a:pt x="12541" y="9433"/>
                  <a:pt x="12288" y="9590"/>
                  <a:pt x="12249" y="9565"/>
                </a:cubicBezTo>
                <a:cubicBezTo>
                  <a:pt x="12164" y="9508"/>
                  <a:pt x="11992" y="8667"/>
                  <a:pt x="12053" y="8603"/>
                </a:cubicBezTo>
                <a:cubicBezTo>
                  <a:pt x="12076" y="8578"/>
                  <a:pt x="12256" y="8539"/>
                  <a:pt x="12453" y="8518"/>
                </a:cubicBezTo>
                <a:cubicBezTo>
                  <a:pt x="13191" y="8436"/>
                  <a:pt x="14511" y="7906"/>
                  <a:pt x="15354" y="7352"/>
                </a:cubicBezTo>
                <a:cubicBezTo>
                  <a:pt x="15898" y="6995"/>
                  <a:pt x="16333" y="6473"/>
                  <a:pt x="16533" y="5958"/>
                </a:cubicBezTo>
                <a:cubicBezTo>
                  <a:pt x="16612" y="5697"/>
                  <a:pt x="16633" y="5411"/>
                  <a:pt x="16610" y="5082"/>
                </a:cubicBezTo>
                <a:cubicBezTo>
                  <a:pt x="16603" y="5034"/>
                  <a:pt x="16596" y="4993"/>
                  <a:pt x="16586" y="4938"/>
                </a:cubicBezTo>
                <a:cubicBezTo>
                  <a:pt x="16530" y="4639"/>
                  <a:pt x="16485" y="4313"/>
                  <a:pt x="16486" y="4214"/>
                </a:cubicBezTo>
                <a:cubicBezTo>
                  <a:pt x="16486" y="4143"/>
                  <a:pt x="16416" y="3851"/>
                  <a:pt x="16318" y="3495"/>
                </a:cubicBezTo>
                <a:cubicBezTo>
                  <a:pt x="16280" y="3398"/>
                  <a:pt x="16243" y="3335"/>
                  <a:pt x="16208" y="3321"/>
                </a:cubicBezTo>
                <a:cubicBezTo>
                  <a:pt x="16153" y="3299"/>
                  <a:pt x="16131" y="3255"/>
                  <a:pt x="16159" y="3225"/>
                </a:cubicBezTo>
                <a:cubicBezTo>
                  <a:pt x="16186" y="3196"/>
                  <a:pt x="16124" y="2856"/>
                  <a:pt x="16022" y="2461"/>
                </a:cubicBezTo>
                <a:cubicBezTo>
                  <a:pt x="15858" y="1874"/>
                  <a:pt x="15826" y="1662"/>
                  <a:pt x="15891" y="1610"/>
                </a:cubicBezTo>
                <a:cubicBezTo>
                  <a:pt x="15897" y="1581"/>
                  <a:pt x="15905" y="1556"/>
                  <a:pt x="15918" y="1540"/>
                </a:cubicBezTo>
                <a:cubicBezTo>
                  <a:pt x="15931" y="1523"/>
                  <a:pt x="15941" y="1507"/>
                  <a:pt x="15948" y="1491"/>
                </a:cubicBezTo>
                <a:cubicBezTo>
                  <a:pt x="15947" y="1460"/>
                  <a:pt x="15942" y="1426"/>
                  <a:pt x="15930" y="1390"/>
                </a:cubicBezTo>
                <a:cubicBezTo>
                  <a:pt x="15924" y="1371"/>
                  <a:pt x="15920" y="1354"/>
                  <a:pt x="15914" y="1335"/>
                </a:cubicBezTo>
                <a:cubicBezTo>
                  <a:pt x="15913" y="1335"/>
                  <a:pt x="15912" y="1334"/>
                  <a:pt x="15912" y="1334"/>
                </a:cubicBezTo>
                <a:cubicBezTo>
                  <a:pt x="15851" y="1294"/>
                  <a:pt x="15826" y="1220"/>
                  <a:pt x="15854" y="1171"/>
                </a:cubicBezTo>
                <a:cubicBezTo>
                  <a:pt x="15865" y="1153"/>
                  <a:pt x="15852" y="1136"/>
                  <a:pt x="15826" y="1119"/>
                </a:cubicBezTo>
                <a:cubicBezTo>
                  <a:pt x="15686" y="1063"/>
                  <a:pt x="15220" y="1030"/>
                  <a:pt x="15166" y="1087"/>
                </a:cubicBezTo>
                <a:cubicBezTo>
                  <a:pt x="15151" y="1103"/>
                  <a:pt x="15089" y="1116"/>
                  <a:pt x="15013" y="1124"/>
                </a:cubicBezTo>
                <a:cubicBezTo>
                  <a:pt x="14969" y="1130"/>
                  <a:pt x="14921" y="1134"/>
                  <a:pt x="14872" y="1134"/>
                </a:cubicBezTo>
                <a:cubicBezTo>
                  <a:pt x="14822" y="1134"/>
                  <a:pt x="14726" y="1146"/>
                  <a:pt x="14614" y="1163"/>
                </a:cubicBezTo>
                <a:cubicBezTo>
                  <a:pt x="14424" y="1192"/>
                  <a:pt x="14177" y="1239"/>
                  <a:pt x="13938" y="1295"/>
                </a:cubicBezTo>
                <a:lnTo>
                  <a:pt x="13238" y="1459"/>
                </a:lnTo>
                <a:lnTo>
                  <a:pt x="12412" y="921"/>
                </a:lnTo>
                <a:cubicBezTo>
                  <a:pt x="11873" y="570"/>
                  <a:pt x="11469" y="354"/>
                  <a:pt x="11242" y="298"/>
                </a:cubicBezTo>
                <a:cubicBezTo>
                  <a:pt x="11223" y="293"/>
                  <a:pt x="11208" y="287"/>
                  <a:pt x="11191" y="283"/>
                </a:cubicBezTo>
                <a:cubicBezTo>
                  <a:pt x="11175" y="279"/>
                  <a:pt x="11159" y="276"/>
                  <a:pt x="11144" y="271"/>
                </a:cubicBezTo>
                <a:cubicBezTo>
                  <a:pt x="11005" y="231"/>
                  <a:pt x="10910" y="193"/>
                  <a:pt x="10923" y="178"/>
                </a:cubicBezTo>
                <a:cubicBezTo>
                  <a:pt x="10925" y="175"/>
                  <a:pt x="10925" y="171"/>
                  <a:pt x="10925" y="167"/>
                </a:cubicBezTo>
                <a:cubicBezTo>
                  <a:pt x="10904" y="151"/>
                  <a:pt x="10884" y="135"/>
                  <a:pt x="10872" y="120"/>
                </a:cubicBezTo>
                <a:cubicBezTo>
                  <a:pt x="10822" y="58"/>
                  <a:pt x="10754" y="19"/>
                  <a:pt x="10657" y="3"/>
                </a:cubicBezTo>
                <a:cubicBezTo>
                  <a:pt x="10655" y="2"/>
                  <a:pt x="10652" y="3"/>
                  <a:pt x="10649" y="3"/>
                </a:cubicBezTo>
                <a:cubicBezTo>
                  <a:pt x="10611" y="0"/>
                  <a:pt x="10570" y="-1"/>
                  <a:pt x="10525" y="1"/>
                </a:cubicBezTo>
                <a:close/>
                <a:moveTo>
                  <a:pt x="8175" y="8639"/>
                </a:moveTo>
                <a:cubicBezTo>
                  <a:pt x="8304" y="8643"/>
                  <a:pt x="8469" y="8657"/>
                  <a:pt x="8639" y="8681"/>
                </a:cubicBezTo>
                <a:cubicBezTo>
                  <a:pt x="8766" y="8698"/>
                  <a:pt x="8869" y="8714"/>
                  <a:pt x="8954" y="8731"/>
                </a:cubicBezTo>
                <a:cubicBezTo>
                  <a:pt x="9082" y="8756"/>
                  <a:pt x="9169" y="8783"/>
                  <a:pt x="9234" y="8818"/>
                </a:cubicBezTo>
                <a:cubicBezTo>
                  <a:pt x="9298" y="8853"/>
                  <a:pt x="9340" y="8898"/>
                  <a:pt x="9377" y="8957"/>
                </a:cubicBezTo>
                <a:cubicBezTo>
                  <a:pt x="9442" y="9062"/>
                  <a:pt x="9485" y="9213"/>
                  <a:pt x="9470" y="9292"/>
                </a:cubicBezTo>
                <a:cubicBezTo>
                  <a:pt x="9461" y="9345"/>
                  <a:pt x="9447" y="9387"/>
                  <a:pt x="9428" y="9418"/>
                </a:cubicBezTo>
                <a:cubicBezTo>
                  <a:pt x="9414" y="9438"/>
                  <a:pt x="9399" y="9453"/>
                  <a:pt x="9379" y="9463"/>
                </a:cubicBezTo>
                <a:cubicBezTo>
                  <a:pt x="9359" y="9474"/>
                  <a:pt x="9333" y="9479"/>
                  <a:pt x="9305" y="9478"/>
                </a:cubicBezTo>
                <a:cubicBezTo>
                  <a:pt x="9277" y="9478"/>
                  <a:pt x="9244" y="9472"/>
                  <a:pt x="9205" y="9461"/>
                </a:cubicBezTo>
                <a:cubicBezTo>
                  <a:pt x="9108" y="9433"/>
                  <a:pt x="8977" y="9371"/>
                  <a:pt x="8796" y="9272"/>
                </a:cubicBezTo>
                <a:cubicBezTo>
                  <a:pt x="8724" y="9233"/>
                  <a:pt x="8644" y="9186"/>
                  <a:pt x="8555" y="9135"/>
                </a:cubicBezTo>
                <a:cubicBezTo>
                  <a:pt x="8456" y="9077"/>
                  <a:pt x="8365" y="9021"/>
                  <a:pt x="8284" y="8968"/>
                </a:cubicBezTo>
                <a:cubicBezTo>
                  <a:pt x="8244" y="8942"/>
                  <a:pt x="8218" y="8921"/>
                  <a:pt x="8183" y="8898"/>
                </a:cubicBezTo>
                <a:cubicBezTo>
                  <a:pt x="8077" y="8823"/>
                  <a:pt x="7989" y="8756"/>
                  <a:pt x="7951" y="8713"/>
                </a:cubicBezTo>
                <a:cubicBezTo>
                  <a:pt x="7938" y="8699"/>
                  <a:pt x="7930" y="8687"/>
                  <a:pt x="7926" y="8678"/>
                </a:cubicBezTo>
                <a:cubicBezTo>
                  <a:pt x="7922" y="8668"/>
                  <a:pt x="7924" y="8661"/>
                  <a:pt x="7930" y="8656"/>
                </a:cubicBezTo>
                <a:cubicBezTo>
                  <a:pt x="7956" y="8640"/>
                  <a:pt x="8047" y="8635"/>
                  <a:pt x="8175" y="8639"/>
                </a:cubicBezTo>
                <a:close/>
              </a:path>
            </a:pathLst>
          </a:custGeom>
          <a:ln w="12700">
            <a:miter lim="400000"/>
          </a:ln>
        </p:spPr>
      </p:pic>
      <p:sp>
        <p:nvSpPr>
          <p:cNvPr id="64"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65"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66"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67"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72"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73"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74"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pic>
        <p:nvPicPr>
          <p:cNvPr id="75" name="Bild" descr="Bild"/>
          <p:cNvPicPr>
            <a:picLocks noChangeAspect="1"/>
          </p:cNvPicPr>
          <p:nvPr/>
        </p:nvPicPr>
        <p:blipFill>
          <a:blip r:embed="rId3">
            <a:extLst/>
          </a:blip>
          <a:srcRect l="22456" t="18967" r="15036" b="21195"/>
          <a:stretch>
            <a:fillRect/>
          </a:stretch>
        </p:blipFill>
        <p:spPr>
          <a:xfrm>
            <a:off x="4829641" y="4737777"/>
            <a:ext cx="4195681" cy="6359428"/>
          </a:xfrm>
          <a:custGeom>
            <a:avLst/>
            <a:gdLst/>
            <a:ahLst/>
            <a:cxnLst>
              <a:cxn ang="0">
                <a:pos x="wd2" y="hd2"/>
              </a:cxn>
              <a:cxn ang="5400000">
                <a:pos x="wd2" y="hd2"/>
              </a:cxn>
              <a:cxn ang="10800000">
                <a:pos x="wd2" y="hd2"/>
              </a:cxn>
              <a:cxn ang="16200000">
                <a:pos x="wd2" y="hd2"/>
              </a:cxn>
            </a:cxnLst>
            <a:rect l="0" t="0" r="r" b="b"/>
            <a:pathLst>
              <a:path w="21597" h="21589" fill="norm" stroke="1" extrusionOk="0">
                <a:moveTo>
                  <a:pt x="10525" y="1"/>
                </a:moveTo>
                <a:cubicBezTo>
                  <a:pt x="10312" y="11"/>
                  <a:pt x="10025" y="72"/>
                  <a:pt x="9710" y="167"/>
                </a:cubicBezTo>
                <a:cubicBezTo>
                  <a:pt x="9702" y="169"/>
                  <a:pt x="9692" y="173"/>
                  <a:pt x="9685" y="175"/>
                </a:cubicBezTo>
                <a:cubicBezTo>
                  <a:pt x="9337" y="281"/>
                  <a:pt x="8957" y="429"/>
                  <a:pt x="8604" y="597"/>
                </a:cubicBezTo>
                <a:cubicBezTo>
                  <a:pt x="8380" y="708"/>
                  <a:pt x="8164" y="828"/>
                  <a:pt x="7965" y="959"/>
                </a:cubicBezTo>
                <a:lnTo>
                  <a:pt x="7669" y="1155"/>
                </a:lnTo>
                <a:cubicBezTo>
                  <a:pt x="7548" y="1248"/>
                  <a:pt x="7451" y="1313"/>
                  <a:pt x="7374" y="1349"/>
                </a:cubicBezTo>
                <a:lnTo>
                  <a:pt x="7287" y="1406"/>
                </a:lnTo>
                <a:lnTo>
                  <a:pt x="6939" y="1327"/>
                </a:lnTo>
                <a:cubicBezTo>
                  <a:pt x="6795" y="1300"/>
                  <a:pt x="6618" y="1268"/>
                  <a:pt x="6431" y="1237"/>
                </a:cubicBezTo>
                <a:cubicBezTo>
                  <a:pt x="6302" y="1215"/>
                  <a:pt x="6190" y="1198"/>
                  <a:pt x="6085" y="1185"/>
                </a:cubicBezTo>
                <a:cubicBezTo>
                  <a:pt x="5903" y="1168"/>
                  <a:pt x="5717" y="1158"/>
                  <a:pt x="5532" y="1155"/>
                </a:cubicBezTo>
                <a:cubicBezTo>
                  <a:pt x="5400" y="1156"/>
                  <a:pt x="5255" y="1161"/>
                  <a:pt x="5078" y="1172"/>
                </a:cubicBezTo>
                <a:cubicBezTo>
                  <a:pt x="4569" y="1203"/>
                  <a:pt x="4422" y="1219"/>
                  <a:pt x="4392" y="1273"/>
                </a:cubicBezTo>
                <a:lnTo>
                  <a:pt x="4392" y="1347"/>
                </a:lnTo>
                <a:cubicBezTo>
                  <a:pt x="4458" y="1727"/>
                  <a:pt x="4366" y="3826"/>
                  <a:pt x="4278" y="3921"/>
                </a:cubicBezTo>
                <a:cubicBezTo>
                  <a:pt x="4256" y="3943"/>
                  <a:pt x="4213" y="4175"/>
                  <a:pt x="4171" y="4449"/>
                </a:cubicBezTo>
                <a:cubicBezTo>
                  <a:pt x="4138" y="4794"/>
                  <a:pt x="4123" y="5183"/>
                  <a:pt x="4139" y="5447"/>
                </a:cubicBezTo>
                <a:cubicBezTo>
                  <a:pt x="4158" y="5771"/>
                  <a:pt x="4206" y="6030"/>
                  <a:pt x="4310" y="6265"/>
                </a:cubicBezTo>
                <a:cubicBezTo>
                  <a:pt x="4568" y="6766"/>
                  <a:pt x="5078" y="7197"/>
                  <a:pt x="5957" y="7750"/>
                </a:cubicBezTo>
                <a:cubicBezTo>
                  <a:pt x="6453" y="8062"/>
                  <a:pt x="6823" y="8332"/>
                  <a:pt x="6780" y="8349"/>
                </a:cubicBezTo>
                <a:cubicBezTo>
                  <a:pt x="6737" y="8367"/>
                  <a:pt x="6537" y="8334"/>
                  <a:pt x="6335" y="8276"/>
                </a:cubicBezTo>
                <a:cubicBezTo>
                  <a:pt x="6006" y="8184"/>
                  <a:pt x="5128" y="7996"/>
                  <a:pt x="4410" y="7859"/>
                </a:cubicBezTo>
                <a:cubicBezTo>
                  <a:pt x="4407" y="7858"/>
                  <a:pt x="4405" y="7857"/>
                  <a:pt x="4402" y="7856"/>
                </a:cubicBezTo>
                <a:cubicBezTo>
                  <a:pt x="3915" y="7777"/>
                  <a:pt x="3421" y="7712"/>
                  <a:pt x="2946" y="7663"/>
                </a:cubicBezTo>
                <a:cubicBezTo>
                  <a:pt x="2087" y="7602"/>
                  <a:pt x="919" y="7557"/>
                  <a:pt x="562" y="7585"/>
                </a:cubicBezTo>
                <a:cubicBezTo>
                  <a:pt x="506" y="7590"/>
                  <a:pt x="457" y="7595"/>
                  <a:pt x="412" y="7600"/>
                </a:cubicBezTo>
                <a:cubicBezTo>
                  <a:pt x="162" y="7629"/>
                  <a:pt x="73" y="7680"/>
                  <a:pt x="22" y="7821"/>
                </a:cubicBezTo>
                <a:cubicBezTo>
                  <a:pt x="15" y="7862"/>
                  <a:pt x="10" y="7909"/>
                  <a:pt x="4" y="7969"/>
                </a:cubicBezTo>
                <a:cubicBezTo>
                  <a:pt x="-3" y="8041"/>
                  <a:pt x="0" y="8109"/>
                  <a:pt x="12" y="8179"/>
                </a:cubicBezTo>
                <a:cubicBezTo>
                  <a:pt x="114" y="8542"/>
                  <a:pt x="490" y="9097"/>
                  <a:pt x="974" y="9601"/>
                </a:cubicBezTo>
                <a:cubicBezTo>
                  <a:pt x="1306" y="9934"/>
                  <a:pt x="1719" y="10260"/>
                  <a:pt x="2294" y="10660"/>
                </a:cubicBezTo>
                <a:cubicBezTo>
                  <a:pt x="3001" y="11138"/>
                  <a:pt x="3921" y="11709"/>
                  <a:pt x="4514" y="12022"/>
                </a:cubicBezTo>
                <a:cubicBezTo>
                  <a:pt x="5820" y="12711"/>
                  <a:pt x="6840" y="13125"/>
                  <a:pt x="7767" y="13345"/>
                </a:cubicBezTo>
                <a:cubicBezTo>
                  <a:pt x="8617" y="13547"/>
                  <a:pt x="8566" y="13602"/>
                  <a:pt x="7421" y="13714"/>
                </a:cubicBezTo>
                <a:cubicBezTo>
                  <a:pt x="6644" y="13791"/>
                  <a:pt x="5705" y="14065"/>
                  <a:pt x="5238" y="14327"/>
                </a:cubicBezTo>
                <a:cubicBezTo>
                  <a:pt x="5118" y="14400"/>
                  <a:pt x="5024" y="14475"/>
                  <a:pt x="4962" y="14550"/>
                </a:cubicBezTo>
                <a:cubicBezTo>
                  <a:pt x="4778" y="14818"/>
                  <a:pt x="4806" y="15209"/>
                  <a:pt x="4988" y="15501"/>
                </a:cubicBezTo>
                <a:cubicBezTo>
                  <a:pt x="5013" y="15519"/>
                  <a:pt x="5039" y="15532"/>
                  <a:pt x="5068" y="15540"/>
                </a:cubicBezTo>
                <a:cubicBezTo>
                  <a:pt x="5164" y="15564"/>
                  <a:pt x="5211" y="15605"/>
                  <a:pt x="5172" y="15630"/>
                </a:cubicBezTo>
                <a:cubicBezTo>
                  <a:pt x="5146" y="15647"/>
                  <a:pt x="5158" y="15687"/>
                  <a:pt x="5193" y="15730"/>
                </a:cubicBezTo>
                <a:cubicBezTo>
                  <a:pt x="5225" y="15755"/>
                  <a:pt x="5258" y="15779"/>
                  <a:pt x="5295" y="15799"/>
                </a:cubicBezTo>
                <a:cubicBezTo>
                  <a:pt x="5447" y="15882"/>
                  <a:pt x="5598" y="16091"/>
                  <a:pt x="5634" y="16271"/>
                </a:cubicBezTo>
                <a:cubicBezTo>
                  <a:pt x="5637" y="16284"/>
                  <a:pt x="5648" y="16313"/>
                  <a:pt x="5663" y="16346"/>
                </a:cubicBezTo>
                <a:cubicBezTo>
                  <a:pt x="5746" y="16488"/>
                  <a:pt x="5832" y="16646"/>
                  <a:pt x="5920" y="16821"/>
                </a:cubicBezTo>
                <a:cubicBezTo>
                  <a:pt x="5945" y="16865"/>
                  <a:pt x="5963" y="16901"/>
                  <a:pt x="5989" y="16945"/>
                </a:cubicBezTo>
                <a:cubicBezTo>
                  <a:pt x="6303" y="17472"/>
                  <a:pt x="6627" y="18322"/>
                  <a:pt x="6858" y="19226"/>
                </a:cubicBezTo>
                <a:cubicBezTo>
                  <a:pt x="6912" y="19441"/>
                  <a:pt x="6998" y="19679"/>
                  <a:pt x="7048" y="19756"/>
                </a:cubicBezTo>
                <a:cubicBezTo>
                  <a:pt x="7097" y="19832"/>
                  <a:pt x="7129" y="19920"/>
                  <a:pt x="7117" y="19951"/>
                </a:cubicBezTo>
                <a:cubicBezTo>
                  <a:pt x="7107" y="19977"/>
                  <a:pt x="7145" y="20105"/>
                  <a:pt x="7199" y="20245"/>
                </a:cubicBezTo>
                <a:cubicBezTo>
                  <a:pt x="7222" y="20306"/>
                  <a:pt x="7252" y="20382"/>
                  <a:pt x="7278" y="20451"/>
                </a:cubicBezTo>
                <a:cubicBezTo>
                  <a:pt x="7334" y="20587"/>
                  <a:pt x="7395" y="20737"/>
                  <a:pt x="7424" y="20815"/>
                </a:cubicBezTo>
                <a:cubicBezTo>
                  <a:pt x="7425" y="20818"/>
                  <a:pt x="7426" y="20820"/>
                  <a:pt x="7428" y="20824"/>
                </a:cubicBezTo>
                <a:cubicBezTo>
                  <a:pt x="7483" y="20937"/>
                  <a:pt x="7548" y="20991"/>
                  <a:pt x="7703" y="21033"/>
                </a:cubicBezTo>
                <a:cubicBezTo>
                  <a:pt x="7729" y="21037"/>
                  <a:pt x="7756" y="21040"/>
                  <a:pt x="7787" y="21044"/>
                </a:cubicBezTo>
                <a:cubicBezTo>
                  <a:pt x="7948" y="21063"/>
                  <a:pt x="8631" y="21181"/>
                  <a:pt x="9305" y="21306"/>
                </a:cubicBezTo>
                <a:cubicBezTo>
                  <a:pt x="9670" y="21374"/>
                  <a:pt x="10001" y="21435"/>
                  <a:pt x="10261" y="21482"/>
                </a:cubicBezTo>
                <a:cubicBezTo>
                  <a:pt x="10580" y="21528"/>
                  <a:pt x="10889" y="21562"/>
                  <a:pt x="11195" y="21584"/>
                </a:cubicBezTo>
                <a:cubicBezTo>
                  <a:pt x="11906" y="21599"/>
                  <a:pt x="13111" y="21581"/>
                  <a:pt x="13556" y="21538"/>
                </a:cubicBezTo>
                <a:cubicBezTo>
                  <a:pt x="13888" y="21506"/>
                  <a:pt x="14436" y="21419"/>
                  <a:pt x="14923" y="21327"/>
                </a:cubicBezTo>
                <a:cubicBezTo>
                  <a:pt x="15413" y="21225"/>
                  <a:pt x="15825" y="21112"/>
                  <a:pt x="15957" y="21030"/>
                </a:cubicBezTo>
                <a:cubicBezTo>
                  <a:pt x="15999" y="20982"/>
                  <a:pt x="16034" y="20916"/>
                  <a:pt x="16063" y="20817"/>
                </a:cubicBezTo>
                <a:cubicBezTo>
                  <a:pt x="16063" y="20816"/>
                  <a:pt x="16065" y="20816"/>
                  <a:pt x="16065" y="20815"/>
                </a:cubicBezTo>
                <a:cubicBezTo>
                  <a:pt x="16070" y="20798"/>
                  <a:pt x="16073" y="20779"/>
                  <a:pt x="16077" y="20761"/>
                </a:cubicBezTo>
                <a:cubicBezTo>
                  <a:pt x="16131" y="20499"/>
                  <a:pt x="16177" y="20023"/>
                  <a:pt x="16228" y="19205"/>
                </a:cubicBezTo>
                <a:cubicBezTo>
                  <a:pt x="16245" y="18940"/>
                  <a:pt x="16258" y="18719"/>
                  <a:pt x="16273" y="18496"/>
                </a:cubicBezTo>
                <a:cubicBezTo>
                  <a:pt x="16390" y="16560"/>
                  <a:pt x="16469" y="16001"/>
                  <a:pt x="16645" y="15910"/>
                </a:cubicBezTo>
                <a:cubicBezTo>
                  <a:pt x="16669" y="15898"/>
                  <a:pt x="16699" y="15877"/>
                  <a:pt x="16731" y="15852"/>
                </a:cubicBezTo>
                <a:cubicBezTo>
                  <a:pt x="16761" y="15820"/>
                  <a:pt x="16793" y="15789"/>
                  <a:pt x="16829" y="15758"/>
                </a:cubicBezTo>
                <a:cubicBezTo>
                  <a:pt x="16862" y="15730"/>
                  <a:pt x="16890" y="15703"/>
                  <a:pt x="16917" y="15679"/>
                </a:cubicBezTo>
                <a:cubicBezTo>
                  <a:pt x="16946" y="15647"/>
                  <a:pt x="16974" y="15616"/>
                  <a:pt x="16998" y="15584"/>
                </a:cubicBezTo>
                <a:cubicBezTo>
                  <a:pt x="17036" y="15537"/>
                  <a:pt x="17063" y="15496"/>
                  <a:pt x="17086" y="15456"/>
                </a:cubicBezTo>
                <a:cubicBezTo>
                  <a:pt x="17132" y="15345"/>
                  <a:pt x="17136" y="15206"/>
                  <a:pt x="17127" y="14955"/>
                </a:cubicBezTo>
                <a:cubicBezTo>
                  <a:pt x="17126" y="14911"/>
                  <a:pt x="17123" y="14870"/>
                  <a:pt x="17119" y="14829"/>
                </a:cubicBezTo>
                <a:cubicBezTo>
                  <a:pt x="17047" y="14355"/>
                  <a:pt x="16868" y="14102"/>
                  <a:pt x="16429" y="13841"/>
                </a:cubicBezTo>
                <a:cubicBezTo>
                  <a:pt x="16385" y="13815"/>
                  <a:pt x="16346" y="13794"/>
                  <a:pt x="16308" y="13774"/>
                </a:cubicBezTo>
                <a:cubicBezTo>
                  <a:pt x="16129" y="13705"/>
                  <a:pt x="15916" y="13652"/>
                  <a:pt x="15669" y="13615"/>
                </a:cubicBezTo>
                <a:cubicBezTo>
                  <a:pt x="15555" y="13602"/>
                  <a:pt x="15430" y="13590"/>
                  <a:pt x="15262" y="13575"/>
                </a:cubicBezTo>
                <a:cubicBezTo>
                  <a:pt x="14797" y="13535"/>
                  <a:pt x="14386" y="13482"/>
                  <a:pt x="14349" y="13458"/>
                </a:cubicBezTo>
                <a:cubicBezTo>
                  <a:pt x="14312" y="13435"/>
                  <a:pt x="14542" y="13314"/>
                  <a:pt x="14860" y="13189"/>
                </a:cubicBezTo>
                <a:cubicBezTo>
                  <a:pt x="15287" y="13021"/>
                  <a:pt x="16320" y="12429"/>
                  <a:pt x="17172" y="11889"/>
                </a:cubicBezTo>
                <a:cubicBezTo>
                  <a:pt x="17920" y="11385"/>
                  <a:pt x="18638" y="10839"/>
                  <a:pt x="19058" y="10432"/>
                </a:cubicBezTo>
                <a:cubicBezTo>
                  <a:pt x="19481" y="10022"/>
                  <a:pt x="19794" y="9687"/>
                  <a:pt x="19752" y="9687"/>
                </a:cubicBezTo>
                <a:cubicBezTo>
                  <a:pt x="19711" y="9687"/>
                  <a:pt x="19795" y="9614"/>
                  <a:pt x="19940" y="9525"/>
                </a:cubicBezTo>
                <a:cubicBezTo>
                  <a:pt x="19956" y="9516"/>
                  <a:pt x="19975" y="9500"/>
                  <a:pt x="19993" y="9485"/>
                </a:cubicBezTo>
                <a:cubicBezTo>
                  <a:pt x="20340" y="9111"/>
                  <a:pt x="20662" y="8739"/>
                  <a:pt x="20925" y="8406"/>
                </a:cubicBezTo>
                <a:cubicBezTo>
                  <a:pt x="21268" y="7942"/>
                  <a:pt x="21564" y="7480"/>
                  <a:pt x="21587" y="7324"/>
                </a:cubicBezTo>
                <a:cubicBezTo>
                  <a:pt x="21587" y="7319"/>
                  <a:pt x="21591" y="7312"/>
                  <a:pt x="21591" y="7308"/>
                </a:cubicBezTo>
                <a:lnTo>
                  <a:pt x="21597" y="7072"/>
                </a:lnTo>
                <a:lnTo>
                  <a:pt x="21493" y="7061"/>
                </a:lnTo>
                <a:lnTo>
                  <a:pt x="20373" y="7044"/>
                </a:lnTo>
                <a:cubicBezTo>
                  <a:pt x="20046" y="7038"/>
                  <a:pt x="19805" y="7036"/>
                  <a:pt x="19595" y="7040"/>
                </a:cubicBezTo>
                <a:cubicBezTo>
                  <a:pt x="19092" y="7082"/>
                  <a:pt x="18561" y="7158"/>
                  <a:pt x="18028" y="7267"/>
                </a:cubicBezTo>
                <a:cubicBezTo>
                  <a:pt x="16508" y="7580"/>
                  <a:pt x="15323" y="7917"/>
                  <a:pt x="14402" y="8302"/>
                </a:cubicBezTo>
                <a:cubicBezTo>
                  <a:pt x="13937" y="8505"/>
                  <a:pt x="13526" y="8730"/>
                  <a:pt x="13139" y="8988"/>
                </a:cubicBezTo>
                <a:lnTo>
                  <a:pt x="12860" y="9174"/>
                </a:lnTo>
                <a:cubicBezTo>
                  <a:pt x="12842" y="9187"/>
                  <a:pt x="12825" y="9200"/>
                  <a:pt x="12809" y="9214"/>
                </a:cubicBezTo>
                <a:cubicBezTo>
                  <a:pt x="12541" y="9433"/>
                  <a:pt x="12288" y="9590"/>
                  <a:pt x="12249" y="9565"/>
                </a:cubicBezTo>
                <a:cubicBezTo>
                  <a:pt x="12164" y="9508"/>
                  <a:pt x="11992" y="8667"/>
                  <a:pt x="12053" y="8603"/>
                </a:cubicBezTo>
                <a:cubicBezTo>
                  <a:pt x="12076" y="8578"/>
                  <a:pt x="12256" y="8539"/>
                  <a:pt x="12453" y="8518"/>
                </a:cubicBezTo>
                <a:cubicBezTo>
                  <a:pt x="13191" y="8436"/>
                  <a:pt x="14511" y="7906"/>
                  <a:pt x="15354" y="7352"/>
                </a:cubicBezTo>
                <a:cubicBezTo>
                  <a:pt x="15898" y="6995"/>
                  <a:pt x="16333" y="6473"/>
                  <a:pt x="16533" y="5958"/>
                </a:cubicBezTo>
                <a:cubicBezTo>
                  <a:pt x="16612" y="5697"/>
                  <a:pt x="16633" y="5411"/>
                  <a:pt x="16610" y="5082"/>
                </a:cubicBezTo>
                <a:cubicBezTo>
                  <a:pt x="16603" y="5034"/>
                  <a:pt x="16596" y="4993"/>
                  <a:pt x="16586" y="4938"/>
                </a:cubicBezTo>
                <a:cubicBezTo>
                  <a:pt x="16530" y="4639"/>
                  <a:pt x="16485" y="4313"/>
                  <a:pt x="16486" y="4214"/>
                </a:cubicBezTo>
                <a:cubicBezTo>
                  <a:pt x="16486" y="4143"/>
                  <a:pt x="16416" y="3851"/>
                  <a:pt x="16318" y="3495"/>
                </a:cubicBezTo>
                <a:cubicBezTo>
                  <a:pt x="16280" y="3398"/>
                  <a:pt x="16243" y="3335"/>
                  <a:pt x="16208" y="3321"/>
                </a:cubicBezTo>
                <a:cubicBezTo>
                  <a:pt x="16153" y="3299"/>
                  <a:pt x="16131" y="3255"/>
                  <a:pt x="16159" y="3225"/>
                </a:cubicBezTo>
                <a:cubicBezTo>
                  <a:pt x="16186" y="3196"/>
                  <a:pt x="16124" y="2856"/>
                  <a:pt x="16022" y="2461"/>
                </a:cubicBezTo>
                <a:cubicBezTo>
                  <a:pt x="15858" y="1874"/>
                  <a:pt x="15826" y="1662"/>
                  <a:pt x="15891" y="1610"/>
                </a:cubicBezTo>
                <a:cubicBezTo>
                  <a:pt x="15897" y="1581"/>
                  <a:pt x="15905" y="1556"/>
                  <a:pt x="15918" y="1540"/>
                </a:cubicBezTo>
                <a:cubicBezTo>
                  <a:pt x="15931" y="1523"/>
                  <a:pt x="15941" y="1507"/>
                  <a:pt x="15948" y="1491"/>
                </a:cubicBezTo>
                <a:cubicBezTo>
                  <a:pt x="15947" y="1460"/>
                  <a:pt x="15942" y="1426"/>
                  <a:pt x="15930" y="1390"/>
                </a:cubicBezTo>
                <a:cubicBezTo>
                  <a:pt x="15924" y="1371"/>
                  <a:pt x="15920" y="1354"/>
                  <a:pt x="15914" y="1335"/>
                </a:cubicBezTo>
                <a:cubicBezTo>
                  <a:pt x="15913" y="1335"/>
                  <a:pt x="15912" y="1334"/>
                  <a:pt x="15912" y="1334"/>
                </a:cubicBezTo>
                <a:cubicBezTo>
                  <a:pt x="15851" y="1294"/>
                  <a:pt x="15826" y="1220"/>
                  <a:pt x="15854" y="1171"/>
                </a:cubicBezTo>
                <a:cubicBezTo>
                  <a:pt x="15865" y="1153"/>
                  <a:pt x="15852" y="1136"/>
                  <a:pt x="15826" y="1119"/>
                </a:cubicBezTo>
                <a:cubicBezTo>
                  <a:pt x="15686" y="1063"/>
                  <a:pt x="15220" y="1030"/>
                  <a:pt x="15166" y="1087"/>
                </a:cubicBezTo>
                <a:cubicBezTo>
                  <a:pt x="15151" y="1103"/>
                  <a:pt x="15089" y="1116"/>
                  <a:pt x="15013" y="1124"/>
                </a:cubicBezTo>
                <a:cubicBezTo>
                  <a:pt x="14969" y="1130"/>
                  <a:pt x="14921" y="1134"/>
                  <a:pt x="14872" y="1134"/>
                </a:cubicBezTo>
                <a:cubicBezTo>
                  <a:pt x="14822" y="1134"/>
                  <a:pt x="14726" y="1146"/>
                  <a:pt x="14614" y="1163"/>
                </a:cubicBezTo>
                <a:cubicBezTo>
                  <a:pt x="14424" y="1192"/>
                  <a:pt x="14177" y="1239"/>
                  <a:pt x="13938" y="1295"/>
                </a:cubicBezTo>
                <a:lnTo>
                  <a:pt x="13238" y="1459"/>
                </a:lnTo>
                <a:lnTo>
                  <a:pt x="12412" y="921"/>
                </a:lnTo>
                <a:cubicBezTo>
                  <a:pt x="11873" y="570"/>
                  <a:pt x="11469" y="354"/>
                  <a:pt x="11242" y="298"/>
                </a:cubicBezTo>
                <a:cubicBezTo>
                  <a:pt x="11223" y="293"/>
                  <a:pt x="11208" y="287"/>
                  <a:pt x="11191" y="283"/>
                </a:cubicBezTo>
                <a:cubicBezTo>
                  <a:pt x="11175" y="279"/>
                  <a:pt x="11159" y="276"/>
                  <a:pt x="11144" y="271"/>
                </a:cubicBezTo>
                <a:cubicBezTo>
                  <a:pt x="11005" y="231"/>
                  <a:pt x="10910" y="193"/>
                  <a:pt x="10923" y="178"/>
                </a:cubicBezTo>
                <a:cubicBezTo>
                  <a:pt x="10925" y="175"/>
                  <a:pt x="10925" y="171"/>
                  <a:pt x="10925" y="167"/>
                </a:cubicBezTo>
                <a:cubicBezTo>
                  <a:pt x="10904" y="151"/>
                  <a:pt x="10884" y="135"/>
                  <a:pt x="10872" y="120"/>
                </a:cubicBezTo>
                <a:cubicBezTo>
                  <a:pt x="10822" y="58"/>
                  <a:pt x="10754" y="19"/>
                  <a:pt x="10657" y="3"/>
                </a:cubicBezTo>
                <a:cubicBezTo>
                  <a:pt x="10655" y="2"/>
                  <a:pt x="10652" y="3"/>
                  <a:pt x="10649" y="3"/>
                </a:cubicBezTo>
                <a:cubicBezTo>
                  <a:pt x="10611" y="0"/>
                  <a:pt x="10570" y="-1"/>
                  <a:pt x="10525" y="1"/>
                </a:cubicBezTo>
                <a:close/>
                <a:moveTo>
                  <a:pt x="8175" y="8639"/>
                </a:moveTo>
                <a:cubicBezTo>
                  <a:pt x="8304" y="8643"/>
                  <a:pt x="8469" y="8657"/>
                  <a:pt x="8639" y="8681"/>
                </a:cubicBezTo>
                <a:cubicBezTo>
                  <a:pt x="8766" y="8698"/>
                  <a:pt x="8869" y="8714"/>
                  <a:pt x="8954" y="8731"/>
                </a:cubicBezTo>
                <a:cubicBezTo>
                  <a:pt x="9082" y="8756"/>
                  <a:pt x="9169" y="8783"/>
                  <a:pt x="9234" y="8818"/>
                </a:cubicBezTo>
                <a:cubicBezTo>
                  <a:pt x="9298" y="8853"/>
                  <a:pt x="9340" y="8898"/>
                  <a:pt x="9377" y="8957"/>
                </a:cubicBezTo>
                <a:cubicBezTo>
                  <a:pt x="9442" y="9062"/>
                  <a:pt x="9485" y="9213"/>
                  <a:pt x="9470" y="9292"/>
                </a:cubicBezTo>
                <a:cubicBezTo>
                  <a:pt x="9461" y="9345"/>
                  <a:pt x="9447" y="9387"/>
                  <a:pt x="9428" y="9418"/>
                </a:cubicBezTo>
                <a:cubicBezTo>
                  <a:pt x="9414" y="9438"/>
                  <a:pt x="9399" y="9453"/>
                  <a:pt x="9379" y="9463"/>
                </a:cubicBezTo>
                <a:cubicBezTo>
                  <a:pt x="9359" y="9474"/>
                  <a:pt x="9333" y="9479"/>
                  <a:pt x="9305" y="9478"/>
                </a:cubicBezTo>
                <a:cubicBezTo>
                  <a:pt x="9277" y="9478"/>
                  <a:pt x="9244" y="9472"/>
                  <a:pt x="9205" y="9461"/>
                </a:cubicBezTo>
                <a:cubicBezTo>
                  <a:pt x="9108" y="9433"/>
                  <a:pt x="8977" y="9371"/>
                  <a:pt x="8796" y="9272"/>
                </a:cubicBezTo>
                <a:cubicBezTo>
                  <a:pt x="8724" y="9233"/>
                  <a:pt x="8644" y="9186"/>
                  <a:pt x="8555" y="9135"/>
                </a:cubicBezTo>
                <a:cubicBezTo>
                  <a:pt x="8456" y="9077"/>
                  <a:pt x="8365" y="9021"/>
                  <a:pt x="8284" y="8968"/>
                </a:cubicBezTo>
                <a:cubicBezTo>
                  <a:pt x="8244" y="8942"/>
                  <a:pt x="8218" y="8921"/>
                  <a:pt x="8183" y="8898"/>
                </a:cubicBezTo>
                <a:cubicBezTo>
                  <a:pt x="8077" y="8823"/>
                  <a:pt x="7989" y="8756"/>
                  <a:pt x="7951" y="8713"/>
                </a:cubicBezTo>
                <a:cubicBezTo>
                  <a:pt x="7938" y="8699"/>
                  <a:pt x="7930" y="8687"/>
                  <a:pt x="7926" y="8678"/>
                </a:cubicBezTo>
                <a:cubicBezTo>
                  <a:pt x="7922" y="8668"/>
                  <a:pt x="7924" y="8661"/>
                  <a:pt x="7930" y="8656"/>
                </a:cubicBezTo>
                <a:cubicBezTo>
                  <a:pt x="7956" y="8640"/>
                  <a:pt x="8047" y="8635"/>
                  <a:pt x="8175" y="8639"/>
                </a:cubicBezTo>
                <a:close/>
              </a:path>
            </a:pathLst>
          </a:custGeom>
          <a:ln w="12700">
            <a:miter lim="400000"/>
          </a:ln>
        </p:spPr>
      </p:pic>
      <p:pic>
        <p:nvPicPr>
          <p:cNvPr id="76" name="Bild" descr="Bild"/>
          <p:cNvPicPr>
            <a:picLocks noChangeAspect="1"/>
          </p:cNvPicPr>
          <p:nvPr/>
        </p:nvPicPr>
        <p:blipFill>
          <a:blip r:embed="rId4">
            <a:extLst/>
          </a:blip>
          <a:srcRect l="0" t="17637" r="0" b="17637"/>
          <a:stretch>
            <a:fillRect/>
          </a:stretch>
        </p:blipFill>
        <p:spPr>
          <a:xfrm>
            <a:off x="3911826" y="5283721"/>
            <a:ext cx="6031127" cy="585550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6"/>
                                        </p:tgtEl>
                                        <p:attrNameLst>
                                          <p:attrName>style.visibility</p:attrName>
                                        </p:attrNameLst>
                                      </p:cBhvr>
                                      <p:to>
                                        <p:strVal val="visible"/>
                                      </p:to>
                                    </p:set>
                                    <p:animEffect filter="box(out)" transition="in">
                                      <p:cBhvr>
                                        <p:cTn id="7" dur="75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81"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82"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87"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88"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pic>
        <p:nvPicPr>
          <p:cNvPr id="89" name="Bild" descr="Bild"/>
          <p:cNvPicPr>
            <a:picLocks noChangeAspect="1"/>
          </p:cNvPicPr>
          <p:nvPr/>
        </p:nvPicPr>
        <p:blipFill>
          <a:blip r:embed="rId3">
            <a:extLst/>
          </a:blip>
          <a:stretch>
            <a:fillRect/>
          </a:stretch>
        </p:blipFill>
        <p:spPr>
          <a:xfrm>
            <a:off x="3624728" y="4178292"/>
            <a:ext cx="5741581" cy="8612372"/>
          </a:xfrm>
          <a:prstGeom prst="rect">
            <a:avLst/>
          </a:prstGeom>
          <a:ln w="12700">
            <a:miter lim="400000"/>
          </a:ln>
        </p:spPr>
      </p:pic>
      <p:sp>
        <p:nvSpPr>
          <p:cNvPr id="90"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Bild" descr="Bild"/>
          <p:cNvPicPr>
            <a:picLocks noChangeAspect="1"/>
          </p:cNvPicPr>
          <p:nvPr/>
        </p:nvPicPr>
        <p:blipFill>
          <a:blip r:embed="rId2">
            <a:extLst/>
          </a:blip>
          <a:stretch>
            <a:fillRect/>
          </a:stretch>
        </p:blipFill>
        <p:spPr>
          <a:xfrm>
            <a:off x="3624728" y="4178292"/>
            <a:ext cx="5741581" cy="8612372"/>
          </a:xfrm>
          <a:prstGeom prst="rect">
            <a:avLst/>
          </a:prstGeom>
          <a:ln w="12700">
            <a:miter lim="400000"/>
          </a:ln>
        </p:spPr>
      </p:pic>
      <p:pic>
        <p:nvPicPr>
          <p:cNvPr id="95" name="Bild" descr="Bild"/>
          <p:cNvPicPr>
            <a:picLocks noChangeAspect="1"/>
          </p:cNvPicPr>
          <p:nvPr/>
        </p:nvPicPr>
        <p:blipFill>
          <a:blip r:embed="rId3">
            <a:extLst/>
          </a:blip>
          <a:stretch>
            <a:fillRect/>
          </a:stretch>
        </p:blipFill>
        <p:spPr>
          <a:xfrm>
            <a:off x="3624727" y="4190681"/>
            <a:ext cx="5741582" cy="8612375"/>
          </a:xfrm>
          <a:prstGeom prst="rect">
            <a:avLst/>
          </a:prstGeom>
          <a:ln w="12700">
            <a:miter lim="400000"/>
          </a:ln>
        </p:spPr>
      </p:pic>
      <p:sp>
        <p:nvSpPr>
          <p:cNvPr id="96"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97"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98"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sp>
        <p:nvSpPr>
          <p:cNvPr id="99"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lnSpc>
                <a:spcPct val="100000"/>
              </a:lnSpc>
              <a:spcBef>
                <a:spcPts val="0"/>
              </a:spcBef>
              <a:defRPr b="0" sz="180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02" name="Was ist eine Skizze?"/>
          <p:cNvSpPr txBox="1"/>
          <p:nvPr/>
        </p:nvSpPr>
        <p:spPr>
          <a:xfrm>
            <a:off x="5223937" y="591722"/>
            <a:ext cx="16316470" cy="1109558"/>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defTabSz="1975054">
              <a:spcBef>
                <a:spcPts val="3600"/>
              </a:spcBef>
              <a:defRPr sz="4860"/>
            </a:pPr>
            <a:r>
              <a:t>Was ist eine</a:t>
            </a:r>
            <a:r>
              <a:t> Skizze?</a:t>
            </a:r>
          </a:p>
        </p:txBody>
      </p:sp>
      <p:sp>
        <p:nvSpPr>
          <p:cNvPr id="103" name="Eine Skizze ist eine einfache Zeichnung"/>
          <p:cNvSpPr txBox="1"/>
          <p:nvPr/>
        </p:nvSpPr>
        <p:spPr>
          <a:xfrm>
            <a:off x="7141960" y="2378963"/>
            <a:ext cx="10100080" cy="11418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ctr" defTabSz="544830">
              <a:lnSpc>
                <a:spcPct val="100000"/>
              </a:lnSpc>
              <a:spcBef>
                <a:spcPts val="0"/>
              </a:spcBef>
              <a:defRPr sz="3960">
                <a:solidFill>
                  <a:srgbClr val="FFFFFF"/>
                </a:solidFill>
              </a:defRPr>
            </a:lvl1pPr>
          </a:lstStyle>
          <a:p>
            <a:pPr/>
            <a:r>
              <a:t>Eine Skizze ist eine einfache Zeichnung</a:t>
            </a:r>
          </a:p>
        </p:txBody>
      </p:sp>
      <p:pic>
        <p:nvPicPr>
          <p:cNvPr id="104" name="Bild" descr="Bild"/>
          <p:cNvPicPr>
            <a:picLocks noChangeAspect="1"/>
          </p:cNvPicPr>
          <p:nvPr/>
        </p:nvPicPr>
        <p:blipFill>
          <a:blip r:embed="rId3">
            <a:extLst/>
          </a:blip>
          <a:stretch>
            <a:fillRect/>
          </a:stretch>
        </p:blipFill>
        <p:spPr>
          <a:xfrm>
            <a:off x="3624728" y="4165901"/>
            <a:ext cx="5758102" cy="8637154"/>
          </a:xfrm>
          <a:prstGeom prst="rect">
            <a:avLst/>
          </a:prstGeom>
          <a:ln w="12700">
            <a:miter lim="400000"/>
          </a:ln>
        </p:spPr>
      </p:pic>
      <p:pic>
        <p:nvPicPr>
          <p:cNvPr id="105" name="Bild" descr="Bild"/>
          <p:cNvPicPr>
            <a:picLocks noChangeAspect="1"/>
          </p:cNvPicPr>
          <p:nvPr/>
        </p:nvPicPr>
        <p:blipFill>
          <a:blip r:embed="rId4">
            <a:extLst/>
          </a:blip>
          <a:stretch>
            <a:fillRect/>
          </a:stretch>
        </p:blipFill>
        <p:spPr>
          <a:xfrm>
            <a:off x="3624727" y="4190681"/>
            <a:ext cx="5741582" cy="8612375"/>
          </a:xfrm>
          <a:prstGeom prst="rect">
            <a:avLst/>
          </a:prstGeom>
          <a:ln w="12700">
            <a:miter lim="400000"/>
          </a:ln>
        </p:spPr>
      </p:pic>
      <p:pic>
        <p:nvPicPr>
          <p:cNvPr id="106" name="Bild" descr="Bild"/>
          <p:cNvPicPr>
            <a:picLocks noChangeAspect="1"/>
          </p:cNvPicPr>
          <p:nvPr/>
        </p:nvPicPr>
        <p:blipFill>
          <a:blip r:embed="rId5">
            <a:extLst/>
          </a:blip>
          <a:stretch>
            <a:fillRect/>
          </a:stretch>
        </p:blipFill>
        <p:spPr>
          <a:xfrm>
            <a:off x="3624728" y="4135023"/>
            <a:ext cx="5778688" cy="8668032"/>
          </a:xfrm>
          <a:prstGeom prst="rect">
            <a:avLst/>
          </a:prstGeom>
          <a:ln w="12700">
            <a:miter lim="400000"/>
          </a:ln>
        </p:spPr>
      </p:pic>
      <p:sp>
        <p:nvSpPr>
          <p:cNvPr id="107" name="Carlos Pflanze wächst jeden Tag 10 cm.…"/>
          <p:cNvSpPr txBox="1"/>
          <p:nvPr/>
        </p:nvSpPr>
        <p:spPr>
          <a:xfrm>
            <a:off x="13270819" y="4510722"/>
            <a:ext cx="9598367" cy="469455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Carlos Pflanze wächst jeden Tag 10 cm. </a:t>
            </a:r>
          </a:p>
          <a:p>
            <a:pPr/>
            <a:r>
              <a:t>Wie groß ist seine Pflanze nach 4 Tagen?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upright="0">
        <a:normAutofit fontScale="100000" lnSpcReduction="0"/>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upright="0">
        <a:normAutofit fontScale="100000" lnSpcReduction="0"/>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