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lvl1pPr>
    <a:lvl2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lvl2pPr>
    <a:lvl3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lvl3pPr>
    <a:lvl4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lvl4pPr>
    <a:lvl5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lvl5pPr>
    <a:lvl6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lvl6pPr>
    <a:lvl7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lvl7pPr>
    <a:lvl8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lvl8pPr>
    <a:lvl9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508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76672"/>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noFill/>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3" name="Shape 43"/>
          <p:cNvSpPr/>
          <p:nvPr>
            <p:ph type="sldImg"/>
          </p:nvPr>
        </p:nvSpPr>
        <p:spPr>
          <a:xfrm>
            <a:off x="1143000" y="685800"/>
            <a:ext cx="4572000" cy="3429000"/>
          </a:xfrm>
          <a:prstGeom prst="rect">
            <a:avLst/>
          </a:prstGeom>
        </p:spPr>
        <p:txBody>
          <a:bodyPr/>
          <a:lstStyle/>
          <a:p>
            <a:pPr/>
          </a:p>
        </p:txBody>
      </p:sp>
      <p:sp>
        <p:nvSpPr>
          <p:cNvPr id="44" name="Shape 4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6.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7.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8.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9.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0.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Shape 52"/>
          <p:cNvSpPr/>
          <p:nvPr>
            <p:ph type="sldImg"/>
          </p:nvPr>
        </p:nvSpPr>
        <p:spPr>
          <a:prstGeom prst="rect">
            <a:avLst/>
          </a:prstGeom>
        </p:spPr>
        <p:txBody>
          <a:bodyPr/>
          <a:lstStyle/>
          <a:p>
            <a:pPr/>
          </a:p>
        </p:txBody>
      </p:sp>
      <p:sp>
        <p:nvSpPr>
          <p:cNvPr id="53" name="Shape 53"/>
          <p:cNvSpPr/>
          <p:nvPr>
            <p:ph type="body" sz="quarter" idx="1"/>
          </p:nvPr>
        </p:nvSpPr>
        <p:spPr>
          <a:prstGeom prst="rect">
            <a:avLst/>
          </a:prstGeom>
        </p:spPr>
        <p:txBody>
          <a:bodyPr/>
          <a:lstStyle/>
          <a:p>
            <a:pPr/>
            <a:r>
              <a:t>Die Skizze hast du schon im letzten Video kennengelernt. In diesem Video erfährst du, wie du eine Skizze zum Lösen einer Aufgabe verwenden kannst.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Shape 149"/>
          <p:cNvSpPr/>
          <p:nvPr>
            <p:ph type="sldImg"/>
          </p:nvPr>
        </p:nvSpPr>
        <p:spPr>
          <a:prstGeom prst="rect">
            <a:avLst/>
          </a:prstGeom>
        </p:spPr>
        <p:txBody>
          <a:bodyPr/>
          <a:lstStyle/>
          <a:p>
            <a:pPr/>
          </a:p>
        </p:txBody>
      </p:sp>
      <p:sp>
        <p:nvSpPr>
          <p:cNvPr id="150" name="Shape 150"/>
          <p:cNvSpPr/>
          <p:nvPr>
            <p:ph type="body" sz="quarter" idx="1"/>
          </p:nvPr>
        </p:nvSpPr>
        <p:spPr>
          <a:prstGeom prst="rect">
            <a:avLst/>
          </a:prstGeom>
        </p:spPr>
        <p:txBody>
          <a:bodyPr/>
          <a:lstStyle/>
          <a:p>
            <a:pPr/>
            <a:r>
              <a:t>Ben rückt in der Skizze immer 10 m vor. Julia rückt immer 8 m vor.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Shape 173"/>
          <p:cNvSpPr/>
          <p:nvPr>
            <p:ph type="sldImg"/>
          </p:nvPr>
        </p:nvSpPr>
        <p:spPr>
          <a:prstGeom prst="rect">
            <a:avLst/>
          </a:prstGeom>
        </p:spPr>
        <p:txBody>
          <a:bodyPr/>
          <a:lstStyle/>
          <a:p>
            <a:pPr/>
          </a:p>
        </p:txBody>
      </p:sp>
      <p:sp>
        <p:nvSpPr>
          <p:cNvPr id="174" name="Shape 174"/>
          <p:cNvSpPr/>
          <p:nvPr>
            <p:ph type="body" sz="quarter" idx="1"/>
          </p:nvPr>
        </p:nvSpPr>
        <p:spPr>
          <a:prstGeom prst="rect">
            <a:avLst/>
          </a:prstGeom>
        </p:spPr>
        <p:txBody>
          <a:bodyPr/>
          <a:lstStyle/>
          <a:p>
            <a:pPr/>
            <a:r>
              <a:t>Nun muss bei Julia immer 8 und bei Ben immer 10 m addiert werden. Dann kann man am Ende sehen, wer zuerst im Ziel ist.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Shape 222"/>
          <p:cNvSpPr/>
          <p:nvPr>
            <p:ph type="sldImg"/>
          </p:nvPr>
        </p:nvSpPr>
        <p:spPr>
          <a:prstGeom prst="rect">
            <a:avLst/>
          </a:prstGeom>
        </p:spPr>
        <p:txBody>
          <a:bodyPr/>
          <a:lstStyle/>
          <a:p>
            <a:pPr/>
          </a:p>
        </p:txBody>
      </p:sp>
      <p:sp>
        <p:nvSpPr>
          <p:cNvPr id="223" name="Shape 223"/>
          <p:cNvSpPr/>
          <p:nvPr>
            <p:ph type="body" sz="quarter" idx="1"/>
          </p:nvPr>
        </p:nvSpPr>
        <p:spPr>
          <a:prstGeom prst="rect">
            <a:avLst/>
          </a:prstGeom>
        </p:spPr>
        <p:txBody>
          <a:bodyPr/>
          <a:lstStyle/>
          <a:p>
            <a:pPr/>
            <a:r>
              <a:t>Die letzten m sind entscheidend. Während Ben noch bei 90 m ist, hat Julia schon 97 m zurückgelegt. Sie muss nur noch drei m bis zum Ziel laufen.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Shape 275"/>
          <p:cNvSpPr/>
          <p:nvPr>
            <p:ph type="sldImg"/>
          </p:nvPr>
        </p:nvSpPr>
        <p:spPr>
          <a:prstGeom prst="rect">
            <a:avLst/>
          </a:prstGeom>
        </p:spPr>
        <p:txBody>
          <a:bodyPr/>
          <a:lstStyle/>
          <a:p>
            <a:pPr/>
          </a:p>
        </p:txBody>
      </p:sp>
      <p:sp>
        <p:nvSpPr>
          <p:cNvPr id="276" name="Shape 276"/>
          <p:cNvSpPr/>
          <p:nvPr>
            <p:ph type="body" sz="quarter" idx="1"/>
          </p:nvPr>
        </p:nvSpPr>
        <p:spPr>
          <a:prstGeom prst="rect">
            <a:avLst/>
          </a:prstGeom>
        </p:spPr>
        <p:txBody>
          <a:bodyPr/>
          <a:lstStyle/>
          <a:p>
            <a:pPr/>
            <a:r>
              <a:t>Also gewinnt Julia das Wettrennen.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Shape 284"/>
          <p:cNvSpPr/>
          <p:nvPr>
            <p:ph type="sldImg"/>
          </p:nvPr>
        </p:nvSpPr>
        <p:spPr>
          <a:prstGeom prst="rect">
            <a:avLst/>
          </a:prstGeom>
        </p:spPr>
        <p:txBody>
          <a:bodyPr/>
          <a:lstStyle/>
          <a:p>
            <a:pPr/>
          </a:p>
        </p:txBody>
      </p:sp>
      <p:sp>
        <p:nvSpPr>
          <p:cNvPr id="285" name="Shape 285"/>
          <p:cNvSpPr/>
          <p:nvPr>
            <p:ph type="body" sz="quarter" idx="1"/>
          </p:nvPr>
        </p:nvSpPr>
        <p:spPr>
          <a:prstGeom prst="rect">
            <a:avLst/>
          </a:prstGeom>
        </p:spPr>
        <p:txBody>
          <a:bodyPr/>
          <a:lstStyle/>
          <a:p>
            <a:pPr/>
            <a:r>
              <a:t>Wurden alle Merkmale in der Skizze berücksichtigt?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0" name="Shape 350"/>
          <p:cNvSpPr/>
          <p:nvPr>
            <p:ph type="sldImg"/>
          </p:nvPr>
        </p:nvSpPr>
        <p:spPr>
          <a:prstGeom prst="rect">
            <a:avLst/>
          </a:prstGeom>
        </p:spPr>
        <p:txBody>
          <a:bodyPr/>
          <a:lstStyle/>
          <a:p>
            <a:pPr/>
          </a:p>
        </p:txBody>
      </p:sp>
      <p:sp>
        <p:nvSpPr>
          <p:cNvPr id="351" name="Shape 351"/>
          <p:cNvSpPr/>
          <p:nvPr>
            <p:ph type="body" sz="quarter" idx="1"/>
          </p:nvPr>
        </p:nvSpPr>
        <p:spPr>
          <a:prstGeom prst="rect">
            <a:avLst/>
          </a:prstGeom>
        </p:spPr>
        <p:txBody>
          <a:bodyPr/>
          <a:lstStyle/>
          <a:p>
            <a:pPr/>
            <a:r>
              <a:t>Es wurden alle wichtigen Dinge, die beim Lösen der Aufgabe helfen gezeichnet. Die Skizze enthält aber auch keine überflüssigen Zeichnungen.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6" name="Shape 416"/>
          <p:cNvSpPr/>
          <p:nvPr>
            <p:ph type="sldImg"/>
          </p:nvPr>
        </p:nvSpPr>
        <p:spPr>
          <a:prstGeom prst="rect">
            <a:avLst/>
          </a:prstGeom>
        </p:spPr>
        <p:txBody>
          <a:bodyPr/>
          <a:lstStyle/>
          <a:p>
            <a:pPr/>
          </a:p>
        </p:txBody>
      </p:sp>
      <p:sp>
        <p:nvSpPr>
          <p:cNvPr id="417" name="Shape 417"/>
          <p:cNvSpPr/>
          <p:nvPr>
            <p:ph type="body" sz="quarter" idx="1"/>
          </p:nvPr>
        </p:nvSpPr>
        <p:spPr>
          <a:prstGeom prst="rect">
            <a:avLst/>
          </a:prstGeom>
        </p:spPr>
        <p:txBody>
          <a:bodyPr/>
          <a:lstStyle/>
          <a:p>
            <a:pPr/>
            <a:r>
              <a:t>Die Skizze veranschaulicht das Wettrennen auf der Bahn zwischen Julia und Ben. Man kann auch erkennen, dass Julia einen Vorsprung von 25 m hat.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3" name="Shape 483"/>
          <p:cNvSpPr/>
          <p:nvPr>
            <p:ph type="sldImg"/>
          </p:nvPr>
        </p:nvSpPr>
        <p:spPr>
          <a:prstGeom prst="rect">
            <a:avLst/>
          </a:prstGeom>
        </p:spPr>
        <p:txBody>
          <a:bodyPr/>
          <a:lstStyle/>
          <a:p>
            <a:pPr/>
          </a:p>
        </p:txBody>
      </p:sp>
      <p:sp>
        <p:nvSpPr>
          <p:cNvPr id="484" name="Shape 484"/>
          <p:cNvSpPr/>
          <p:nvPr>
            <p:ph type="body" sz="quarter" idx="1"/>
          </p:nvPr>
        </p:nvSpPr>
        <p:spPr>
          <a:prstGeom prst="rect">
            <a:avLst/>
          </a:prstGeom>
        </p:spPr>
        <p:txBody>
          <a:bodyPr/>
          <a:lstStyle/>
          <a:p>
            <a:pPr/>
            <a:r>
              <a:t>Durch die Pfeile erkennt man, was auf der Laufbahn passiert. Ein Pfeil von Julia steht für 8 m, ein Pfeil von Ben steht für 10 m. Denn während Ben 10 m läuft, schafft Julia 8 m.</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9" name="Shape 549"/>
          <p:cNvSpPr/>
          <p:nvPr>
            <p:ph type="sldImg"/>
          </p:nvPr>
        </p:nvSpPr>
        <p:spPr>
          <a:prstGeom prst="rect">
            <a:avLst/>
          </a:prstGeom>
        </p:spPr>
        <p:txBody>
          <a:bodyPr/>
          <a:lstStyle/>
          <a:p>
            <a:pPr/>
          </a:p>
        </p:txBody>
      </p:sp>
      <p:sp>
        <p:nvSpPr>
          <p:cNvPr id="550" name="Shape 550"/>
          <p:cNvSpPr/>
          <p:nvPr>
            <p:ph type="body" sz="quarter" idx="1"/>
          </p:nvPr>
        </p:nvSpPr>
        <p:spPr>
          <a:prstGeom prst="rect">
            <a:avLst/>
          </a:prstGeom>
        </p:spPr>
        <p:txBody>
          <a:bodyPr/>
          <a:lstStyle/>
          <a:p>
            <a:pPr/>
            <a:r>
              <a:t>Die Werte neben den Pfeilen helfen dabei die Aufgabe zu lösen. Am Ende kann man genau sehen, wer von beiden als Erster ins Ziel kommt.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2" name="Shape 562"/>
          <p:cNvSpPr/>
          <p:nvPr>
            <p:ph type="sldImg"/>
          </p:nvPr>
        </p:nvSpPr>
        <p:spPr>
          <a:prstGeom prst="rect">
            <a:avLst/>
          </a:prstGeom>
        </p:spPr>
        <p:txBody>
          <a:bodyPr/>
          <a:lstStyle/>
          <a:p>
            <a:pPr/>
          </a:p>
        </p:txBody>
      </p:sp>
      <p:sp>
        <p:nvSpPr>
          <p:cNvPr id="563" name="Shape 563"/>
          <p:cNvSpPr/>
          <p:nvPr>
            <p:ph type="body" sz="quarter" idx="1"/>
          </p:nvPr>
        </p:nvSpPr>
        <p:spPr>
          <a:prstGeom prst="rect">
            <a:avLst/>
          </a:prstGeom>
        </p:spPr>
        <p:txBody>
          <a:bodyPr/>
          <a:lstStyle/>
          <a:p>
            <a:pPr/>
            <a:r>
              <a:t>Es wurden also alle Merkmale einer guten Skizze berücksichtigt.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 name="Shape 60"/>
          <p:cNvSpPr/>
          <p:nvPr>
            <p:ph type="sldImg"/>
          </p:nvPr>
        </p:nvSpPr>
        <p:spPr>
          <a:prstGeom prst="rect">
            <a:avLst/>
          </a:prstGeom>
        </p:spPr>
        <p:txBody>
          <a:bodyPr/>
          <a:lstStyle/>
          <a:p>
            <a:pPr/>
          </a:p>
        </p:txBody>
      </p:sp>
      <p:sp>
        <p:nvSpPr>
          <p:cNvPr id="61" name="Shape 61"/>
          <p:cNvSpPr/>
          <p:nvPr>
            <p:ph type="body" sz="quarter" idx="1"/>
          </p:nvPr>
        </p:nvSpPr>
        <p:spPr>
          <a:prstGeom prst="rect">
            <a:avLst/>
          </a:prstGeom>
        </p:spPr>
        <p:txBody>
          <a:bodyPr/>
          <a:lstStyle/>
          <a:p>
            <a:pPr/>
            <a:r>
              <a:t>Wenn du eine Skizze zum Lösen einer Sachaufgabe nutzt. Solltest du auf diese vier Merkmale achten. Eine Skizze ist eine Zeichnung. Eine Skizze veranschaulicht die Sachsituation. Eine Skizze zeigt mathematische Zusammenhänge, zum Beispiel Anordnungen, Wiederholungen oder Verteilungen. Eine Skizze enthält Werte und Zahlen. Wenn Werte vorhanden sind, werden diese in die Skizze eingetragen, wie zum Beispiel Entfernungen, Längen oder Abstände in cm, m oder km, Gewichte in g oder kg oder Anzahlen.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8" name="Shape 568"/>
          <p:cNvSpPr/>
          <p:nvPr>
            <p:ph type="sldImg"/>
          </p:nvPr>
        </p:nvSpPr>
        <p:spPr>
          <a:prstGeom prst="rect">
            <a:avLst/>
          </a:prstGeom>
        </p:spPr>
        <p:txBody>
          <a:bodyPr/>
          <a:lstStyle/>
          <a:p>
            <a:pPr/>
          </a:p>
        </p:txBody>
      </p:sp>
      <p:sp>
        <p:nvSpPr>
          <p:cNvPr id="569" name="Shape 569"/>
          <p:cNvSpPr/>
          <p:nvPr>
            <p:ph type="body" sz="quarter" idx="1"/>
          </p:nvPr>
        </p:nvSpPr>
        <p:spPr>
          <a:prstGeom prst="rect">
            <a:avLst/>
          </a:prstGeom>
        </p:spPr>
        <p:txBody>
          <a:bodyPr/>
          <a:lstStyle/>
          <a:p>
            <a:pPr/>
          </a:p>
          <a:p>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 name="Shape 65"/>
          <p:cNvSpPr/>
          <p:nvPr>
            <p:ph type="sldImg"/>
          </p:nvPr>
        </p:nvSpPr>
        <p:spPr>
          <a:prstGeom prst="rect">
            <a:avLst/>
          </a:prstGeom>
        </p:spPr>
        <p:txBody>
          <a:bodyPr/>
          <a:lstStyle/>
          <a:p>
            <a:pPr/>
          </a:p>
        </p:txBody>
      </p:sp>
      <p:sp>
        <p:nvSpPr>
          <p:cNvPr id="66" name="Shape 66"/>
          <p:cNvSpPr/>
          <p:nvPr>
            <p:ph type="body" sz="quarter" idx="1"/>
          </p:nvPr>
        </p:nvSpPr>
        <p:spPr>
          <a:prstGeom prst="rect">
            <a:avLst/>
          </a:prstGeom>
        </p:spPr>
        <p:txBody>
          <a:bodyPr/>
          <a:lstStyle/>
          <a:p>
            <a:pPr/>
            <a:r>
              <a:t>Wie kann man diese Aufgabe mit Hilfe einer Skizze Lösen? (Aufgabe vorlesen)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 name="Shape 70"/>
          <p:cNvSpPr/>
          <p:nvPr>
            <p:ph type="sldImg"/>
          </p:nvPr>
        </p:nvSpPr>
        <p:spPr>
          <a:prstGeom prst="rect">
            <a:avLst/>
          </a:prstGeom>
        </p:spPr>
        <p:txBody>
          <a:bodyPr/>
          <a:lstStyle/>
          <a:p>
            <a:pPr/>
          </a:p>
        </p:txBody>
      </p:sp>
      <p:sp>
        <p:nvSpPr>
          <p:cNvPr id="71" name="Shape 71"/>
          <p:cNvSpPr/>
          <p:nvPr>
            <p:ph type="body" sz="quarter" idx="1"/>
          </p:nvPr>
        </p:nvSpPr>
        <p:spPr>
          <a:prstGeom prst="rect">
            <a:avLst/>
          </a:prstGeom>
        </p:spPr>
        <p:txBody>
          <a:bodyPr/>
          <a:lstStyle/>
          <a:p>
            <a:pPr/>
            <a:r>
              <a:t>Es geht in der Aufgabe um ein 100 m Wettrennen.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Shape 77"/>
          <p:cNvSpPr/>
          <p:nvPr>
            <p:ph type="sldImg"/>
          </p:nvPr>
        </p:nvSpPr>
        <p:spPr>
          <a:prstGeom prst="rect">
            <a:avLst/>
          </a:prstGeom>
        </p:spPr>
        <p:txBody>
          <a:bodyPr/>
          <a:lstStyle/>
          <a:p>
            <a:pPr/>
          </a:p>
        </p:txBody>
      </p:sp>
      <p:sp>
        <p:nvSpPr>
          <p:cNvPr id="78" name="Shape 78"/>
          <p:cNvSpPr/>
          <p:nvPr>
            <p:ph type="body" sz="quarter" idx="1"/>
          </p:nvPr>
        </p:nvSpPr>
        <p:spPr>
          <a:prstGeom prst="rect">
            <a:avLst/>
          </a:prstGeom>
        </p:spPr>
        <p:txBody>
          <a:bodyPr/>
          <a:lstStyle/>
          <a:p>
            <a:pPr/>
            <a:r>
              <a:t>Also zeichnet man zuerst eine Bahn.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 name="Shape 87"/>
          <p:cNvSpPr/>
          <p:nvPr>
            <p:ph type="sldImg"/>
          </p:nvPr>
        </p:nvSpPr>
        <p:spPr>
          <a:prstGeom prst="rect">
            <a:avLst/>
          </a:prstGeom>
        </p:spPr>
        <p:txBody>
          <a:bodyPr/>
          <a:lstStyle/>
          <a:p>
            <a:pPr/>
          </a:p>
        </p:txBody>
      </p:sp>
      <p:sp>
        <p:nvSpPr>
          <p:cNvPr id="88" name="Shape 88"/>
          <p:cNvSpPr/>
          <p:nvPr>
            <p:ph type="body" sz="quarter" idx="1"/>
          </p:nvPr>
        </p:nvSpPr>
        <p:spPr>
          <a:prstGeom prst="rect">
            <a:avLst/>
          </a:prstGeom>
        </p:spPr>
        <p:txBody>
          <a:bodyPr/>
          <a:lstStyle/>
          <a:p>
            <a:pPr/>
            <a:r>
              <a:t>Die Bahn ist 100 m lang. Dieser Wert wird in die Skizze eingezeichnet.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Shape 98"/>
          <p:cNvSpPr/>
          <p:nvPr>
            <p:ph type="sldImg"/>
          </p:nvPr>
        </p:nvSpPr>
        <p:spPr>
          <a:prstGeom prst="rect">
            <a:avLst/>
          </a:prstGeom>
        </p:spPr>
        <p:txBody>
          <a:bodyPr/>
          <a:lstStyle/>
          <a:p>
            <a:pPr/>
          </a:p>
        </p:txBody>
      </p:sp>
      <p:sp>
        <p:nvSpPr>
          <p:cNvPr id="99" name="Shape 99"/>
          <p:cNvSpPr/>
          <p:nvPr>
            <p:ph type="body" sz="quarter" idx="1"/>
          </p:nvPr>
        </p:nvSpPr>
        <p:spPr>
          <a:prstGeom prst="rect">
            <a:avLst/>
          </a:prstGeom>
        </p:spPr>
        <p:txBody>
          <a:bodyPr/>
          <a:lstStyle/>
          <a:p>
            <a:pPr/>
            <a:r>
              <a:t>Weil Ben sich siegessicher ist, gibt er Julia am Start einen Vorsprung von 25 m. Dieser Vorsprung wird in die Skizze eingezeichnet. Ben startet am Anfang der Bahn. Julia startet 25 m weiter.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Shape 111"/>
          <p:cNvSpPr/>
          <p:nvPr>
            <p:ph type="sldImg"/>
          </p:nvPr>
        </p:nvSpPr>
        <p:spPr>
          <a:prstGeom prst="rect">
            <a:avLst/>
          </a:prstGeom>
        </p:spPr>
        <p:txBody>
          <a:bodyPr/>
          <a:lstStyle/>
          <a:p>
            <a:pPr/>
          </a:p>
        </p:txBody>
      </p:sp>
      <p:sp>
        <p:nvSpPr>
          <p:cNvPr id="112" name="Shape 112"/>
          <p:cNvSpPr/>
          <p:nvPr>
            <p:ph type="body" sz="quarter" idx="1"/>
          </p:nvPr>
        </p:nvSpPr>
        <p:spPr>
          <a:prstGeom prst="rect">
            <a:avLst/>
          </a:prstGeom>
        </p:spPr>
        <p:txBody>
          <a:bodyPr/>
          <a:lstStyle/>
          <a:p>
            <a:pPr/>
            <a:r>
              <a:t>Sie muss also 25 m weniger laufen. Die 25 m werden auch in die Skizze eingezeichnet.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Shape 128"/>
          <p:cNvSpPr/>
          <p:nvPr>
            <p:ph type="sldImg"/>
          </p:nvPr>
        </p:nvSpPr>
        <p:spPr>
          <a:prstGeom prst="rect">
            <a:avLst/>
          </a:prstGeom>
        </p:spPr>
        <p:txBody>
          <a:bodyPr/>
          <a:lstStyle/>
          <a:p>
            <a:pPr/>
          </a:p>
        </p:txBody>
      </p:sp>
      <p:sp>
        <p:nvSpPr>
          <p:cNvPr id="129" name="Shape 129"/>
          <p:cNvSpPr/>
          <p:nvPr>
            <p:ph type="body" sz="quarter" idx="1"/>
          </p:nvPr>
        </p:nvSpPr>
        <p:spPr>
          <a:prstGeom prst="rect">
            <a:avLst/>
          </a:prstGeom>
        </p:spPr>
        <p:txBody>
          <a:bodyPr/>
          <a:lstStyle/>
          <a:p>
            <a:pPr/>
            <a:r>
              <a:t>Der Startschuss ertönt. In der Zeit, in der Ben 10 m läuft, schafft Julia immer 8 m. Da Ben am Anfang der Bahn startet, muss bei 0 anfangen werden die m zu addieren. Julia startet aber 25 m weiter. Also muss bei 25 m anfangen werden zu addieren. Während Ben die ersten zehn m gelaufen ist, kommt Julia schon bei 33 m an. Es wurde 25 plus 8 gerechnet.</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el">
    <p:spTree>
      <p:nvGrpSpPr>
        <p:cNvPr id="1" name=""/>
        <p:cNvGrpSpPr/>
        <p:nvPr/>
      </p:nvGrpSpPr>
      <p:grpSpPr>
        <a:xfrm>
          <a:off x="0" y="0"/>
          <a:ext cx="0" cy="0"/>
          <a:chOff x="0" y="0"/>
          <a:chExt cx="0" cy="0"/>
        </a:xfrm>
      </p:grpSpPr>
      <p:sp>
        <p:nvSpPr>
          <p:cNvPr id="14" name="Autor und Datum"/>
          <p:cNvSpPr txBox="1"/>
          <p:nvPr>
            <p:ph type="body" sz="quarter" idx="13" hasCustomPrompt="1"/>
          </p:nvPr>
        </p:nvSpPr>
        <p:spPr>
          <a:xfrm>
            <a:off x="4030265" y="12174593"/>
            <a:ext cx="16323471" cy="648365"/>
          </a:xfrm>
          <a:prstGeom prst="rect">
            <a:avLst/>
          </a:prstGeom>
          <a:solidFill>
            <a:srgbClr val="FFFFFF"/>
          </a:solidFill>
          <a:ln w="127000">
            <a:solidFill>
              <a:srgbClr val="FFFFFF"/>
            </a:solidFill>
          </a:ln>
        </p:spPr>
        <p:txBody>
          <a:bodyPr lIns="190500" tIns="190500" rIns="190500" bIns="190500" anchor="b"/>
          <a:lstStyle>
            <a:lvl1pPr defTabSz="330200">
              <a:defRPr sz="1280"/>
            </a:lvl1pPr>
          </a:lstStyle>
          <a:p>
            <a:pPr/>
            <a:r>
              <a:t>Autor und Datum</a:t>
            </a:r>
          </a:p>
        </p:txBody>
      </p:sp>
      <p:sp>
        <p:nvSpPr>
          <p:cNvPr id="15" name="Titel der Präsentation"/>
          <p:cNvSpPr txBox="1"/>
          <p:nvPr>
            <p:ph type="title" hasCustomPrompt="1"/>
          </p:nvPr>
        </p:nvSpPr>
        <p:spPr>
          <a:xfrm>
            <a:off x="4030265" y="2607468"/>
            <a:ext cx="16325237" cy="4643439"/>
          </a:xfrm>
          <a:prstGeom prst="rect">
            <a:avLst/>
          </a:prstGeom>
        </p:spPr>
        <p:txBody>
          <a:bodyPr lIns="71437" tIns="71437" rIns="71437" bIns="71437" anchor="b"/>
          <a:lstStyle>
            <a:lvl1pPr algn="ctr" defTabSz="2438339">
              <a:defRPr b="1" spc="-180" sz="9000">
                <a:solidFill>
                  <a:srgbClr val="1C6077"/>
                </a:solidFill>
                <a:latin typeface="+mj-lt"/>
                <a:ea typeface="+mj-ea"/>
                <a:cs typeface="+mj-cs"/>
                <a:sym typeface="OpenSans-Bold"/>
              </a:defRPr>
            </a:lvl1pPr>
          </a:lstStyle>
          <a:p>
            <a:pPr/>
            <a:r>
              <a:t>Titel der Präsentation</a:t>
            </a:r>
          </a:p>
        </p:txBody>
      </p:sp>
      <p:sp>
        <p:nvSpPr>
          <p:cNvPr id="16" name="Textebene 1…"/>
          <p:cNvSpPr txBox="1"/>
          <p:nvPr>
            <p:ph type="body" sz="quarter" idx="1" hasCustomPrompt="1"/>
          </p:nvPr>
        </p:nvSpPr>
        <p:spPr>
          <a:xfrm>
            <a:off x="4030265" y="7179468"/>
            <a:ext cx="16323470" cy="2048062"/>
          </a:xfrm>
          <a:prstGeom prst="rect">
            <a:avLst/>
          </a:prstGeom>
        </p:spPr>
        <p:txBody>
          <a:bodyPr lIns="71437" tIns="71437" rIns="71437" bIns="71437"/>
          <a:lstStyle>
            <a:lvl1pPr>
              <a:defRPr sz="5200"/>
            </a:lvl1pPr>
            <a:lvl2pPr>
              <a:defRPr sz="5200"/>
            </a:lvl2pPr>
            <a:lvl3pPr>
              <a:defRPr sz="5200"/>
            </a:lvl3pPr>
            <a:lvl4pPr>
              <a:defRPr sz="5200"/>
            </a:lvl4pPr>
            <a:lvl5pPr>
              <a:defRPr sz="5200"/>
            </a:lvl5pPr>
          </a:lstStyle>
          <a:p>
            <a:pPr/>
            <a:r>
              <a:t>Präsentationsuntertitel</a:t>
            </a:r>
          </a:p>
          <a:p>
            <a:pPr lvl="1"/>
            <a:r>
              <a:t/>
            </a:r>
          </a:p>
          <a:p>
            <a:pPr lvl="2"/>
            <a:r>
              <a:t/>
            </a:r>
          </a:p>
          <a:p>
            <a:pPr lvl="3"/>
            <a:r>
              <a:t/>
            </a:r>
          </a:p>
          <a:p>
            <a:pPr lvl="4"/>
            <a:r>
              <a:t/>
            </a:r>
          </a:p>
        </p:txBody>
      </p:sp>
      <p:pic>
        <p:nvPicPr>
          <p:cNvPr id="17" name="Bild" descr="Bild"/>
          <p:cNvPicPr>
            <a:picLocks noChangeAspect="1"/>
          </p:cNvPicPr>
          <p:nvPr/>
        </p:nvPicPr>
        <p:blipFill>
          <a:blip r:embed="rId2">
            <a:extLst/>
          </a:blip>
          <a:stretch>
            <a:fillRect/>
          </a:stretch>
        </p:blipFill>
        <p:spPr>
          <a:xfrm>
            <a:off x="-47385" y="2129282"/>
            <a:ext cx="24478769" cy="11576418"/>
          </a:xfrm>
          <a:prstGeom prst="rect">
            <a:avLst/>
          </a:prstGeom>
          <a:ln w="12700">
            <a:miter lim="400000"/>
          </a:ln>
        </p:spPr>
      </p:pic>
      <p:pic>
        <p:nvPicPr>
          <p:cNvPr id="18" name="digi-Logo.png" descr="digi-Logo.png"/>
          <p:cNvPicPr>
            <a:picLocks noChangeAspect="1"/>
          </p:cNvPicPr>
          <p:nvPr/>
        </p:nvPicPr>
        <p:blipFill>
          <a:blip r:embed="rId3">
            <a:extLst/>
          </a:blip>
          <a:stretch>
            <a:fillRect/>
          </a:stretch>
        </p:blipFill>
        <p:spPr>
          <a:xfrm>
            <a:off x="407946" y="293704"/>
            <a:ext cx="4359127" cy="1489036"/>
          </a:xfrm>
          <a:prstGeom prst="rect">
            <a:avLst/>
          </a:prstGeom>
          <a:ln w="12700">
            <a:miter lim="400000"/>
          </a:ln>
        </p:spPr>
      </p:pic>
      <p:sp>
        <p:nvSpPr>
          <p:cNvPr id="19" name="Foliennummer"/>
          <p:cNvSpPr txBox="1"/>
          <p:nvPr>
            <p:ph type="sldNum" sz="quarter" idx="2"/>
          </p:nvPr>
        </p:nvSpPr>
        <p:spPr>
          <a:xfrm>
            <a:off x="11987110" y="12954297"/>
            <a:ext cx="409780" cy="415875"/>
          </a:xfrm>
          <a:prstGeom prst="rect">
            <a:avLst/>
          </a:prstGeom>
        </p:spPr>
        <p:txBody>
          <a:bodyPr lIns="71437" tIns="71437" rIns="71437" bIns="71437"/>
          <a:lstStyle>
            <a:lvl1pPr defTabSz="821531"/>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spTree>
      <p:nvGrpSpPr>
        <p:cNvPr id="1" name=""/>
        <p:cNvGrpSpPr/>
        <p:nvPr/>
      </p:nvGrpSpPr>
      <p:grpSpPr>
        <a:xfrm>
          <a:off x="0" y="0"/>
          <a:ext cx="0" cy="0"/>
          <a:chOff x="0" y="0"/>
          <a:chExt cx="0" cy="0"/>
        </a:xfrm>
      </p:grpSpPr>
      <p:sp>
        <p:nvSpPr>
          <p:cNvPr id="26" name="Titel der Präsentation"/>
          <p:cNvSpPr txBox="1"/>
          <p:nvPr>
            <p:ph type="title" hasCustomPrompt="1"/>
          </p:nvPr>
        </p:nvSpPr>
        <p:spPr>
          <a:prstGeom prst="rect">
            <a:avLst/>
          </a:prstGeom>
        </p:spPr>
        <p:txBody>
          <a:bodyPr/>
          <a:lstStyle/>
          <a:p>
            <a:pPr/>
            <a:r>
              <a:t>Titel der Präsentation</a:t>
            </a:r>
          </a:p>
        </p:txBody>
      </p:sp>
      <p:sp>
        <p:nvSpPr>
          <p:cNvPr id="27"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el">
    <p:spTree>
      <p:nvGrpSpPr>
        <p:cNvPr id="1" name=""/>
        <p:cNvGrpSpPr/>
        <p:nvPr/>
      </p:nvGrpSpPr>
      <p:grpSpPr>
        <a:xfrm>
          <a:off x="0" y="0"/>
          <a:ext cx="0" cy="0"/>
          <a:chOff x="0" y="0"/>
          <a:chExt cx="0" cy="0"/>
        </a:xfrm>
      </p:grpSpPr>
      <p:sp>
        <p:nvSpPr>
          <p:cNvPr id="34" name="Autor und Datum"/>
          <p:cNvSpPr txBox="1"/>
          <p:nvPr>
            <p:ph type="body" sz="quarter" idx="13" hasCustomPrompt="1"/>
          </p:nvPr>
        </p:nvSpPr>
        <p:spPr>
          <a:xfrm>
            <a:off x="4030265" y="12174593"/>
            <a:ext cx="16323471" cy="648365"/>
          </a:xfrm>
          <a:prstGeom prst="rect">
            <a:avLst/>
          </a:prstGeom>
        </p:spPr>
        <p:txBody>
          <a:bodyPr lIns="71437" tIns="71437" rIns="71437" bIns="71437" anchor="b"/>
          <a:lstStyle>
            <a:lvl1pPr>
              <a:defRPr sz="3200"/>
            </a:lvl1pPr>
          </a:lstStyle>
          <a:p>
            <a:pPr/>
            <a:r>
              <a:t>Autor und Datum</a:t>
            </a:r>
          </a:p>
        </p:txBody>
      </p:sp>
      <p:sp>
        <p:nvSpPr>
          <p:cNvPr id="35" name="Titel der Präsentation"/>
          <p:cNvSpPr txBox="1"/>
          <p:nvPr>
            <p:ph type="title" hasCustomPrompt="1"/>
          </p:nvPr>
        </p:nvSpPr>
        <p:spPr>
          <a:xfrm>
            <a:off x="4030265" y="2607468"/>
            <a:ext cx="16325237" cy="4643439"/>
          </a:xfrm>
          <a:prstGeom prst="rect">
            <a:avLst/>
          </a:prstGeom>
        </p:spPr>
        <p:txBody>
          <a:bodyPr lIns="71437" tIns="71437" rIns="71437" bIns="71437" anchor="b"/>
          <a:lstStyle>
            <a:lvl1pPr defTabSz="2438339">
              <a:defRPr b="1" spc="-228" sz="11400">
                <a:latin typeface="+mn-lt"/>
                <a:ea typeface="+mn-ea"/>
                <a:cs typeface="+mn-cs"/>
                <a:sym typeface="Helvetica Neue"/>
              </a:defRPr>
            </a:lvl1pPr>
          </a:lstStyle>
          <a:p>
            <a:pPr/>
            <a:r>
              <a:t>Titel der Präsentation</a:t>
            </a:r>
          </a:p>
        </p:txBody>
      </p:sp>
      <p:sp>
        <p:nvSpPr>
          <p:cNvPr id="36" name="Textebene 1…"/>
          <p:cNvSpPr txBox="1"/>
          <p:nvPr>
            <p:ph type="body" sz="quarter" idx="1" hasCustomPrompt="1"/>
          </p:nvPr>
        </p:nvSpPr>
        <p:spPr>
          <a:xfrm>
            <a:off x="4030265" y="7179468"/>
            <a:ext cx="16323470" cy="2048062"/>
          </a:xfrm>
          <a:prstGeom prst="rect">
            <a:avLst/>
          </a:prstGeom>
        </p:spPr>
        <p:txBody>
          <a:bodyPr lIns="71437" tIns="71437" rIns="71437" bIns="71437"/>
          <a:lstStyle>
            <a:lvl1pPr>
              <a:defRPr sz="5200"/>
            </a:lvl1pPr>
            <a:lvl2pPr>
              <a:defRPr sz="5200"/>
            </a:lvl2pPr>
            <a:lvl3pPr>
              <a:defRPr sz="5200"/>
            </a:lvl3pPr>
            <a:lvl4pPr>
              <a:defRPr sz="5200"/>
            </a:lvl4pPr>
            <a:lvl5pPr>
              <a:defRPr sz="5200"/>
            </a:lvl5pPr>
          </a:lstStyle>
          <a:p>
            <a:pPr/>
            <a:r>
              <a:t>Präsentationsuntertitel</a:t>
            </a:r>
          </a:p>
          <a:p>
            <a:pPr lvl="1"/>
            <a:r>
              <a:t/>
            </a:r>
          </a:p>
          <a:p>
            <a:pPr lvl="2"/>
            <a:r>
              <a:t/>
            </a:r>
          </a:p>
          <a:p>
            <a:pPr lvl="3"/>
            <a:r>
              <a:t/>
            </a:r>
          </a:p>
          <a:p>
            <a:pPr lvl="4"/>
            <a:r>
              <a:t/>
            </a:r>
          </a:p>
        </p:txBody>
      </p:sp>
      <p:sp>
        <p:nvSpPr>
          <p:cNvPr id="37" name="Foliennummer"/>
          <p:cNvSpPr txBox="1"/>
          <p:nvPr>
            <p:ph type="sldNum" sz="quarter" idx="2"/>
          </p:nvPr>
        </p:nvSpPr>
        <p:spPr>
          <a:xfrm>
            <a:off x="11987110" y="12954297"/>
            <a:ext cx="409780" cy="415875"/>
          </a:xfrm>
          <a:prstGeom prst="rect">
            <a:avLst/>
          </a:prstGeom>
        </p:spPr>
        <p:txBody>
          <a:bodyPr lIns="71437" tIns="71437" rIns="71437" bIns="71437"/>
          <a:lstStyle>
            <a:lvl1pPr defTabSz="821531"/>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el der Präsentation"/>
          <p:cNvSpPr txBox="1"/>
          <p:nvPr>
            <p:ph type="title" hasCustomPrompt="1"/>
          </p:nvPr>
        </p:nvSpPr>
        <p:spPr>
          <a:xfrm>
            <a:off x="6798610" y="8132265"/>
            <a:ext cx="12026276" cy="40817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Titel der Präsentation</a:t>
            </a:r>
          </a:p>
        </p:txBody>
      </p:sp>
      <p:pic>
        <p:nvPicPr>
          <p:cNvPr id="3" name="digi-Logo.png" descr="digi-Logo.png"/>
          <p:cNvPicPr>
            <a:picLocks noChangeAspect="1"/>
          </p:cNvPicPr>
          <p:nvPr/>
        </p:nvPicPr>
        <p:blipFill>
          <a:blip r:embed="rId2">
            <a:extLst/>
          </a:blip>
          <a:stretch>
            <a:fillRect/>
          </a:stretch>
        </p:blipFill>
        <p:spPr>
          <a:xfrm>
            <a:off x="6868410" y="2872113"/>
            <a:ext cx="10647180" cy="3636973"/>
          </a:xfrm>
          <a:prstGeom prst="rect">
            <a:avLst/>
          </a:prstGeom>
          <a:ln w="12700">
            <a:miter lim="400000"/>
          </a:ln>
        </p:spPr>
      </p:pic>
      <p:sp>
        <p:nvSpPr>
          <p:cNvPr id="4" name="Linie"/>
          <p:cNvSpPr/>
          <p:nvPr/>
        </p:nvSpPr>
        <p:spPr>
          <a:xfrm>
            <a:off x="6178862" y="7399791"/>
            <a:ext cx="12026276" cy="1"/>
          </a:xfrm>
          <a:prstGeom prst="line">
            <a:avLst/>
          </a:prstGeom>
          <a:ln w="25400">
            <a:solidFill>
              <a:srgbClr val="000000"/>
            </a:solidFill>
            <a:miter lim="400000"/>
          </a:ln>
        </p:spPr>
        <p:txBody>
          <a:bodyPr lIns="71437" tIns="71437" rIns="71437" bIns="71437" anchor="ctr"/>
          <a:lstStyle/>
          <a:p>
            <a:pPr>
              <a:defRPr b="0" sz="4200">
                <a:latin typeface="+mn-lt"/>
                <a:ea typeface="+mn-ea"/>
                <a:cs typeface="+mn-cs"/>
                <a:sym typeface="Helvetica Neue"/>
              </a:defRPr>
            </a:pPr>
          </a:p>
        </p:txBody>
      </p:sp>
      <p:sp>
        <p:nvSpPr>
          <p:cNvPr id="5" name="Juni 2020 © PIKAS pikas.dzlm.de"/>
          <p:cNvSpPr txBox="1"/>
          <p:nvPr/>
        </p:nvSpPr>
        <p:spPr>
          <a:xfrm>
            <a:off x="10179322" y="12751190"/>
            <a:ext cx="4324500" cy="1219201"/>
          </a:xfrm>
          <a:prstGeom prst="rect">
            <a:avLst/>
          </a:prstGeom>
          <a:ln w="127000">
            <a:solidFill>
              <a:srgbClr val="FFFFFF"/>
            </a:solidFill>
            <a:miter lim="400000"/>
          </a:ln>
          <a:extLst>
            <a:ext uri="{C572A759-6A51-4108-AA02-DFA0A04FC94B}">
              <ma14:wrappingTextBoxFlag xmlns:ma14="http://schemas.microsoft.com/office/mac/drawingml/2011/main" val="1"/>
            </a:ext>
          </a:extLst>
        </p:spPr>
        <p:txBody>
          <a:bodyPr wrap="none" lIns="190500" tIns="190500" rIns="190500" bIns="190500" anchor="ctr">
            <a:normAutofit fontScale="100000" lnSpcReduction="0"/>
          </a:bodyPr>
          <a:lstStyle/>
          <a:p>
            <a:pPr defTabSz="457200">
              <a:lnSpc>
                <a:spcPts val="5300"/>
              </a:lnSpc>
              <a:spcBef>
                <a:spcPts val="0"/>
              </a:spcBef>
              <a:defRPr b="0" sz="2000">
                <a:latin typeface="OpenSans-Regular"/>
                <a:ea typeface="OpenSans-Regular"/>
                <a:cs typeface="OpenSans-Regular"/>
                <a:sym typeface="OpenSans-Regular"/>
              </a:defRPr>
            </a:pPr>
            <a:r>
              <a:t>Juni 2020 © PIKAS</a:t>
            </a:r>
            <a:r>
              <a:rPr b="1" i="1">
                <a:latin typeface="OpenSans-BoldItalic"/>
                <a:ea typeface="OpenSans-BoldItalic"/>
                <a:cs typeface="OpenSans-BoldItalic"/>
                <a:sym typeface="OpenSans-BoldItalic"/>
              </a:rPr>
              <a:t> </a:t>
            </a:r>
            <a:r>
              <a:t>pikas.dzlm.de</a:t>
            </a:r>
            <a:endParaRPr i="1">
              <a:latin typeface="OpenSans-Italic"/>
              <a:ea typeface="OpenSans-Italic"/>
              <a:cs typeface="OpenSans-Italic"/>
              <a:sym typeface="OpenSans-Italic"/>
            </a:endParaRPr>
          </a:p>
        </p:txBody>
      </p:sp>
      <p:sp>
        <p:nvSpPr>
          <p:cNvPr id="6" name="Textebene 1…"/>
          <p:cNvSpPr txBox="1"/>
          <p:nvPr>
            <p:ph type="body" idx="1" hasCustomPrompt="1"/>
          </p:nvPr>
        </p:nvSpPr>
        <p:spPr>
          <a:xfrm>
            <a:off x="1201342" y="7223190"/>
            <a:ext cx="21971001" cy="1905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Präsentationsuntertitel</a:t>
            </a:r>
          </a:p>
          <a:p>
            <a:pPr lvl="1"/>
            <a:r>
              <a:t/>
            </a:r>
          </a:p>
          <a:p>
            <a:pPr lvl="2"/>
            <a:r>
              <a:t/>
            </a:r>
          </a:p>
          <a:p>
            <a:pPr lvl="3"/>
            <a:r>
              <a:t/>
            </a:r>
          </a:p>
          <a:p>
            <a:pPr lvl="4"/>
            <a:r>
              <a:t/>
            </a:r>
          </a:p>
        </p:txBody>
      </p:sp>
      <p:sp>
        <p:nvSpPr>
          <p:cNvPr id="7" name="Foliennumm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b="0" sz="1800">
                <a:latin typeface="+mn-lt"/>
                <a:ea typeface="+mn-ea"/>
                <a:cs typeface="+mn-cs"/>
                <a:sym typeface="Helvetica Neue"/>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Lst>
  <p:transition xmlns:p14="http://schemas.microsoft.com/office/powerpoint/2010/main" spd="med" advClick="1"/>
  <p:txStyles>
    <p:titleStyle>
      <a:lvl1pPr marL="0" marR="0" indent="0" algn="l" defTabSz="2438338" latinLnBrk="0">
        <a:lnSpc>
          <a:spcPct val="80000"/>
        </a:lnSpc>
        <a:spcBef>
          <a:spcPts val="0"/>
        </a:spcBef>
        <a:spcAft>
          <a:spcPts val="0"/>
        </a:spcAft>
        <a:buClrTx/>
        <a:buSzTx/>
        <a:buFontTx/>
        <a:buNone/>
        <a:tabLst/>
        <a:defRPr b="0" baseline="0" cap="none" i="0" spc="-159" strike="noStrike" sz="8000" u="none">
          <a:solidFill>
            <a:srgbClr val="000000"/>
          </a:solidFill>
          <a:uFillTx/>
          <a:latin typeface="Roboto Medium"/>
          <a:ea typeface="Roboto Medium"/>
          <a:cs typeface="Roboto Medium"/>
          <a:sym typeface="Roboto Medium"/>
        </a:defRPr>
      </a:lvl1pPr>
      <a:lvl2pPr marL="0" marR="0" indent="0" algn="l" defTabSz="2438338" latinLnBrk="0">
        <a:lnSpc>
          <a:spcPct val="80000"/>
        </a:lnSpc>
        <a:spcBef>
          <a:spcPts val="0"/>
        </a:spcBef>
        <a:spcAft>
          <a:spcPts val="0"/>
        </a:spcAft>
        <a:buClrTx/>
        <a:buSzTx/>
        <a:buFontTx/>
        <a:buNone/>
        <a:tabLst/>
        <a:defRPr b="0" baseline="0" cap="none" i="0" spc="-159" strike="noStrike" sz="8000" u="none">
          <a:solidFill>
            <a:srgbClr val="000000"/>
          </a:solidFill>
          <a:uFillTx/>
          <a:latin typeface="Roboto Medium"/>
          <a:ea typeface="Roboto Medium"/>
          <a:cs typeface="Roboto Medium"/>
          <a:sym typeface="Roboto Medium"/>
        </a:defRPr>
      </a:lvl2pPr>
      <a:lvl3pPr marL="0" marR="0" indent="0" algn="l" defTabSz="2438338" latinLnBrk="0">
        <a:lnSpc>
          <a:spcPct val="80000"/>
        </a:lnSpc>
        <a:spcBef>
          <a:spcPts val="0"/>
        </a:spcBef>
        <a:spcAft>
          <a:spcPts val="0"/>
        </a:spcAft>
        <a:buClrTx/>
        <a:buSzTx/>
        <a:buFontTx/>
        <a:buNone/>
        <a:tabLst/>
        <a:defRPr b="0" baseline="0" cap="none" i="0" spc="-159" strike="noStrike" sz="8000" u="none">
          <a:solidFill>
            <a:srgbClr val="000000"/>
          </a:solidFill>
          <a:uFillTx/>
          <a:latin typeface="Roboto Medium"/>
          <a:ea typeface="Roboto Medium"/>
          <a:cs typeface="Roboto Medium"/>
          <a:sym typeface="Roboto Medium"/>
        </a:defRPr>
      </a:lvl3pPr>
      <a:lvl4pPr marL="0" marR="0" indent="0" algn="l" defTabSz="2438338" latinLnBrk="0">
        <a:lnSpc>
          <a:spcPct val="80000"/>
        </a:lnSpc>
        <a:spcBef>
          <a:spcPts val="0"/>
        </a:spcBef>
        <a:spcAft>
          <a:spcPts val="0"/>
        </a:spcAft>
        <a:buClrTx/>
        <a:buSzTx/>
        <a:buFontTx/>
        <a:buNone/>
        <a:tabLst/>
        <a:defRPr b="0" baseline="0" cap="none" i="0" spc="-159" strike="noStrike" sz="8000" u="none">
          <a:solidFill>
            <a:srgbClr val="000000"/>
          </a:solidFill>
          <a:uFillTx/>
          <a:latin typeface="Roboto Medium"/>
          <a:ea typeface="Roboto Medium"/>
          <a:cs typeface="Roboto Medium"/>
          <a:sym typeface="Roboto Medium"/>
        </a:defRPr>
      </a:lvl4pPr>
      <a:lvl5pPr marL="0" marR="0" indent="0" algn="l" defTabSz="2438338" latinLnBrk="0">
        <a:lnSpc>
          <a:spcPct val="80000"/>
        </a:lnSpc>
        <a:spcBef>
          <a:spcPts val="0"/>
        </a:spcBef>
        <a:spcAft>
          <a:spcPts val="0"/>
        </a:spcAft>
        <a:buClrTx/>
        <a:buSzTx/>
        <a:buFontTx/>
        <a:buNone/>
        <a:tabLst/>
        <a:defRPr b="0" baseline="0" cap="none" i="0" spc="-159" strike="noStrike" sz="8000" u="none">
          <a:solidFill>
            <a:srgbClr val="000000"/>
          </a:solidFill>
          <a:uFillTx/>
          <a:latin typeface="Roboto Medium"/>
          <a:ea typeface="Roboto Medium"/>
          <a:cs typeface="Roboto Medium"/>
          <a:sym typeface="Roboto Medium"/>
        </a:defRPr>
      </a:lvl5pPr>
      <a:lvl6pPr marL="0" marR="0" indent="0" algn="l" defTabSz="2438338" latinLnBrk="0">
        <a:lnSpc>
          <a:spcPct val="80000"/>
        </a:lnSpc>
        <a:spcBef>
          <a:spcPts val="0"/>
        </a:spcBef>
        <a:spcAft>
          <a:spcPts val="0"/>
        </a:spcAft>
        <a:buClrTx/>
        <a:buSzTx/>
        <a:buFontTx/>
        <a:buNone/>
        <a:tabLst/>
        <a:defRPr b="0" baseline="0" cap="none" i="0" spc="-159" strike="noStrike" sz="8000" u="none">
          <a:solidFill>
            <a:srgbClr val="000000"/>
          </a:solidFill>
          <a:uFillTx/>
          <a:latin typeface="Roboto Medium"/>
          <a:ea typeface="Roboto Medium"/>
          <a:cs typeface="Roboto Medium"/>
          <a:sym typeface="Roboto Medium"/>
        </a:defRPr>
      </a:lvl6pPr>
      <a:lvl7pPr marL="0" marR="0" indent="0" algn="l" defTabSz="2438338" latinLnBrk="0">
        <a:lnSpc>
          <a:spcPct val="80000"/>
        </a:lnSpc>
        <a:spcBef>
          <a:spcPts val="0"/>
        </a:spcBef>
        <a:spcAft>
          <a:spcPts val="0"/>
        </a:spcAft>
        <a:buClrTx/>
        <a:buSzTx/>
        <a:buFontTx/>
        <a:buNone/>
        <a:tabLst/>
        <a:defRPr b="0" baseline="0" cap="none" i="0" spc="-159" strike="noStrike" sz="8000" u="none">
          <a:solidFill>
            <a:srgbClr val="000000"/>
          </a:solidFill>
          <a:uFillTx/>
          <a:latin typeface="Roboto Medium"/>
          <a:ea typeface="Roboto Medium"/>
          <a:cs typeface="Roboto Medium"/>
          <a:sym typeface="Roboto Medium"/>
        </a:defRPr>
      </a:lvl7pPr>
      <a:lvl8pPr marL="0" marR="0" indent="0" algn="l" defTabSz="2438338" latinLnBrk="0">
        <a:lnSpc>
          <a:spcPct val="80000"/>
        </a:lnSpc>
        <a:spcBef>
          <a:spcPts val="0"/>
        </a:spcBef>
        <a:spcAft>
          <a:spcPts val="0"/>
        </a:spcAft>
        <a:buClrTx/>
        <a:buSzTx/>
        <a:buFontTx/>
        <a:buNone/>
        <a:tabLst/>
        <a:defRPr b="0" baseline="0" cap="none" i="0" spc="-159" strike="noStrike" sz="8000" u="none">
          <a:solidFill>
            <a:srgbClr val="000000"/>
          </a:solidFill>
          <a:uFillTx/>
          <a:latin typeface="Roboto Medium"/>
          <a:ea typeface="Roboto Medium"/>
          <a:cs typeface="Roboto Medium"/>
          <a:sym typeface="Roboto Medium"/>
        </a:defRPr>
      </a:lvl8pPr>
      <a:lvl9pPr marL="0" marR="0" indent="0" algn="l" defTabSz="2438338" latinLnBrk="0">
        <a:lnSpc>
          <a:spcPct val="80000"/>
        </a:lnSpc>
        <a:spcBef>
          <a:spcPts val="0"/>
        </a:spcBef>
        <a:spcAft>
          <a:spcPts val="0"/>
        </a:spcAft>
        <a:buClrTx/>
        <a:buSzTx/>
        <a:buFontTx/>
        <a:buNone/>
        <a:tabLst/>
        <a:defRPr b="0" baseline="0" cap="none" i="0" spc="-159" strike="noStrike" sz="8000" u="none">
          <a:solidFill>
            <a:srgbClr val="000000"/>
          </a:solidFill>
          <a:uFillTx/>
          <a:latin typeface="Roboto Medium"/>
          <a:ea typeface="Roboto Medium"/>
          <a:cs typeface="Roboto Medium"/>
          <a:sym typeface="Roboto Medium"/>
        </a:defRPr>
      </a:lvl9pPr>
    </p:titleStyle>
    <p:bodyStyle>
      <a:lvl1pPr marL="0" marR="0" indent="0" algn="l" defTabSz="825500" latinLnBrk="0">
        <a:lnSpc>
          <a:spcPct val="100000"/>
        </a:lnSpc>
        <a:spcBef>
          <a:spcPts val="0"/>
        </a:spcBef>
        <a:spcAft>
          <a:spcPts val="0"/>
        </a:spcAft>
        <a:buClrTx/>
        <a:buSzTx/>
        <a:buFontTx/>
        <a:buNone/>
        <a:tabLst/>
        <a:defRPr b="1" baseline="0" cap="none" i="0" spc="0" strike="noStrike" sz="5500" u="none">
          <a:solidFill>
            <a:srgbClr val="000000"/>
          </a:solidFill>
          <a:uFillTx/>
          <a:latin typeface="+mn-lt"/>
          <a:ea typeface="+mn-ea"/>
          <a:cs typeface="+mn-cs"/>
          <a:sym typeface="Helvetica Neue"/>
        </a:defRPr>
      </a:lvl1pPr>
      <a:lvl2pPr marL="0" marR="0" indent="0" algn="l" defTabSz="825500" latinLnBrk="0">
        <a:lnSpc>
          <a:spcPct val="100000"/>
        </a:lnSpc>
        <a:spcBef>
          <a:spcPts val="0"/>
        </a:spcBef>
        <a:spcAft>
          <a:spcPts val="0"/>
        </a:spcAft>
        <a:buClrTx/>
        <a:buSzTx/>
        <a:buFontTx/>
        <a:buNone/>
        <a:tabLst/>
        <a:defRPr b="1" baseline="0" cap="none" i="0" spc="0" strike="noStrike" sz="5500" u="none">
          <a:solidFill>
            <a:srgbClr val="000000"/>
          </a:solidFill>
          <a:uFillTx/>
          <a:latin typeface="+mn-lt"/>
          <a:ea typeface="+mn-ea"/>
          <a:cs typeface="+mn-cs"/>
          <a:sym typeface="Helvetica Neue"/>
        </a:defRPr>
      </a:lvl2pPr>
      <a:lvl3pPr marL="0" marR="0" indent="0" algn="l" defTabSz="825500" latinLnBrk="0">
        <a:lnSpc>
          <a:spcPct val="100000"/>
        </a:lnSpc>
        <a:spcBef>
          <a:spcPts val="0"/>
        </a:spcBef>
        <a:spcAft>
          <a:spcPts val="0"/>
        </a:spcAft>
        <a:buClrTx/>
        <a:buSzTx/>
        <a:buFontTx/>
        <a:buNone/>
        <a:tabLst/>
        <a:defRPr b="1" baseline="0" cap="none" i="0" spc="0" strike="noStrike" sz="5500" u="none">
          <a:solidFill>
            <a:srgbClr val="000000"/>
          </a:solidFill>
          <a:uFillTx/>
          <a:latin typeface="+mn-lt"/>
          <a:ea typeface="+mn-ea"/>
          <a:cs typeface="+mn-cs"/>
          <a:sym typeface="Helvetica Neue"/>
        </a:defRPr>
      </a:lvl3pPr>
      <a:lvl4pPr marL="0" marR="0" indent="0" algn="l" defTabSz="825500" latinLnBrk="0">
        <a:lnSpc>
          <a:spcPct val="100000"/>
        </a:lnSpc>
        <a:spcBef>
          <a:spcPts val="0"/>
        </a:spcBef>
        <a:spcAft>
          <a:spcPts val="0"/>
        </a:spcAft>
        <a:buClrTx/>
        <a:buSzTx/>
        <a:buFontTx/>
        <a:buNone/>
        <a:tabLst/>
        <a:defRPr b="1" baseline="0" cap="none" i="0" spc="0" strike="noStrike" sz="5500" u="none">
          <a:solidFill>
            <a:srgbClr val="000000"/>
          </a:solidFill>
          <a:uFillTx/>
          <a:latin typeface="+mn-lt"/>
          <a:ea typeface="+mn-ea"/>
          <a:cs typeface="+mn-cs"/>
          <a:sym typeface="Helvetica Neue"/>
        </a:defRPr>
      </a:lvl4pPr>
      <a:lvl5pPr marL="0" marR="0" indent="0" algn="l" defTabSz="825500" latinLnBrk="0">
        <a:lnSpc>
          <a:spcPct val="100000"/>
        </a:lnSpc>
        <a:spcBef>
          <a:spcPts val="0"/>
        </a:spcBef>
        <a:spcAft>
          <a:spcPts val="0"/>
        </a:spcAft>
        <a:buClrTx/>
        <a:buSzTx/>
        <a:buFontTx/>
        <a:buNone/>
        <a:tabLst/>
        <a:defRPr b="1" baseline="0" cap="none" i="0" spc="0" strike="noStrike" sz="5500" u="none">
          <a:solidFill>
            <a:srgbClr val="000000"/>
          </a:solidFill>
          <a:uFillTx/>
          <a:latin typeface="+mn-lt"/>
          <a:ea typeface="+mn-ea"/>
          <a:cs typeface="+mn-cs"/>
          <a:sym typeface="Helvetica Neue"/>
        </a:defRPr>
      </a:lvl5pPr>
      <a:lvl6pPr marL="0" marR="0" indent="0" algn="l" defTabSz="825500" latinLnBrk="0">
        <a:lnSpc>
          <a:spcPct val="100000"/>
        </a:lnSpc>
        <a:spcBef>
          <a:spcPts val="0"/>
        </a:spcBef>
        <a:spcAft>
          <a:spcPts val="0"/>
        </a:spcAft>
        <a:buClrTx/>
        <a:buSzTx/>
        <a:buFontTx/>
        <a:buNone/>
        <a:tabLst/>
        <a:defRPr b="1" baseline="0" cap="none" i="0" spc="0" strike="noStrike" sz="5500" u="none">
          <a:solidFill>
            <a:srgbClr val="000000"/>
          </a:solidFill>
          <a:uFillTx/>
          <a:latin typeface="+mn-lt"/>
          <a:ea typeface="+mn-ea"/>
          <a:cs typeface="+mn-cs"/>
          <a:sym typeface="Helvetica Neue"/>
        </a:defRPr>
      </a:lvl6pPr>
      <a:lvl7pPr marL="0" marR="0" indent="0" algn="l" defTabSz="825500" latinLnBrk="0">
        <a:lnSpc>
          <a:spcPct val="100000"/>
        </a:lnSpc>
        <a:spcBef>
          <a:spcPts val="0"/>
        </a:spcBef>
        <a:spcAft>
          <a:spcPts val="0"/>
        </a:spcAft>
        <a:buClrTx/>
        <a:buSzTx/>
        <a:buFontTx/>
        <a:buNone/>
        <a:tabLst/>
        <a:defRPr b="1" baseline="0" cap="none" i="0" spc="0" strike="noStrike" sz="5500" u="none">
          <a:solidFill>
            <a:srgbClr val="000000"/>
          </a:solidFill>
          <a:uFillTx/>
          <a:latin typeface="+mn-lt"/>
          <a:ea typeface="+mn-ea"/>
          <a:cs typeface="+mn-cs"/>
          <a:sym typeface="Helvetica Neue"/>
        </a:defRPr>
      </a:lvl7pPr>
      <a:lvl8pPr marL="0" marR="0" indent="0" algn="l" defTabSz="825500" latinLnBrk="0">
        <a:lnSpc>
          <a:spcPct val="100000"/>
        </a:lnSpc>
        <a:spcBef>
          <a:spcPts val="0"/>
        </a:spcBef>
        <a:spcAft>
          <a:spcPts val="0"/>
        </a:spcAft>
        <a:buClrTx/>
        <a:buSzTx/>
        <a:buFontTx/>
        <a:buNone/>
        <a:tabLst/>
        <a:defRPr b="1" baseline="0" cap="none" i="0" spc="0" strike="noStrike" sz="5500" u="none">
          <a:solidFill>
            <a:srgbClr val="000000"/>
          </a:solidFill>
          <a:uFillTx/>
          <a:latin typeface="+mn-lt"/>
          <a:ea typeface="+mn-ea"/>
          <a:cs typeface="+mn-cs"/>
          <a:sym typeface="Helvetica Neue"/>
        </a:defRPr>
      </a:lvl8pPr>
      <a:lvl9pPr marL="0" marR="0" indent="0" algn="l" defTabSz="825500" latinLnBrk="0">
        <a:lnSpc>
          <a:spcPct val="100000"/>
        </a:lnSpc>
        <a:spcBef>
          <a:spcPts val="0"/>
        </a:spcBef>
        <a:spcAft>
          <a:spcPts val="0"/>
        </a:spcAft>
        <a:buClrTx/>
        <a:buSzTx/>
        <a:buFontTx/>
        <a:buNone/>
        <a:tabLst/>
        <a:defRPr b="1" baseline="0" cap="none" i="0" spc="0" strike="noStrike" sz="5500" u="none">
          <a:solidFill>
            <a:srgbClr val="000000"/>
          </a:solidFill>
          <a:uFillTx/>
          <a:latin typeface="+mn-lt"/>
          <a:ea typeface="+mn-ea"/>
          <a:cs typeface="+mn-cs"/>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4.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4.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4.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4.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4.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9.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6" name="Bild" descr="Bild"/>
          <p:cNvPicPr>
            <a:picLocks noChangeAspect="1"/>
          </p:cNvPicPr>
          <p:nvPr/>
        </p:nvPicPr>
        <p:blipFill>
          <a:blip r:embed="rId2">
            <a:extLst/>
          </a:blip>
          <a:stretch>
            <a:fillRect/>
          </a:stretch>
        </p:blipFill>
        <p:spPr>
          <a:xfrm>
            <a:off x="6039915" y="5416550"/>
            <a:ext cx="12304170" cy="3245225"/>
          </a:xfrm>
          <a:prstGeom prst="rect">
            <a:avLst/>
          </a:prstGeom>
          <a:ln w="12700">
            <a:miter lim="400000"/>
          </a:ln>
        </p:spPr>
      </p:pic>
      <p:sp>
        <p:nvSpPr>
          <p:cNvPr id="47" name="Juni 2020 © PIKAS digi (pikas-digi.dzlm.de)"/>
          <p:cNvSpPr txBox="1"/>
          <p:nvPr/>
        </p:nvSpPr>
        <p:spPr>
          <a:xfrm>
            <a:off x="9657928" y="12594997"/>
            <a:ext cx="5068144" cy="4857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457200">
              <a:lnSpc>
                <a:spcPts val="5300"/>
              </a:lnSpc>
              <a:spcBef>
                <a:spcPts val="0"/>
              </a:spcBef>
              <a:defRPr b="0" sz="2000">
                <a:latin typeface="Open Sans"/>
                <a:ea typeface="Open Sans"/>
                <a:cs typeface="Open Sans"/>
                <a:sym typeface="Open Sans"/>
              </a:defRPr>
            </a:pPr>
            <a:r>
              <a:t>Juni 2020 © </a:t>
            </a:r>
            <a:r>
              <a:rPr b="1">
                <a:latin typeface="+mj-lt"/>
                <a:ea typeface="+mj-ea"/>
                <a:cs typeface="+mj-cs"/>
                <a:sym typeface="OpenSans-Bold"/>
              </a:rPr>
              <a:t>PIKAS digi</a:t>
            </a:r>
            <a:r>
              <a:t> </a:t>
            </a:r>
            <a:r>
              <a:rPr i="1">
                <a:latin typeface="OpenSans-Italic"/>
                <a:ea typeface="OpenSans-Italic"/>
                <a:cs typeface="OpenSans-Italic"/>
                <a:sym typeface="OpenSans-Italic"/>
              </a:rPr>
              <a:t>(pikas-digi.dzlm.de)</a:t>
            </a:r>
          </a:p>
        </p:txBody>
      </p:sp>
    </p:spTree>
  </p:cSld>
  <p:clrMapOvr>
    <a:masterClrMapping/>
  </p:clrMapOvr>
  <p:transition xmlns:p14="http://schemas.microsoft.com/office/powerpoint/2010/main" spd="med" advClick="0" advTm="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46"/>
                                        </p:tgtEl>
                                        <p:attrNameLst>
                                          <p:attrName>style.visibility</p:attrName>
                                        </p:attrNameLst>
                                      </p:cBhvr>
                                      <p:to>
                                        <p:strVal val="visible"/>
                                      </p:to>
                                    </p:set>
                                    <p:animEffect filter="dissolve" transition="in">
                                      <p:cBhvr>
                                        <p:cTn id="7" dur="1500"/>
                                        <p:tgtEl>
                                          <p:spTgt spid="46"/>
                                        </p:tgtEl>
                                      </p:cBhvr>
                                    </p:animEffect>
                                  </p:childTnLst>
                                </p:cTn>
                              </p:par>
                            </p:childTnLst>
                          </p:cTn>
                        </p:par>
                        <p:par>
                          <p:cTn id="8" fill="hold">
                            <p:stCondLst>
                              <p:cond delay="1500"/>
                            </p:stCondLst>
                            <p:childTnLst>
                              <p:par>
                                <p:cTn id="9" presetClass="exit" nodeType="afterEffect" presetSubtype="16" presetID="23" grpId="2" fill="hold">
                                  <p:stCondLst>
                                    <p:cond delay="0"/>
                                  </p:stCondLst>
                                  <p:iterate type="el" backwards="0">
                                    <p:tmAbs val="0"/>
                                  </p:iterate>
                                  <p:childTnLst>
                                    <p:anim calcmode="lin" valueType="num">
                                      <p:cBhvr>
                                        <p:cTn id="10" dur="750" fill="hold"/>
                                        <p:tgtEl>
                                          <p:spTgt spid="46"/>
                                        </p:tgtEl>
                                        <p:attrNameLst>
                                          <p:attrName>ppt_w</p:attrName>
                                        </p:attrNameLst>
                                      </p:cBhvr>
                                      <p:tavLst>
                                        <p:tav tm="0">
                                          <p:val>
                                            <p:strVal val="ppt_w"/>
                                          </p:val>
                                        </p:tav>
                                        <p:tav tm="100000">
                                          <p:val>
                                            <p:strVal val="4*ppt_w"/>
                                          </p:val>
                                        </p:tav>
                                      </p:tavLst>
                                    </p:anim>
                                    <p:anim calcmode="lin" valueType="num">
                                      <p:cBhvr>
                                        <p:cTn id="11" dur="750" fill="hold"/>
                                        <p:tgtEl>
                                          <p:spTgt spid="46"/>
                                        </p:tgtEl>
                                        <p:attrNameLst>
                                          <p:attrName>ppt_h</p:attrName>
                                        </p:attrNameLst>
                                      </p:cBhvr>
                                      <p:tavLst>
                                        <p:tav tm="0">
                                          <p:val>
                                            <p:strVal val="ppt_h"/>
                                          </p:val>
                                        </p:tav>
                                        <p:tav tm="100000">
                                          <p:val>
                                            <p:strVal val="4*ppt_h"/>
                                          </p:val>
                                        </p:tav>
                                      </p:tavLst>
                                    </p:anim>
                                    <p:set>
                                      <p:cBhvr>
                                        <p:cTn id="12" fill="hold">
                                          <p:stCondLst>
                                            <p:cond delay="749"/>
                                          </p:stCondLst>
                                        </p:cTn>
                                        <p:tgtEl>
                                          <p:spTgt spid="4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6" grpId="1"/>
      <p:bldP build="whole" bldLvl="1" animBg="1" rev="0" advAuto="0" spid="46" grpId="2"/>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115"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116" name="Ben und Julia veranstalten ein 100 m Wettrennen.  Weil Ben sich siegessicher ist, gibt er Julia am Start einen Vorsprung von 25 m. Der Startschuss ertönt.                                                                                     In der Zeit, in"/>
          <p:cNvSpPr txBox="1"/>
          <p:nvPr/>
        </p:nvSpPr>
        <p:spPr>
          <a:xfrm>
            <a:off x="14256732" y="3662938"/>
            <a:ext cx="9718863" cy="8128635"/>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5000"/>
            </a:pPr>
            <a:r>
              <a:t>Ben und Julia veranstalten ein 100 m Wettrennen. </a:t>
            </a:r>
            <a:br/>
            <a:r>
              <a:t>Weil Ben sich siegessicher ist, gibt er Julia am Start einen Vorsprung von 25 m. Der Startschuss ertönt.                                                                                     In der </a:t>
            </a:r>
            <a:r>
              <a:rPr>
                <a:solidFill>
                  <a:schemeClr val="accent5">
                    <a:lumOff val="-29866"/>
                  </a:schemeClr>
                </a:solidFill>
              </a:rPr>
              <a:t>Zeit, in der Ben 10 m läuft, schafft Julia immer 8 m</a:t>
            </a:r>
            <a:r>
              <a:t>. </a:t>
            </a:r>
            <a:br/>
            <a:r>
              <a:t>Wer von beiden ist zuerst im Ziel?</a:t>
            </a:r>
          </a:p>
        </p:txBody>
      </p:sp>
      <p:grpSp>
        <p:nvGrpSpPr>
          <p:cNvPr id="127" name="Gruppieren"/>
          <p:cNvGrpSpPr/>
          <p:nvPr/>
        </p:nvGrpSpPr>
        <p:grpSpPr>
          <a:xfrm>
            <a:off x="-1042018" y="4885976"/>
            <a:ext cx="14720284" cy="6119819"/>
            <a:chOff x="0" y="0"/>
            <a:chExt cx="14720283" cy="6119817"/>
          </a:xfrm>
        </p:grpSpPr>
        <p:pic>
          <p:nvPicPr>
            <p:cNvPr id="117" name="Bild" descr="Bild"/>
            <p:cNvPicPr>
              <a:picLocks noChangeAspect="1"/>
            </p:cNvPicPr>
            <p:nvPr/>
          </p:nvPicPr>
          <p:blipFill>
            <a:blip r:embed="rId3">
              <a:extLst/>
            </a:blip>
            <a:srcRect l="12928" t="45699" r="10255" b="17593"/>
            <a:stretch>
              <a:fillRect/>
            </a:stretch>
          </p:blipFill>
          <p:spPr>
            <a:xfrm>
              <a:off x="1764606" y="637321"/>
              <a:ext cx="12955678" cy="4643149"/>
            </a:xfrm>
            <a:prstGeom prst="rect">
              <a:avLst/>
            </a:prstGeom>
            <a:ln w="12700" cap="flat">
              <a:noFill/>
              <a:miter lim="400000"/>
            </a:ln>
            <a:effectLst/>
          </p:spPr>
        </p:pic>
        <p:pic>
          <p:nvPicPr>
            <p:cNvPr id="118" name="Bild" descr="Bild"/>
            <p:cNvPicPr>
              <a:picLocks noChangeAspect="1"/>
            </p:cNvPicPr>
            <p:nvPr/>
          </p:nvPicPr>
          <p:blipFill>
            <a:blip r:embed="rId4">
              <a:extLst/>
            </a:blip>
            <a:srcRect l="8177" t="48074" r="62549" b="16720"/>
            <a:stretch>
              <a:fillRect/>
            </a:stretch>
          </p:blipFill>
          <p:spPr>
            <a:xfrm>
              <a:off x="1013359" y="975082"/>
              <a:ext cx="4870864" cy="4393532"/>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19" name="Unbenanntes_Projekt-1.png" descr="Unbenanntes_Projekt-1.png"/>
            <p:cNvPicPr>
              <a:picLocks noChangeAspect="1"/>
            </p:cNvPicPr>
            <p:nvPr/>
          </p:nvPicPr>
          <p:blipFill>
            <a:blip r:embed="rId5">
              <a:extLst/>
            </a:blip>
            <a:srcRect l="13971" t="81753" r="75727" b="12265"/>
            <a:stretch>
              <a:fillRect/>
            </a:stretch>
          </p:blipFill>
          <p:spPr>
            <a:xfrm>
              <a:off x="2084766" y="5126243"/>
              <a:ext cx="1379953"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20" name="Bild" descr="Bild"/>
            <p:cNvPicPr>
              <a:picLocks noChangeAspect="1"/>
            </p:cNvPicPr>
            <p:nvPr/>
          </p:nvPicPr>
          <p:blipFill>
            <a:blip r:embed="rId6">
              <a:extLst/>
            </a:blip>
            <a:srcRect l="33380" t="43276" r="59544" b="50723"/>
            <a:stretch>
              <a:fillRect/>
            </a:stretch>
          </p:blipFill>
          <p:spPr>
            <a:xfrm>
              <a:off x="5370429" y="264048"/>
              <a:ext cx="1107434" cy="704447"/>
            </a:xfrm>
            <a:prstGeom prst="rect">
              <a:avLst/>
            </a:prstGeom>
            <a:ln w="12700" cap="flat">
              <a:noFill/>
              <a:miter lim="400000"/>
            </a:ln>
            <a:effectLst/>
          </p:spPr>
        </p:pic>
        <p:sp>
          <p:nvSpPr>
            <p:cNvPr id="121" name="10m"/>
            <p:cNvSpPr txBox="1"/>
            <p:nvPr/>
          </p:nvSpPr>
          <p:spPr>
            <a:xfrm>
              <a:off x="2107560" y="5488182"/>
              <a:ext cx="1004959" cy="63163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10m</a:t>
              </a:r>
            </a:p>
          </p:txBody>
        </p:sp>
        <p:sp>
          <p:nvSpPr>
            <p:cNvPr id="122" name="33m"/>
            <p:cNvSpPr txBox="1"/>
            <p:nvPr/>
          </p:nvSpPr>
          <p:spPr>
            <a:xfrm>
              <a:off x="5384328" y="0"/>
              <a:ext cx="959266" cy="6417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33m</a:t>
              </a:r>
            </a:p>
          </p:txBody>
        </p:sp>
        <p:pic>
          <p:nvPicPr>
            <p:cNvPr id="123" name="Bild" descr="Bild"/>
            <p:cNvPicPr>
              <a:picLocks noChangeAspect="1"/>
            </p:cNvPicPr>
            <p:nvPr/>
          </p:nvPicPr>
          <p:blipFill>
            <a:blip r:embed="rId7">
              <a:extLst/>
            </a:blip>
            <a:srcRect l="651" t="51902" r="21473" b="41306"/>
            <a:stretch>
              <a:fillRect/>
            </a:stretch>
          </p:blipFill>
          <p:spPr>
            <a:xfrm>
              <a:off x="0" y="3513771"/>
              <a:ext cx="13812154" cy="903237"/>
            </a:xfrm>
            <a:prstGeom prst="rect">
              <a:avLst/>
            </a:prstGeom>
            <a:ln w="12700" cap="flat">
              <a:noFill/>
              <a:miter lim="400000"/>
            </a:ln>
            <a:effectLst>
              <a:outerShdw sx="100000" sy="100000" kx="0" ky="0" algn="b" rotWithShape="0" blurRad="88900" dist="25400" dir="5400000">
                <a:srgbClr val="000000">
                  <a:alpha val="50000"/>
                </a:srgbClr>
              </a:outerShdw>
            </a:effectLst>
          </p:spPr>
        </p:pic>
        <p:sp>
          <p:nvSpPr>
            <p:cNvPr id="124" name="100m"/>
            <p:cNvSpPr txBox="1"/>
            <p:nvPr/>
          </p:nvSpPr>
          <p:spPr>
            <a:xfrm>
              <a:off x="7278212" y="3417410"/>
              <a:ext cx="1211888" cy="6623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100m</a:t>
              </a:r>
            </a:p>
          </p:txBody>
        </p:sp>
        <p:sp>
          <p:nvSpPr>
            <p:cNvPr id="125" name="25m"/>
            <p:cNvSpPr txBox="1"/>
            <p:nvPr/>
          </p:nvSpPr>
          <p:spPr>
            <a:xfrm>
              <a:off x="3468559" y="2081858"/>
              <a:ext cx="1004959" cy="64178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25m</a:t>
              </a:r>
            </a:p>
          </p:txBody>
        </p:sp>
        <p:pic>
          <p:nvPicPr>
            <p:cNvPr id="126" name="Bild" descr="Bild"/>
            <p:cNvPicPr>
              <a:picLocks noChangeAspect="1"/>
            </p:cNvPicPr>
            <p:nvPr/>
          </p:nvPicPr>
          <p:blipFill>
            <a:blip r:embed="rId7">
              <a:extLst/>
            </a:blip>
            <a:srcRect l="651" t="51902" r="21473" b="41306"/>
            <a:stretch>
              <a:fillRect/>
            </a:stretch>
          </p:blipFill>
          <p:spPr>
            <a:xfrm>
              <a:off x="1627379" y="2551751"/>
              <a:ext cx="3762223" cy="246029"/>
            </a:xfrm>
            <a:prstGeom prst="rect">
              <a:avLst/>
            </a:prstGeom>
            <a:ln w="12700" cap="flat">
              <a:noFill/>
              <a:miter lim="400000"/>
            </a:ln>
            <a:effectLst>
              <a:outerShdw sx="100000" sy="100000" kx="0" ky="0" algn="b" rotWithShape="0" blurRad="88900" dist="25400" dir="5400000">
                <a:srgbClr val="000000">
                  <a:alpha val="50000"/>
                </a:srgbClr>
              </a:outerShdw>
            </a:effectLst>
          </p:spPr>
        </p:pic>
      </p:gr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132"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grpSp>
        <p:nvGrpSpPr>
          <p:cNvPr id="147" name="Gruppieren"/>
          <p:cNvGrpSpPr/>
          <p:nvPr/>
        </p:nvGrpSpPr>
        <p:grpSpPr>
          <a:xfrm>
            <a:off x="-1042018" y="4885976"/>
            <a:ext cx="14720284" cy="6119819"/>
            <a:chOff x="0" y="0"/>
            <a:chExt cx="14720283" cy="6119817"/>
          </a:xfrm>
        </p:grpSpPr>
        <p:pic>
          <p:nvPicPr>
            <p:cNvPr id="133" name="Bild" descr="Bild"/>
            <p:cNvPicPr>
              <a:picLocks noChangeAspect="1"/>
            </p:cNvPicPr>
            <p:nvPr/>
          </p:nvPicPr>
          <p:blipFill>
            <a:blip r:embed="rId3">
              <a:extLst/>
            </a:blip>
            <a:srcRect l="12928" t="45699" r="10255" b="17593"/>
            <a:stretch>
              <a:fillRect/>
            </a:stretch>
          </p:blipFill>
          <p:spPr>
            <a:xfrm>
              <a:off x="1764606" y="637321"/>
              <a:ext cx="12955678" cy="4643149"/>
            </a:xfrm>
            <a:prstGeom prst="rect">
              <a:avLst/>
            </a:prstGeom>
            <a:ln w="12700" cap="flat">
              <a:noFill/>
              <a:miter lim="400000"/>
            </a:ln>
            <a:effectLst/>
          </p:spPr>
        </p:pic>
        <p:pic>
          <p:nvPicPr>
            <p:cNvPr id="134" name="Bild" descr="Bild"/>
            <p:cNvPicPr>
              <a:picLocks noChangeAspect="1"/>
            </p:cNvPicPr>
            <p:nvPr/>
          </p:nvPicPr>
          <p:blipFill>
            <a:blip r:embed="rId4">
              <a:extLst/>
            </a:blip>
            <a:srcRect l="8177" t="48074" r="62549" b="16720"/>
            <a:stretch>
              <a:fillRect/>
            </a:stretch>
          </p:blipFill>
          <p:spPr>
            <a:xfrm>
              <a:off x="1013359" y="975082"/>
              <a:ext cx="4870864" cy="4393532"/>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35" name="Unbenanntes_Projekt-1.png" descr="Unbenanntes_Projekt-1.png"/>
            <p:cNvPicPr>
              <a:picLocks noChangeAspect="1"/>
            </p:cNvPicPr>
            <p:nvPr/>
          </p:nvPicPr>
          <p:blipFill>
            <a:blip r:embed="rId5">
              <a:extLst/>
            </a:blip>
            <a:srcRect l="13971" t="81753" r="75727" b="12265"/>
            <a:stretch>
              <a:fillRect/>
            </a:stretch>
          </p:blipFill>
          <p:spPr>
            <a:xfrm>
              <a:off x="2084766" y="5126243"/>
              <a:ext cx="1379953"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36" name="Bild" descr="Bild"/>
            <p:cNvPicPr>
              <a:picLocks noChangeAspect="1"/>
            </p:cNvPicPr>
            <p:nvPr/>
          </p:nvPicPr>
          <p:blipFill>
            <a:blip r:embed="rId6">
              <a:extLst/>
            </a:blip>
            <a:srcRect l="33380" t="43276" r="59544" b="50723"/>
            <a:stretch>
              <a:fillRect/>
            </a:stretch>
          </p:blipFill>
          <p:spPr>
            <a:xfrm>
              <a:off x="5370429" y="264048"/>
              <a:ext cx="1107434" cy="704447"/>
            </a:xfrm>
            <a:prstGeom prst="rect">
              <a:avLst/>
            </a:prstGeom>
            <a:ln w="12700" cap="flat">
              <a:noFill/>
              <a:miter lim="400000"/>
            </a:ln>
            <a:effectLst/>
          </p:spPr>
        </p:pic>
        <p:sp>
          <p:nvSpPr>
            <p:cNvPr id="137" name="10m"/>
            <p:cNvSpPr txBox="1"/>
            <p:nvPr/>
          </p:nvSpPr>
          <p:spPr>
            <a:xfrm>
              <a:off x="2107560" y="5488182"/>
              <a:ext cx="1004959" cy="63163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10m</a:t>
              </a:r>
            </a:p>
          </p:txBody>
        </p:sp>
        <p:sp>
          <p:nvSpPr>
            <p:cNvPr id="138" name="33m"/>
            <p:cNvSpPr txBox="1"/>
            <p:nvPr/>
          </p:nvSpPr>
          <p:spPr>
            <a:xfrm>
              <a:off x="5384328" y="0"/>
              <a:ext cx="959266" cy="6417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33m</a:t>
              </a:r>
            </a:p>
          </p:txBody>
        </p:sp>
        <p:pic>
          <p:nvPicPr>
            <p:cNvPr id="139" name="Unbenanntes_Projekt-1.png" descr="Unbenanntes_Projekt-1.png"/>
            <p:cNvPicPr>
              <a:picLocks noChangeAspect="1"/>
            </p:cNvPicPr>
            <p:nvPr/>
          </p:nvPicPr>
          <p:blipFill>
            <a:blip r:embed="rId5">
              <a:extLst/>
            </a:blip>
            <a:srcRect l="13971" t="81753" r="75727" b="12265"/>
            <a:stretch>
              <a:fillRect/>
            </a:stretch>
          </p:blipFill>
          <p:spPr>
            <a:xfrm>
              <a:off x="3239938"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40" name="Bild" descr="Bild"/>
            <p:cNvPicPr>
              <a:picLocks noChangeAspect="1"/>
            </p:cNvPicPr>
            <p:nvPr/>
          </p:nvPicPr>
          <p:blipFill>
            <a:blip r:embed="rId6">
              <a:extLst/>
            </a:blip>
            <a:srcRect l="33380" t="43276" r="59544" b="50723"/>
            <a:stretch>
              <a:fillRect/>
            </a:stretch>
          </p:blipFill>
          <p:spPr>
            <a:xfrm>
              <a:off x="6196372" y="264047"/>
              <a:ext cx="1107434" cy="704447"/>
            </a:xfrm>
            <a:prstGeom prst="rect">
              <a:avLst/>
            </a:prstGeom>
            <a:ln w="12700" cap="flat">
              <a:noFill/>
              <a:miter lim="400000"/>
            </a:ln>
            <a:effectLst/>
          </p:spPr>
        </p:pic>
        <p:sp>
          <p:nvSpPr>
            <p:cNvPr id="141" name="20m"/>
            <p:cNvSpPr txBox="1"/>
            <p:nvPr/>
          </p:nvSpPr>
          <p:spPr>
            <a:xfrm>
              <a:off x="3361497" y="5497021"/>
              <a:ext cx="977234" cy="6139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20m</a:t>
              </a:r>
            </a:p>
          </p:txBody>
        </p:sp>
        <p:sp>
          <p:nvSpPr>
            <p:cNvPr id="142" name="41m"/>
            <p:cNvSpPr txBox="1"/>
            <p:nvPr/>
          </p:nvSpPr>
          <p:spPr>
            <a:xfrm>
              <a:off x="6296632" y="38100"/>
              <a:ext cx="977234" cy="60086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41m</a:t>
              </a:r>
            </a:p>
          </p:txBody>
        </p:sp>
        <p:pic>
          <p:nvPicPr>
            <p:cNvPr id="143" name="Bild" descr="Bild"/>
            <p:cNvPicPr>
              <a:picLocks noChangeAspect="1"/>
            </p:cNvPicPr>
            <p:nvPr/>
          </p:nvPicPr>
          <p:blipFill>
            <a:blip r:embed="rId7">
              <a:extLst/>
            </a:blip>
            <a:srcRect l="651" t="51902" r="21473" b="41306"/>
            <a:stretch>
              <a:fillRect/>
            </a:stretch>
          </p:blipFill>
          <p:spPr>
            <a:xfrm>
              <a:off x="0" y="3513771"/>
              <a:ext cx="13812154" cy="903237"/>
            </a:xfrm>
            <a:prstGeom prst="rect">
              <a:avLst/>
            </a:prstGeom>
            <a:ln w="12700" cap="flat">
              <a:noFill/>
              <a:miter lim="400000"/>
            </a:ln>
            <a:effectLst>
              <a:outerShdw sx="100000" sy="100000" kx="0" ky="0" algn="b" rotWithShape="0" blurRad="88900" dist="25400" dir="5400000">
                <a:srgbClr val="000000">
                  <a:alpha val="50000"/>
                </a:srgbClr>
              </a:outerShdw>
            </a:effectLst>
          </p:spPr>
        </p:pic>
        <p:sp>
          <p:nvSpPr>
            <p:cNvPr id="144" name="100m"/>
            <p:cNvSpPr txBox="1"/>
            <p:nvPr/>
          </p:nvSpPr>
          <p:spPr>
            <a:xfrm>
              <a:off x="7278212" y="3417410"/>
              <a:ext cx="1211888" cy="6623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100m</a:t>
              </a:r>
            </a:p>
          </p:txBody>
        </p:sp>
        <p:sp>
          <p:nvSpPr>
            <p:cNvPr id="145" name="25m"/>
            <p:cNvSpPr txBox="1"/>
            <p:nvPr/>
          </p:nvSpPr>
          <p:spPr>
            <a:xfrm>
              <a:off x="3468559" y="2081858"/>
              <a:ext cx="1004959" cy="64178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25m</a:t>
              </a:r>
            </a:p>
          </p:txBody>
        </p:sp>
        <p:pic>
          <p:nvPicPr>
            <p:cNvPr id="146" name="Bild" descr="Bild"/>
            <p:cNvPicPr>
              <a:picLocks noChangeAspect="1"/>
            </p:cNvPicPr>
            <p:nvPr/>
          </p:nvPicPr>
          <p:blipFill>
            <a:blip r:embed="rId7">
              <a:extLst/>
            </a:blip>
            <a:srcRect l="651" t="51902" r="21473" b="41306"/>
            <a:stretch>
              <a:fillRect/>
            </a:stretch>
          </p:blipFill>
          <p:spPr>
            <a:xfrm>
              <a:off x="1627379" y="2551751"/>
              <a:ext cx="3762223" cy="246029"/>
            </a:xfrm>
            <a:prstGeom prst="rect">
              <a:avLst/>
            </a:prstGeom>
            <a:ln w="12700" cap="flat">
              <a:noFill/>
              <a:miter lim="400000"/>
            </a:ln>
            <a:effectLst>
              <a:outerShdw sx="100000" sy="100000" kx="0" ky="0" algn="b" rotWithShape="0" blurRad="88900" dist="25400" dir="5400000">
                <a:srgbClr val="000000">
                  <a:alpha val="50000"/>
                </a:srgbClr>
              </a:outerShdw>
            </a:effectLst>
          </p:spPr>
        </p:pic>
      </p:grpSp>
      <p:sp>
        <p:nvSpPr>
          <p:cNvPr id="148" name="Ben und Julia veranstalten ein 100 m Wettrennen.  Weil Ben sich siegessicher ist, gibt er Julia am Start einen Vorsprung von 25 m. Der Startschuss ertönt.                                                                                     In der Zeit, in"/>
          <p:cNvSpPr txBox="1"/>
          <p:nvPr/>
        </p:nvSpPr>
        <p:spPr>
          <a:xfrm>
            <a:off x="14256732" y="3662938"/>
            <a:ext cx="9718863" cy="8128635"/>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5000"/>
            </a:pPr>
            <a:r>
              <a:t>Ben und Julia veranstalten ein 100 m Wettrennen. </a:t>
            </a:r>
            <a:br/>
            <a:r>
              <a:t>Weil Ben sich siegessicher ist, gibt er Julia am Start einen Vorsprung von 25 m. Der Startschuss ertönt.                                                                                     In der </a:t>
            </a:r>
            <a:r>
              <a:rPr>
                <a:solidFill>
                  <a:schemeClr val="accent5">
                    <a:lumOff val="-29866"/>
                  </a:schemeClr>
                </a:solidFill>
              </a:rPr>
              <a:t>Zeit, in der Ben 10 m läuft, schafft Julia immer 8 m</a:t>
            </a:r>
            <a:r>
              <a:t>. </a:t>
            </a:r>
            <a:br/>
            <a:r>
              <a:t>Wer von beiden ist zuerst im Ziel?</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153"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154" name="Ben und Julia veranstalten ein 100 m Wettrennen.  Weil Ben sich siegessicher ist, gibt er Julia am Start einen Vorsprung von 25 m. Der Startschuss ertönt.                                                                                     In der Zeit, in"/>
          <p:cNvSpPr txBox="1"/>
          <p:nvPr/>
        </p:nvSpPr>
        <p:spPr>
          <a:xfrm>
            <a:off x="14256732" y="3662938"/>
            <a:ext cx="9718863" cy="8128635"/>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5000"/>
            </a:pPr>
            <a:r>
              <a:t>Ben und Julia veranstalten ein 100 m Wettrennen. </a:t>
            </a:r>
            <a:br/>
            <a:r>
              <a:t>Weil Ben sich siegessicher ist, gibt er Julia am Start einen Vorsprung von 25 m. Der Startschuss ertönt.                                                                                     In der </a:t>
            </a:r>
            <a:r>
              <a:rPr>
                <a:solidFill>
                  <a:schemeClr val="accent5">
                    <a:lumOff val="-29866"/>
                  </a:schemeClr>
                </a:solidFill>
              </a:rPr>
              <a:t>Zeit, in der Ben 10 m läuft, schafft Julia immer 8 m</a:t>
            </a:r>
            <a:r>
              <a:t>. </a:t>
            </a:r>
            <a:br/>
            <a:r>
              <a:t>Wer von beiden ist zuerst im Ziel?</a:t>
            </a:r>
          </a:p>
        </p:txBody>
      </p:sp>
      <p:pic>
        <p:nvPicPr>
          <p:cNvPr id="155" name="Bild" descr="Bild"/>
          <p:cNvPicPr>
            <a:picLocks noChangeAspect="1"/>
          </p:cNvPicPr>
          <p:nvPr/>
        </p:nvPicPr>
        <p:blipFill>
          <a:blip r:embed="rId3">
            <a:extLst/>
          </a:blip>
          <a:srcRect l="12928" t="45699" r="10255" b="17593"/>
          <a:stretch>
            <a:fillRect/>
          </a:stretch>
        </p:blipFill>
        <p:spPr>
          <a:xfrm>
            <a:off x="722589" y="5523298"/>
            <a:ext cx="12955678" cy="4643149"/>
          </a:xfrm>
          <a:prstGeom prst="rect">
            <a:avLst/>
          </a:prstGeom>
          <a:ln w="12700">
            <a:miter lim="400000"/>
          </a:ln>
        </p:spPr>
      </p:pic>
      <p:pic>
        <p:nvPicPr>
          <p:cNvPr id="156" name="Bild" descr="Bild"/>
          <p:cNvPicPr>
            <a:picLocks noChangeAspect="1"/>
          </p:cNvPicPr>
          <p:nvPr/>
        </p:nvPicPr>
        <p:blipFill>
          <a:blip r:embed="rId4">
            <a:extLst/>
          </a:blip>
          <a:srcRect l="8177" t="48074" r="62549" b="16720"/>
          <a:stretch>
            <a:fillRect/>
          </a:stretch>
        </p:blipFill>
        <p:spPr>
          <a:xfrm>
            <a:off x="-28658" y="5861059"/>
            <a:ext cx="4870863" cy="4393532"/>
          </a:xfrm>
          <a:prstGeom prst="rect">
            <a:avLst/>
          </a:prstGeom>
          <a:ln w="12700">
            <a:miter lim="400000"/>
          </a:ln>
          <a:effectLst>
            <a:outerShdw sx="100000" sy="100000" kx="0" ky="0" algn="b" rotWithShape="0" blurRad="88900" dist="25400" dir="5400000">
              <a:srgbClr val="000000">
                <a:alpha val="50000"/>
              </a:srgbClr>
            </a:outerShdw>
          </a:effectLst>
        </p:spPr>
      </p:pic>
      <p:pic>
        <p:nvPicPr>
          <p:cNvPr id="157" name="Unbenanntes_Projekt-1.png" descr="Unbenanntes_Projekt-1.png"/>
          <p:cNvPicPr>
            <a:picLocks noChangeAspect="1"/>
          </p:cNvPicPr>
          <p:nvPr/>
        </p:nvPicPr>
        <p:blipFill>
          <a:blip r:embed="rId5">
            <a:extLst/>
          </a:blip>
          <a:srcRect l="13971" t="81753" r="75727" b="12265"/>
          <a:stretch>
            <a:fillRect/>
          </a:stretch>
        </p:blipFill>
        <p:spPr>
          <a:xfrm>
            <a:off x="1042749" y="10012220"/>
            <a:ext cx="1379952" cy="600967"/>
          </a:xfrm>
          <a:prstGeom prst="rect">
            <a:avLst/>
          </a:prstGeom>
          <a:ln w="12700">
            <a:miter lim="400000"/>
          </a:ln>
          <a:effectLst>
            <a:outerShdw sx="100000" sy="100000" kx="0" ky="0" algn="b" rotWithShape="0" blurRad="88900" dist="25400" dir="5400000">
              <a:srgbClr val="000000">
                <a:alpha val="50000"/>
              </a:srgbClr>
            </a:outerShdw>
          </a:effectLst>
        </p:spPr>
      </p:pic>
      <p:pic>
        <p:nvPicPr>
          <p:cNvPr id="158" name="Bild" descr="Bild"/>
          <p:cNvPicPr>
            <a:picLocks noChangeAspect="1"/>
          </p:cNvPicPr>
          <p:nvPr/>
        </p:nvPicPr>
        <p:blipFill>
          <a:blip r:embed="rId6">
            <a:extLst/>
          </a:blip>
          <a:srcRect l="33380" t="43276" r="59544" b="50723"/>
          <a:stretch>
            <a:fillRect/>
          </a:stretch>
        </p:blipFill>
        <p:spPr>
          <a:xfrm>
            <a:off x="4328412" y="5150025"/>
            <a:ext cx="1107433" cy="704447"/>
          </a:xfrm>
          <a:prstGeom prst="rect">
            <a:avLst/>
          </a:prstGeom>
          <a:ln w="12700">
            <a:miter lim="400000"/>
          </a:ln>
        </p:spPr>
      </p:pic>
      <p:sp>
        <p:nvSpPr>
          <p:cNvPr id="159" name="10m"/>
          <p:cNvSpPr txBox="1"/>
          <p:nvPr/>
        </p:nvSpPr>
        <p:spPr>
          <a:xfrm>
            <a:off x="1065543" y="10374159"/>
            <a:ext cx="1004959" cy="63163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lvl1pPr>
              <a:defRPr sz="3000">
                <a:latin typeface="+mn-lt"/>
                <a:ea typeface="+mn-ea"/>
                <a:cs typeface="+mn-cs"/>
                <a:sym typeface="Helvetica Neue"/>
              </a:defRPr>
            </a:lvl1pPr>
          </a:lstStyle>
          <a:p>
            <a:pPr/>
            <a:r>
              <a:t>10m</a:t>
            </a:r>
          </a:p>
        </p:txBody>
      </p:sp>
      <p:sp>
        <p:nvSpPr>
          <p:cNvPr id="160" name="33m"/>
          <p:cNvSpPr txBox="1"/>
          <p:nvPr/>
        </p:nvSpPr>
        <p:spPr>
          <a:xfrm>
            <a:off x="4342310" y="4885976"/>
            <a:ext cx="959266" cy="64178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lvl1pPr>
              <a:defRPr sz="3000">
                <a:latin typeface="+mn-lt"/>
                <a:ea typeface="+mn-ea"/>
                <a:cs typeface="+mn-cs"/>
                <a:sym typeface="Helvetica Neue"/>
              </a:defRPr>
            </a:lvl1pPr>
          </a:lstStyle>
          <a:p>
            <a:pPr/>
            <a:r>
              <a:t>33m</a:t>
            </a:r>
          </a:p>
        </p:txBody>
      </p:sp>
      <p:pic>
        <p:nvPicPr>
          <p:cNvPr id="161" name="Unbenanntes_Projekt-1.png" descr="Unbenanntes_Projekt-1.png"/>
          <p:cNvPicPr>
            <a:picLocks noChangeAspect="1"/>
          </p:cNvPicPr>
          <p:nvPr/>
        </p:nvPicPr>
        <p:blipFill>
          <a:blip r:embed="rId5">
            <a:extLst/>
          </a:blip>
          <a:srcRect l="13971" t="81753" r="75727" b="12265"/>
          <a:stretch>
            <a:fillRect/>
          </a:stretch>
        </p:blipFill>
        <p:spPr>
          <a:xfrm>
            <a:off x="2197921" y="10012220"/>
            <a:ext cx="1379952" cy="600967"/>
          </a:xfrm>
          <a:prstGeom prst="rect">
            <a:avLst/>
          </a:prstGeom>
          <a:ln w="12700">
            <a:miter lim="400000"/>
          </a:ln>
          <a:effectLst>
            <a:outerShdw sx="100000" sy="100000" kx="0" ky="0" algn="b" rotWithShape="0" blurRad="88900" dist="25400" dir="5400000">
              <a:srgbClr val="000000">
                <a:alpha val="50000"/>
              </a:srgbClr>
            </a:outerShdw>
          </a:effectLst>
        </p:spPr>
      </p:pic>
      <p:pic>
        <p:nvPicPr>
          <p:cNvPr id="162" name="Bild" descr="Bild"/>
          <p:cNvPicPr>
            <a:picLocks noChangeAspect="1"/>
          </p:cNvPicPr>
          <p:nvPr/>
        </p:nvPicPr>
        <p:blipFill>
          <a:blip r:embed="rId6">
            <a:extLst/>
          </a:blip>
          <a:srcRect l="33380" t="43276" r="59544" b="50723"/>
          <a:stretch>
            <a:fillRect/>
          </a:stretch>
        </p:blipFill>
        <p:spPr>
          <a:xfrm>
            <a:off x="5154355" y="5150024"/>
            <a:ext cx="1107434" cy="704447"/>
          </a:xfrm>
          <a:prstGeom prst="rect">
            <a:avLst/>
          </a:prstGeom>
          <a:ln w="12700">
            <a:miter lim="400000"/>
          </a:ln>
        </p:spPr>
      </p:pic>
      <p:sp>
        <p:nvSpPr>
          <p:cNvPr id="163" name="20m"/>
          <p:cNvSpPr txBox="1"/>
          <p:nvPr/>
        </p:nvSpPr>
        <p:spPr>
          <a:xfrm>
            <a:off x="2319480" y="10382998"/>
            <a:ext cx="977234" cy="61395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lvl1pPr>
              <a:defRPr sz="3000">
                <a:latin typeface="+mn-lt"/>
                <a:ea typeface="+mn-ea"/>
                <a:cs typeface="+mn-cs"/>
                <a:sym typeface="Helvetica Neue"/>
              </a:defRPr>
            </a:lvl1pPr>
          </a:lstStyle>
          <a:p>
            <a:pPr/>
            <a:r>
              <a:t>20m</a:t>
            </a:r>
          </a:p>
        </p:txBody>
      </p:sp>
      <p:sp>
        <p:nvSpPr>
          <p:cNvPr id="164" name="41m"/>
          <p:cNvSpPr txBox="1"/>
          <p:nvPr/>
        </p:nvSpPr>
        <p:spPr>
          <a:xfrm>
            <a:off x="5254614" y="4924076"/>
            <a:ext cx="977234" cy="60087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lvl1pPr>
              <a:defRPr sz="3000">
                <a:latin typeface="+mn-lt"/>
                <a:ea typeface="+mn-ea"/>
                <a:cs typeface="+mn-cs"/>
                <a:sym typeface="Helvetica Neue"/>
              </a:defRPr>
            </a:lvl1pPr>
          </a:lstStyle>
          <a:p>
            <a:pPr/>
            <a:r>
              <a:t>41m</a:t>
            </a:r>
          </a:p>
        </p:txBody>
      </p:sp>
      <p:pic>
        <p:nvPicPr>
          <p:cNvPr id="165" name="Unbenanntes_Projekt-1.png" descr="Unbenanntes_Projekt-1.png"/>
          <p:cNvPicPr>
            <a:picLocks noChangeAspect="1"/>
          </p:cNvPicPr>
          <p:nvPr/>
        </p:nvPicPr>
        <p:blipFill>
          <a:blip r:embed="rId7">
            <a:extLst/>
          </a:blip>
          <a:srcRect l="13971" t="81753" r="75727" b="12265"/>
          <a:stretch>
            <a:fillRect/>
          </a:stretch>
        </p:blipFill>
        <p:spPr>
          <a:xfrm>
            <a:off x="3290049" y="10012220"/>
            <a:ext cx="1379952" cy="600967"/>
          </a:xfrm>
          <a:prstGeom prst="rect">
            <a:avLst/>
          </a:prstGeom>
          <a:ln w="12700">
            <a:miter lim="400000"/>
          </a:ln>
          <a:effectLst>
            <a:outerShdw sx="100000" sy="100000" kx="0" ky="0" algn="b" rotWithShape="0" blurRad="88900" dist="25400" dir="5400000">
              <a:srgbClr val="000000">
                <a:alpha val="50000"/>
              </a:srgbClr>
            </a:outerShdw>
          </a:effectLst>
        </p:spPr>
      </p:pic>
      <p:pic>
        <p:nvPicPr>
          <p:cNvPr id="166" name="Bild" descr="Bild"/>
          <p:cNvPicPr>
            <a:picLocks noChangeAspect="1"/>
          </p:cNvPicPr>
          <p:nvPr/>
        </p:nvPicPr>
        <p:blipFill>
          <a:blip r:embed="rId6">
            <a:extLst/>
          </a:blip>
          <a:srcRect l="33380" t="43276" r="59544" b="50723"/>
          <a:stretch>
            <a:fillRect/>
          </a:stretch>
        </p:blipFill>
        <p:spPr>
          <a:xfrm>
            <a:off x="6031434" y="5150025"/>
            <a:ext cx="1107434" cy="704447"/>
          </a:xfrm>
          <a:prstGeom prst="rect">
            <a:avLst/>
          </a:prstGeom>
          <a:ln w="12700">
            <a:miter lim="400000"/>
          </a:ln>
        </p:spPr>
      </p:pic>
      <p:sp>
        <p:nvSpPr>
          <p:cNvPr id="167" name="30m"/>
          <p:cNvSpPr txBox="1"/>
          <p:nvPr/>
        </p:nvSpPr>
        <p:spPr>
          <a:xfrm>
            <a:off x="3474984" y="10376466"/>
            <a:ext cx="959266" cy="641779"/>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lvl1pPr>
              <a:defRPr sz="3000">
                <a:latin typeface="+mn-lt"/>
                <a:ea typeface="+mn-ea"/>
                <a:cs typeface="+mn-cs"/>
                <a:sym typeface="Helvetica Neue"/>
              </a:defRPr>
            </a:lvl1pPr>
          </a:lstStyle>
          <a:p>
            <a:pPr/>
            <a:r>
              <a:t>30m</a:t>
            </a:r>
          </a:p>
        </p:txBody>
      </p:sp>
      <p:sp>
        <p:nvSpPr>
          <p:cNvPr id="168" name="49m"/>
          <p:cNvSpPr txBox="1"/>
          <p:nvPr/>
        </p:nvSpPr>
        <p:spPr>
          <a:xfrm>
            <a:off x="6124132" y="4924076"/>
            <a:ext cx="1001884" cy="56558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lvl1pPr>
              <a:defRPr sz="3000">
                <a:latin typeface="+mn-lt"/>
                <a:ea typeface="+mn-ea"/>
                <a:cs typeface="+mn-cs"/>
                <a:sym typeface="Helvetica Neue"/>
              </a:defRPr>
            </a:lvl1pPr>
          </a:lstStyle>
          <a:p>
            <a:pPr/>
            <a:r>
              <a:t>49m</a:t>
            </a:r>
          </a:p>
        </p:txBody>
      </p:sp>
      <p:pic>
        <p:nvPicPr>
          <p:cNvPr id="169" name="Bild" descr="Bild"/>
          <p:cNvPicPr>
            <a:picLocks noChangeAspect="1"/>
          </p:cNvPicPr>
          <p:nvPr/>
        </p:nvPicPr>
        <p:blipFill>
          <a:blip r:embed="rId8">
            <a:extLst/>
          </a:blip>
          <a:srcRect l="651" t="51902" r="21473" b="41306"/>
          <a:stretch>
            <a:fillRect/>
          </a:stretch>
        </p:blipFill>
        <p:spPr>
          <a:xfrm>
            <a:off x="-1042018" y="8399748"/>
            <a:ext cx="13812155" cy="903237"/>
          </a:xfrm>
          <a:prstGeom prst="rect">
            <a:avLst/>
          </a:prstGeom>
          <a:ln w="12700">
            <a:miter lim="400000"/>
          </a:ln>
          <a:effectLst>
            <a:outerShdw sx="100000" sy="100000" kx="0" ky="0" algn="b" rotWithShape="0" blurRad="88900" dist="25400" dir="5400000">
              <a:srgbClr val="000000">
                <a:alpha val="50000"/>
              </a:srgbClr>
            </a:outerShdw>
          </a:effectLst>
        </p:spPr>
      </p:pic>
      <p:sp>
        <p:nvSpPr>
          <p:cNvPr id="170" name="100m"/>
          <p:cNvSpPr txBox="1"/>
          <p:nvPr/>
        </p:nvSpPr>
        <p:spPr>
          <a:xfrm>
            <a:off x="6236194" y="8303387"/>
            <a:ext cx="1211889" cy="662399"/>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lvl1pPr>
              <a:defRPr sz="3000">
                <a:latin typeface="+mn-lt"/>
                <a:ea typeface="+mn-ea"/>
                <a:cs typeface="+mn-cs"/>
                <a:sym typeface="Helvetica Neue"/>
              </a:defRPr>
            </a:lvl1pPr>
          </a:lstStyle>
          <a:p>
            <a:pPr/>
            <a:r>
              <a:t>100m</a:t>
            </a:r>
          </a:p>
        </p:txBody>
      </p:sp>
      <p:sp>
        <p:nvSpPr>
          <p:cNvPr id="171" name="25m"/>
          <p:cNvSpPr txBox="1"/>
          <p:nvPr/>
        </p:nvSpPr>
        <p:spPr>
          <a:xfrm>
            <a:off x="2426542" y="6967835"/>
            <a:ext cx="1004958" cy="64178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lvl1pPr>
              <a:defRPr sz="3000">
                <a:latin typeface="+mn-lt"/>
                <a:ea typeface="+mn-ea"/>
                <a:cs typeface="+mn-cs"/>
                <a:sym typeface="Helvetica Neue"/>
              </a:defRPr>
            </a:lvl1pPr>
          </a:lstStyle>
          <a:p>
            <a:pPr/>
            <a:r>
              <a:t>25m</a:t>
            </a:r>
          </a:p>
        </p:txBody>
      </p:sp>
      <p:pic>
        <p:nvPicPr>
          <p:cNvPr id="172" name="Bild" descr="Bild"/>
          <p:cNvPicPr>
            <a:picLocks noChangeAspect="1"/>
          </p:cNvPicPr>
          <p:nvPr/>
        </p:nvPicPr>
        <p:blipFill>
          <a:blip r:embed="rId8">
            <a:extLst/>
          </a:blip>
          <a:srcRect l="651" t="51902" r="21473" b="41306"/>
          <a:stretch>
            <a:fillRect/>
          </a:stretch>
        </p:blipFill>
        <p:spPr>
          <a:xfrm>
            <a:off x="585362" y="7437728"/>
            <a:ext cx="3762223" cy="246029"/>
          </a:xfrm>
          <a:prstGeom prst="rect">
            <a:avLst/>
          </a:prstGeom>
          <a:ln w="12700">
            <a:miter lim="400000"/>
          </a:ln>
          <a:effectLst>
            <a:outerShdw sx="100000" sy="100000" kx="0" ky="0" algn="b" rotWithShape="0" blurRad="88900" dist="25400" dir="5400000">
              <a:srgbClr val="000000">
                <a:alpha val="50000"/>
              </a:srgbClr>
            </a:outerShdw>
          </a:effectLst>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177"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grpSp>
        <p:nvGrpSpPr>
          <p:cNvPr id="220" name="Gruppieren"/>
          <p:cNvGrpSpPr/>
          <p:nvPr/>
        </p:nvGrpSpPr>
        <p:grpSpPr>
          <a:xfrm>
            <a:off x="-1042018" y="4885976"/>
            <a:ext cx="14720284" cy="6132269"/>
            <a:chOff x="0" y="0"/>
            <a:chExt cx="14720283" cy="6132267"/>
          </a:xfrm>
        </p:grpSpPr>
        <p:pic>
          <p:nvPicPr>
            <p:cNvPr id="178" name="Bild" descr="Bild"/>
            <p:cNvPicPr>
              <a:picLocks noChangeAspect="1"/>
            </p:cNvPicPr>
            <p:nvPr/>
          </p:nvPicPr>
          <p:blipFill>
            <a:blip r:embed="rId3">
              <a:extLst/>
            </a:blip>
            <a:srcRect l="12928" t="45699" r="10255" b="17593"/>
            <a:stretch>
              <a:fillRect/>
            </a:stretch>
          </p:blipFill>
          <p:spPr>
            <a:xfrm>
              <a:off x="1764606" y="637321"/>
              <a:ext cx="12955678" cy="4643149"/>
            </a:xfrm>
            <a:prstGeom prst="rect">
              <a:avLst/>
            </a:prstGeom>
            <a:ln w="12700" cap="flat">
              <a:noFill/>
              <a:miter lim="400000"/>
            </a:ln>
            <a:effectLst/>
          </p:spPr>
        </p:pic>
        <p:pic>
          <p:nvPicPr>
            <p:cNvPr id="179" name="Bild" descr="Bild"/>
            <p:cNvPicPr>
              <a:picLocks noChangeAspect="1"/>
            </p:cNvPicPr>
            <p:nvPr/>
          </p:nvPicPr>
          <p:blipFill>
            <a:blip r:embed="rId4">
              <a:extLst/>
            </a:blip>
            <a:srcRect l="8177" t="48074" r="62549" b="16720"/>
            <a:stretch>
              <a:fillRect/>
            </a:stretch>
          </p:blipFill>
          <p:spPr>
            <a:xfrm>
              <a:off x="1013359" y="975082"/>
              <a:ext cx="4870864" cy="4393532"/>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80" name="Unbenanntes_Projekt-1.png" descr="Unbenanntes_Projekt-1.png"/>
            <p:cNvPicPr>
              <a:picLocks noChangeAspect="1"/>
            </p:cNvPicPr>
            <p:nvPr/>
          </p:nvPicPr>
          <p:blipFill>
            <a:blip r:embed="rId5">
              <a:extLst/>
            </a:blip>
            <a:srcRect l="13971" t="81753" r="75727" b="12265"/>
            <a:stretch>
              <a:fillRect/>
            </a:stretch>
          </p:blipFill>
          <p:spPr>
            <a:xfrm>
              <a:off x="2084766" y="5126243"/>
              <a:ext cx="1379953"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81" name="Bild" descr="Bild"/>
            <p:cNvPicPr>
              <a:picLocks noChangeAspect="1"/>
            </p:cNvPicPr>
            <p:nvPr/>
          </p:nvPicPr>
          <p:blipFill>
            <a:blip r:embed="rId6">
              <a:extLst/>
            </a:blip>
            <a:srcRect l="33380" t="43276" r="59544" b="50723"/>
            <a:stretch>
              <a:fillRect/>
            </a:stretch>
          </p:blipFill>
          <p:spPr>
            <a:xfrm>
              <a:off x="5370429" y="264048"/>
              <a:ext cx="1107434" cy="704447"/>
            </a:xfrm>
            <a:prstGeom prst="rect">
              <a:avLst/>
            </a:prstGeom>
            <a:ln w="12700" cap="flat">
              <a:noFill/>
              <a:miter lim="400000"/>
            </a:ln>
            <a:effectLst/>
          </p:spPr>
        </p:pic>
        <p:sp>
          <p:nvSpPr>
            <p:cNvPr id="182" name="10m"/>
            <p:cNvSpPr txBox="1"/>
            <p:nvPr/>
          </p:nvSpPr>
          <p:spPr>
            <a:xfrm>
              <a:off x="2107560" y="5488182"/>
              <a:ext cx="1004959" cy="63163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10m</a:t>
              </a:r>
            </a:p>
          </p:txBody>
        </p:sp>
        <p:sp>
          <p:nvSpPr>
            <p:cNvPr id="183" name="33m"/>
            <p:cNvSpPr txBox="1"/>
            <p:nvPr/>
          </p:nvSpPr>
          <p:spPr>
            <a:xfrm>
              <a:off x="5384328" y="0"/>
              <a:ext cx="959266" cy="6417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33m</a:t>
              </a:r>
            </a:p>
          </p:txBody>
        </p:sp>
        <p:pic>
          <p:nvPicPr>
            <p:cNvPr id="184" name="Unbenanntes_Projekt-1.png" descr="Unbenanntes_Projekt-1.png"/>
            <p:cNvPicPr>
              <a:picLocks noChangeAspect="1"/>
            </p:cNvPicPr>
            <p:nvPr/>
          </p:nvPicPr>
          <p:blipFill>
            <a:blip r:embed="rId5">
              <a:extLst/>
            </a:blip>
            <a:srcRect l="13971" t="81753" r="75727" b="12265"/>
            <a:stretch>
              <a:fillRect/>
            </a:stretch>
          </p:blipFill>
          <p:spPr>
            <a:xfrm>
              <a:off x="3239938"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85" name="Bild" descr="Bild"/>
            <p:cNvPicPr>
              <a:picLocks noChangeAspect="1"/>
            </p:cNvPicPr>
            <p:nvPr/>
          </p:nvPicPr>
          <p:blipFill>
            <a:blip r:embed="rId6">
              <a:extLst/>
            </a:blip>
            <a:srcRect l="33380" t="43276" r="59544" b="50723"/>
            <a:stretch>
              <a:fillRect/>
            </a:stretch>
          </p:blipFill>
          <p:spPr>
            <a:xfrm>
              <a:off x="6196372" y="264047"/>
              <a:ext cx="1107434" cy="704447"/>
            </a:xfrm>
            <a:prstGeom prst="rect">
              <a:avLst/>
            </a:prstGeom>
            <a:ln w="12700" cap="flat">
              <a:noFill/>
              <a:miter lim="400000"/>
            </a:ln>
            <a:effectLst/>
          </p:spPr>
        </p:pic>
        <p:sp>
          <p:nvSpPr>
            <p:cNvPr id="186" name="20m"/>
            <p:cNvSpPr txBox="1"/>
            <p:nvPr/>
          </p:nvSpPr>
          <p:spPr>
            <a:xfrm>
              <a:off x="3361497" y="5497021"/>
              <a:ext cx="977234" cy="6139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20m</a:t>
              </a:r>
            </a:p>
          </p:txBody>
        </p:sp>
        <p:sp>
          <p:nvSpPr>
            <p:cNvPr id="187" name="41m"/>
            <p:cNvSpPr txBox="1"/>
            <p:nvPr/>
          </p:nvSpPr>
          <p:spPr>
            <a:xfrm>
              <a:off x="6296632" y="38100"/>
              <a:ext cx="977234" cy="60086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41m</a:t>
              </a:r>
            </a:p>
          </p:txBody>
        </p:sp>
        <p:pic>
          <p:nvPicPr>
            <p:cNvPr id="188" name="Unbenanntes_Projekt-1.png" descr="Unbenanntes_Projekt-1.png"/>
            <p:cNvPicPr>
              <a:picLocks noChangeAspect="1"/>
            </p:cNvPicPr>
            <p:nvPr/>
          </p:nvPicPr>
          <p:blipFill>
            <a:blip r:embed="rId7">
              <a:extLst/>
            </a:blip>
            <a:srcRect l="13971" t="81753" r="75727" b="12265"/>
            <a:stretch>
              <a:fillRect/>
            </a:stretch>
          </p:blipFill>
          <p:spPr>
            <a:xfrm>
              <a:off x="4332066" y="5126243"/>
              <a:ext cx="1379953"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89" name="Bild" descr="Bild"/>
            <p:cNvPicPr>
              <a:picLocks noChangeAspect="1"/>
            </p:cNvPicPr>
            <p:nvPr/>
          </p:nvPicPr>
          <p:blipFill>
            <a:blip r:embed="rId6">
              <a:extLst/>
            </a:blip>
            <a:srcRect l="33380" t="43276" r="59544" b="50723"/>
            <a:stretch>
              <a:fillRect/>
            </a:stretch>
          </p:blipFill>
          <p:spPr>
            <a:xfrm>
              <a:off x="7073451" y="264048"/>
              <a:ext cx="1107434" cy="704447"/>
            </a:xfrm>
            <a:prstGeom prst="rect">
              <a:avLst/>
            </a:prstGeom>
            <a:ln w="12700" cap="flat">
              <a:noFill/>
              <a:miter lim="400000"/>
            </a:ln>
            <a:effectLst/>
          </p:spPr>
        </p:pic>
        <p:sp>
          <p:nvSpPr>
            <p:cNvPr id="190" name="30m"/>
            <p:cNvSpPr txBox="1"/>
            <p:nvPr/>
          </p:nvSpPr>
          <p:spPr>
            <a:xfrm>
              <a:off x="4517001" y="5490489"/>
              <a:ext cx="959266" cy="6417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30m</a:t>
              </a:r>
            </a:p>
          </p:txBody>
        </p:sp>
        <p:sp>
          <p:nvSpPr>
            <p:cNvPr id="191" name="49m"/>
            <p:cNvSpPr txBox="1"/>
            <p:nvPr/>
          </p:nvSpPr>
          <p:spPr>
            <a:xfrm>
              <a:off x="7166150" y="38100"/>
              <a:ext cx="1001884" cy="5655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49m</a:t>
              </a:r>
            </a:p>
          </p:txBody>
        </p:sp>
        <p:pic>
          <p:nvPicPr>
            <p:cNvPr id="192" name="Unbenanntes_Projekt-1.png" descr="Unbenanntes_Projekt-1.png"/>
            <p:cNvPicPr>
              <a:picLocks noChangeAspect="1"/>
            </p:cNvPicPr>
            <p:nvPr/>
          </p:nvPicPr>
          <p:blipFill>
            <a:blip r:embed="rId5">
              <a:extLst/>
            </a:blip>
            <a:srcRect l="13971" t="81753" r="75727" b="12265"/>
            <a:stretch>
              <a:fillRect/>
            </a:stretch>
          </p:blipFill>
          <p:spPr>
            <a:xfrm>
              <a:off x="5559573"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93" name="Bild" descr="Bild"/>
            <p:cNvPicPr>
              <a:picLocks noChangeAspect="1"/>
            </p:cNvPicPr>
            <p:nvPr/>
          </p:nvPicPr>
          <p:blipFill>
            <a:blip r:embed="rId6">
              <a:extLst/>
            </a:blip>
            <a:srcRect l="33380" t="43276" r="59544" b="50723"/>
            <a:stretch>
              <a:fillRect/>
            </a:stretch>
          </p:blipFill>
          <p:spPr>
            <a:xfrm>
              <a:off x="7917156" y="257638"/>
              <a:ext cx="1107434" cy="704447"/>
            </a:xfrm>
            <a:prstGeom prst="rect">
              <a:avLst/>
            </a:prstGeom>
            <a:ln w="12700" cap="flat">
              <a:noFill/>
              <a:miter lim="400000"/>
            </a:ln>
            <a:effectLst/>
          </p:spPr>
        </p:pic>
        <p:sp>
          <p:nvSpPr>
            <p:cNvPr id="194" name="40m"/>
            <p:cNvSpPr txBox="1"/>
            <p:nvPr/>
          </p:nvSpPr>
          <p:spPr>
            <a:xfrm>
              <a:off x="5652448" y="5490489"/>
              <a:ext cx="1022251" cy="6270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40m</a:t>
              </a:r>
            </a:p>
          </p:txBody>
        </p:sp>
        <p:sp>
          <p:nvSpPr>
            <p:cNvPr id="195" name="57m"/>
            <p:cNvSpPr txBox="1"/>
            <p:nvPr/>
          </p:nvSpPr>
          <p:spPr>
            <a:xfrm>
              <a:off x="8035666" y="38100"/>
              <a:ext cx="959266" cy="51011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57m</a:t>
              </a:r>
            </a:p>
          </p:txBody>
        </p:sp>
        <p:pic>
          <p:nvPicPr>
            <p:cNvPr id="196" name="Unbenanntes_Projekt-1.png" descr="Unbenanntes_Projekt-1.png"/>
            <p:cNvPicPr>
              <a:picLocks noChangeAspect="1"/>
            </p:cNvPicPr>
            <p:nvPr/>
          </p:nvPicPr>
          <p:blipFill>
            <a:blip r:embed="rId5">
              <a:extLst/>
            </a:blip>
            <a:srcRect l="13971" t="81753" r="75727" b="12265"/>
            <a:stretch>
              <a:fillRect/>
            </a:stretch>
          </p:blipFill>
          <p:spPr>
            <a:xfrm>
              <a:off x="6579366"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97" name="Bild" descr="Bild"/>
            <p:cNvPicPr>
              <a:picLocks noChangeAspect="1"/>
            </p:cNvPicPr>
            <p:nvPr/>
          </p:nvPicPr>
          <p:blipFill>
            <a:blip r:embed="rId6">
              <a:extLst/>
            </a:blip>
            <a:srcRect l="33380" t="43276" r="59544" b="50723"/>
            <a:stretch>
              <a:fillRect/>
            </a:stretch>
          </p:blipFill>
          <p:spPr>
            <a:xfrm>
              <a:off x="8776940" y="257638"/>
              <a:ext cx="1107434" cy="704447"/>
            </a:xfrm>
            <a:prstGeom prst="rect">
              <a:avLst/>
            </a:prstGeom>
            <a:ln w="12700" cap="flat">
              <a:noFill/>
              <a:miter lim="400000"/>
            </a:ln>
            <a:effectLst/>
          </p:spPr>
        </p:pic>
        <p:sp>
          <p:nvSpPr>
            <p:cNvPr id="198" name="50m"/>
            <p:cNvSpPr txBox="1"/>
            <p:nvPr/>
          </p:nvSpPr>
          <p:spPr>
            <a:xfrm>
              <a:off x="6706663" y="5490489"/>
              <a:ext cx="928505" cy="6270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50m</a:t>
              </a:r>
            </a:p>
          </p:txBody>
        </p:sp>
        <p:sp>
          <p:nvSpPr>
            <p:cNvPr id="199" name="65m"/>
            <p:cNvSpPr txBox="1"/>
            <p:nvPr/>
          </p:nvSpPr>
          <p:spPr>
            <a:xfrm>
              <a:off x="8908598" y="38100"/>
              <a:ext cx="1004958" cy="51011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65m</a:t>
              </a:r>
            </a:p>
          </p:txBody>
        </p:sp>
        <p:pic>
          <p:nvPicPr>
            <p:cNvPr id="200" name="Unbenanntes_Projekt-1.png" descr="Unbenanntes_Projekt-1.png"/>
            <p:cNvPicPr>
              <a:picLocks noChangeAspect="1"/>
            </p:cNvPicPr>
            <p:nvPr/>
          </p:nvPicPr>
          <p:blipFill>
            <a:blip r:embed="rId5">
              <a:extLst/>
            </a:blip>
            <a:srcRect l="13971" t="81753" r="75727" b="12265"/>
            <a:stretch>
              <a:fillRect/>
            </a:stretch>
          </p:blipFill>
          <p:spPr>
            <a:xfrm>
              <a:off x="7552298"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01" name="Bild" descr="Bild"/>
            <p:cNvPicPr>
              <a:picLocks noChangeAspect="1"/>
            </p:cNvPicPr>
            <p:nvPr/>
          </p:nvPicPr>
          <p:blipFill>
            <a:blip r:embed="rId6">
              <a:extLst/>
            </a:blip>
            <a:srcRect l="33380" t="43276" r="59544" b="50723"/>
            <a:stretch>
              <a:fillRect/>
            </a:stretch>
          </p:blipFill>
          <p:spPr>
            <a:xfrm>
              <a:off x="9630436" y="257638"/>
              <a:ext cx="1107433" cy="704447"/>
            </a:xfrm>
            <a:prstGeom prst="rect">
              <a:avLst/>
            </a:prstGeom>
            <a:ln w="12700" cap="flat">
              <a:noFill/>
              <a:miter lim="400000"/>
            </a:ln>
            <a:effectLst/>
          </p:spPr>
        </p:pic>
        <p:sp>
          <p:nvSpPr>
            <p:cNvPr id="202" name="60m"/>
            <p:cNvSpPr txBox="1"/>
            <p:nvPr/>
          </p:nvSpPr>
          <p:spPr>
            <a:xfrm>
              <a:off x="7738922" y="5503565"/>
              <a:ext cx="928505" cy="6008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60m</a:t>
              </a:r>
            </a:p>
          </p:txBody>
        </p:sp>
        <p:sp>
          <p:nvSpPr>
            <p:cNvPr id="203" name="73m"/>
            <p:cNvSpPr txBox="1"/>
            <p:nvPr/>
          </p:nvSpPr>
          <p:spPr>
            <a:xfrm>
              <a:off x="9765416" y="38100"/>
              <a:ext cx="1004959" cy="5655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73m</a:t>
              </a:r>
            </a:p>
          </p:txBody>
        </p:sp>
        <p:pic>
          <p:nvPicPr>
            <p:cNvPr id="204" name="Unbenanntes_Projekt-1.png" descr="Unbenanntes_Projekt-1.png"/>
            <p:cNvPicPr>
              <a:picLocks noChangeAspect="1"/>
            </p:cNvPicPr>
            <p:nvPr/>
          </p:nvPicPr>
          <p:blipFill>
            <a:blip r:embed="rId5">
              <a:extLst/>
            </a:blip>
            <a:srcRect l="13971" t="81753" r="75727" b="12265"/>
            <a:stretch>
              <a:fillRect/>
            </a:stretch>
          </p:blipFill>
          <p:spPr>
            <a:xfrm>
              <a:off x="8654756"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05" name="Bild" descr="Bild"/>
            <p:cNvPicPr>
              <a:picLocks noChangeAspect="1"/>
            </p:cNvPicPr>
            <p:nvPr/>
          </p:nvPicPr>
          <p:blipFill>
            <a:blip r:embed="rId6">
              <a:extLst/>
            </a:blip>
            <a:srcRect l="33380" t="43276" r="59544" b="50723"/>
            <a:stretch>
              <a:fillRect/>
            </a:stretch>
          </p:blipFill>
          <p:spPr>
            <a:xfrm>
              <a:off x="10479963" y="257638"/>
              <a:ext cx="1107434" cy="704447"/>
            </a:xfrm>
            <a:prstGeom prst="rect">
              <a:avLst/>
            </a:prstGeom>
            <a:ln w="12700" cap="flat">
              <a:noFill/>
              <a:miter lim="400000"/>
            </a:ln>
            <a:effectLst/>
          </p:spPr>
        </p:pic>
        <p:sp>
          <p:nvSpPr>
            <p:cNvPr id="206" name="70m"/>
            <p:cNvSpPr txBox="1"/>
            <p:nvPr/>
          </p:nvSpPr>
          <p:spPr>
            <a:xfrm>
              <a:off x="8819821" y="5503565"/>
              <a:ext cx="971981" cy="6008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70m</a:t>
              </a:r>
            </a:p>
          </p:txBody>
        </p:sp>
        <p:sp>
          <p:nvSpPr>
            <p:cNvPr id="207" name="81m"/>
            <p:cNvSpPr txBox="1"/>
            <p:nvPr/>
          </p:nvSpPr>
          <p:spPr>
            <a:xfrm>
              <a:off x="10608841" y="38100"/>
              <a:ext cx="1020262" cy="5655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81m</a:t>
              </a:r>
            </a:p>
          </p:txBody>
        </p:sp>
        <p:pic>
          <p:nvPicPr>
            <p:cNvPr id="208" name="Unbenanntes_Projekt-1.png" descr="Unbenanntes_Projekt-1.png"/>
            <p:cNvPicPr>
              <a:picLocks noChangeAspect="1"/>
            </p:cNvPicPr>
            <p:nvPr/>
          </p:nvPicPr>
          <p:blipFill>
            <a:blip r:embed="rId5">
              <a:extLst/>
            </a:blip>
            <a:srcRect l="13971" t="81753" r="75727" b="12265"/>
            <a:stretch>
              <a:fillRect/>
            </a:stretch>
          </p:blipFill>
          <p:spPr>
            <a:xfrm>
              <a:off x="9918796" y="5126243"/>
              <a:ext cx="1379953"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09" name="Bild" descr="Bild"/>
            <p:cNvPicPr>
              <a:picLocks noChangeAspect="1"/>
            </p:cNvPicPr>
            <p:nvPr/>
          </p:nvPicPr>
          <p:blipFill>
            <a:blip r:embed="rId6">
              <a:extLst/>
            </a:blip>
            <a:srcRect l="33380" t="43276" r="59544" b="50723"/>
            <a:stretch>
              <a:fillRect/>
            </a:stretch>
          </p:blipFill>
          <p:spPr>
            <a:xfrm>
              <a:off x="11373530" y="272872"/>
              <a:ext cx="1107433" cy="704447"/>
            </a:xfrm>
            <a:prstGeom prst="rect">
              <a:avLst/>
            </a:prstGeom>
            <a:ln w="12700" cap="flat">
              <a:noFill/>
              <a:miter lim="400000"/>
            </a:ln>
            <a:effectLst/>
          </p:spPr>
        </p:pic>
        <p:sp>
          <p:nvSpPr>
            <p:cNvPr id="210" name="80m"/>
            <p:cNvSpPr txBox="1"/>
            <p:nvPr/>
          </p:nvSpPr>
          <p:spPr>
            <a:xfrm>
              <a:off x="10015800" y="5490489"/>
              <a:ext cx="1051804" cy="6270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80m</a:t>
              </a:r>
            </a:p>
          </p:txBody>
        </p:sp>
        <p:sp>
          <p:nvSpPr>
            <p:cNvPr id="211" name="89m"/>
            <p:cNvSpPr txBox="1"/>
            <p:nvPr/>
          </p:nvSpPr>
          <p:spPr>
            <a:xfrm>
              <a:off x="11496457" y="38100"/>
              <a:ext cx="935161" cy="60086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89m</a:t>
              </a:r>
            </a:p>
          </p:txBody>
        </p:sp>
        <p:pic>
          <p:nvPicPr>
            <p:cNvPr id="212" name="Unbenanntes_Projekt-1.png" descr="Unbenanntes_Projekt-1.png"/>
            <p:cNvPicPr>
              <a:picLocks noChangeAspect="1"/>
            </p:cNvPicPr>
            <p:nvPr/>
          </p:nvPicPr>
          <p:blipFill>
            <a:blip r:embed="rId5">
              <a:extLst/>
            </a:blip>
            <a:srcRect l="13971" t="81753" r="75727" b="12265"/>
            <a:stretch>
              <a:fillRect/>
            </a:stretch>
          </p:blipFill>
          <p:spPr>
            <a:xfrm>
              <a:off x="11073968"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13" name="Bild" descr="Bild"/>
            <p:cNvPicPr>
              <a:picLocks noChangeAspect="1"/>
            </p:cNvPicPr>
            <p:nvPr/>
          </p:nvPicPr>
          <p:blipFill>
            <a:blip r:embed="rId6">
              <a:extLst/>
            </a:blip>
            <a:srcRect l="33380" t="43276" r="59544" b="50723"/>
            <a:stretch>
              <a:fillRect/>
            </a:stretch>
          </p:blipFill>
          <p:spPr>
            <a:xfrm>
              <a:off x="12292169" y="272872"/>
              <a:ext cx="1107434" cy="704447"/>
            </a:xfrm>
            <a:prstGeom prst="rect">
              <a:avLst/>
            </a:prstGeom>
            <a:ln w="12700" cap="flat">
              <a:noFill/>
              <a:miter lim="400000"/>
            </a:ln>
            <a:effectLst/>
          </p:spPr>
        </p:pic>
        <p:sp>
          <p:nvSpPr>
            <p:cNvPr id="214" name="90m"/>
            <p:cNvSpPr txBox="1"/>
            <p:nvPr/>
          </p:nvSpPr>
          <p:spPr>
            <a:xfrm>
              <a:off x="11229313" y="5490489"/>
              <a:ext cx="957509" cy="6270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90m</a:t>
              </a:r>
            </a:p>
          </p:txBody>
        </p:sp>
        <p:sp>
          <p:nvSpPr>
            <p:cNvPr id="215" name="97m"/>
            <p:cNvSpPr txBox="1"/>
            <p:nvPr/>
          </p:nvSpPr>
          <p:spPr>
            <a:xfrm>
              <a:off x="12331452" y="38100"/>
              <a:ext cx="935161" cy="5655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97m</a:t>
              </a:r>
            </a:p>
          </p:txBody>
        </p:sp>
        <p:pic>
          <p:nvPicPr>
            <p:cNvPr id="216" name="Bild" descr="Bild"/>
            <p:cNvPicPr>
              <a:picLocks noChangeAspect="1"/>
            </p:cNvPicPr>
            <p:nvPr/>
          </p:nvPicPr>
          <p:blipFill>
            <a:blip r:embed="rId8">
              <a:extLst/>
            </a:blip>
            <a:srcRect l="651" t="51902" r="21473" b="41306"/>
            <a:stretch>
              <a:fillRect/>
            </a:stretch>
          </p:blipFill>
          <p:spPr>
            <a:xfrm>
              <a:off x="0" y="3513771"/>
              <a:ext cx="13812154" cy="903237"/>
            </a:xfrm>
            <a:prstGeom prst="rect">
              <a:avLst/>
            </a:prstGeom>
            <a:ln w="12700" cap="flat">
              <a:noFill/>
              <a:miter lim="400000"/>
            </a:ln>
            <a:effectLst>
              <a:outerShdw sx="100000" sy="100000" kx="0" ky="0" algn="b" rotWithShape="0" blurRad="88900" dist="25400" dir="5400000">
                <a:srgbClr val="000000">
                  <a:alpha val="50000"/>
                </a:srgbClr>
              </a:outerShdw>
            </a:effectLst>
          </p:spPr>
        </p:pic>
        <p:sp>
          <p:nvSpPr>
            <p:cNvPr id="217" name="100m"/>
            <p:cNvSpPr txBox="1"/>
            <p:nvPr/>
          </p:nvSpPr>
          <p:spPr>
            <a:xfrm>
              <a:off x="7278212" y="3417410"/>
              <a:ext cx="1211888" cy="6623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100m</a:t>
              </a:r>
            </a:p>
          </p:txBody>
        </p:sp>
        <p:sp>
          <p:nvSpPr>
            <p:cNvPr id="218" name="25m"/>
            <p:cNvSpPr txBox="1"/>
            <p:nvPr/>
          </p:nvSpPr>
          <p:spPr>
            <a:xfrm>
              <a:off x="3468559" y="2081858"/>
              <a:ext cx="1004959" cy="64178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25m</a:t>
              </a:r>
            </a:p>
          </p:txBody>
        </p:sp>
        <p:pic>
          <p:nvPicPr>
            <p:cNvPr id="219" name="Bild" descr="Bild"/>
            <p:cNvPicPr>
              <a:picLocks noChangeAspect="1"/>
            </p:cNvPicPr>
            <p:nvPr/>
          </p:nvPicPr>
          <p:blipFill>
            <a:blip r:embed="rId8">
              <a:extLst/>
            </a:blip>
            <a:srcRect l="651" t="51902" r="21473" b="41306"/>
            <a:stretch>
              <a:fillRect/>
            </a:stretch>
          </p:blipFill>
          <p:spPr>
            <a:xfrm>
              <a:off x="1627379" y="2551751"/>
              <a:ext cx="3762223" cy="246029"/>
            </a:xfrm>
            <a:prstGeom prst="rect">
              <a:avLst/>
            </a:prstGeom>
            <a:ln w="12700" cap="flat">
              <a:noFill/>
              <a:miter lim="400000"/>
            </a:ln>
            <a:effectLst>
              <a:outerShdw sx="100000" sy="100000" kx="0" ky="0" algn="b" rotWithShape="0" blurRad="88900" dist="25400" dir="5400000">
                <a:srgbClr val="000000">
                  <a:alpha val="50000"/>
                </a:srgbClr>
              </a:outerShdw>
            </a:effectLst>
          </p:spPr>
        </p:pic>
      </p:grpSp>
      <p:sp>
        <p:nvSpPr>
          <p:cNvPr id="221" name="Ben und Julia veranstalten ein 100 m Wettrennen.  Weil Ben sich siegessicher ist, gibt er Julia am Start einen Vorsprung von 25 m. Der Startschuss ertönt.                                                                                     In der Zeit, in"/>
          <p:cNvSpPr txBox="1"/>
          <p:nvPr/>
        </p:nvSpPr>
        <p:spPr>
          <a:xfrm>
            <a:off x="14256732" y="3662938"/>
            <a:ext cx="9718863" cy="8128635"/>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5000"/>
            </a:pPr>
            <a:r>
              <a:t>Ben und Julia veranstalten ein 100 m Wettrennen. </a:t>
            </a:r>
            <a:br/>
            <a:r>
              <a:t>Weil Ben sich siegessicher ist, gibt er Julia am Start einen Vorsprung von 25 m. Der Startschuss ertönt.                                                                                     In der </a:t>
            </a:r>
            <a:r>
              <a:rPr>
                <a:solidFill>
                  <a:schemeClr val="accent5">
                    <a:lumOff val="-29866"/>
                  </a:schemeClr>
                </a:solidFill>
              </a:rPr>
              <a:t>Zeit, in der Ben 10 m läuft, schafft Julia immer 8 m</a:t>
            </a:r>
            <a:r>
              <a:t>. </a:t>
            </a:r>
            <a:br/>
            <a:r>
              <a:t>Wer von beiden ist zuerst im Ziel?</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71" name="Gruppieren"/>
          <p:cNvGrpSpPr/>
          <p:nvPr/>
        </p:nvGrpSpPr>
        <p:grpSpPr>
          <a:xfrm>
            <a:off x="-1042018" y="4885976"/>
            <a:ext cx="14720284" cy="6132269"/>
            <a:chOff x="0" y="0"/>
            <a:chExt cx="14720283" cy="6132267"/>
          </a:xfrm>
        </p:grpSpPr>
        <p:pic>
          <p:nvPicPr>
            <p:cNvPr id="225" name="Bild" descr="Bild"/>
            <p:cNvPicPr>
              <a:picLocks noChangeAspect="1"/>
            </p:cNvPicPr>
            <p:nvPr/>
          </p:nvPicPr>
          <p:blipFill>
            <a:blip r:embed="rId3">
              <a:extLst/>
            </a:blip>
            <a:srcRect l="12928" t="45699" r="10255" b="17593"/>
            <a:stretch>
              <a:fillRect/>
            </a:stretch>
          </p:blipFill>
          <p:spPr>
            <a:xfrm>
              <a:off x="1764606" y="637321"/>
              <a:ext cx="12955678" cy="4643149"/>
            </a:xfrm>
            <a:prstGeom prst="rect">
              <a:avLst/>
            </a:prstGeom>
            <a:ln w="12700" cap="flat">
              <a:noFill/>
              <a:miter lim="400000"/>
            </a:ln>
            <a:effectLst/>
          </p:spPr>
        </p:pic>
        <p:pic>
          <p:nvPicPr>
            <p:cNvPr id="226" name="Bild" descr="Bild"/>
            <p:cNvPicPr>
              <a:picLocks noChangeAspect="1"/>
            </p:cNvPicPr>
            <p:nvPr/>
          </p:nvPicPr>
          <p:blipFill>
            <a:blip r:embed="rId4">
              <a:extLst/>
            </a:blip>
            <a:srcRect l="8177" t="48074" r="62549" b="16720"/>
            <a:stretch>
              <a:fillRect/>
            </a:stretch>
          </p:blipFill>
          <p:spPr>
            <a:xfrm>
              <a:off x="1013359" y="975082"/>
              <a:ext cx="4870864" cy="4393532"/>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27" name="Unbenanntes_Projekt-1.png" descr="Unbenanntes_Projekt-1.png"/>
            <p:cNvPicPr>
              <a:picLocks noChangeAspect="1"/>
            </p:cNvPicPr>
            <p:nvPr/>
          </p:nvPicPr>
          <p:blipFill>
            <a:blip r:embed="rId5">
              <a:extLst/>
            </a:blip>
            <a:srcRect l="13971" t="81753" r="75727" b="12265"/>
            <a:stretch>
              <a:fillRect/>
            </a:stretch>
          </p:blipFill>
          <p:spPr>
            <a:xfrm>
              <a:off x="2084766" y="5126243"/>
              <a:ext cx="1379953"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28" name="Bild" descr="Bild"/>
            <p:cNvPicPr>
              <a:picLocks noChangeAspect="1"/>
            </p:cNvPicPr>
            <p:nvPr/>
          </p:nvPicPr>
          <p:blipFill>
            <a:blip r:embed="rId6">
              <a:extLst/>
            </a:blip>
            <a:srcRect l="33380" t="43276" r="59544" b="50723"/>
            <a:stretch>
              <a:fillRect/>
            </a:stretch>
          </p:blipFill>
          <p:spPr>
            <a:xfrm>
              <a:off x="5370429" y="264048"/>
              <a:ext cx="1107434" cy="704447"/>
            </a:xfrm>
            <a:prstGeom prst="rect">
              <a:avLst/>
            </a:prstGeom>
            <a:ln w="12700" cap="flat">
              <a:noFill/>
              <a:miter lim="400000"/>
            </a:ln>
            <a:effectLst/>
          </p:spPr>
        </p:pic>
        <p:sp>
          <p:nvSpPr>
            <p:cNvPr id="229" name="10m"/>
            <p:cNvSpPr txBox="1"/>
            <p:nvPr/>
          </p:nvSpPr>
          <p:spPr>
            <a:xfrm>
              <a:off x="2107560" y="5488182"/>
              <a:ext cx="1004959" cy="63163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10m</a:t>
              </a:r>
            </a:p>
          </p:txBody>
        </p:sp>
        <p:sp>
          <p:nvSpPr>
            <p:cNvPr id="230" name="33m"/>
            <p:cNvSpPr txBox="1"/>
            <p:nvPr/>
          </p:nvSpPr>
          <p:spPr>
            <a:xfrm>
              <a:off x="5384328" y="0"/>
              <a:ext cx="959266" cy="6417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33m</a:t>
              </a:r>
            </a:p>
          </p:txBody>
        </p:sp>
        <p:pic>
          <p:nvPicPr>
            <p:cNvPr id="231" name="Unbenanntes_Projekt-1.png" descr="Unbenanntes_Projekt-1.png"/>
            <p:cNvPicPr>
              <a:picLocks noChangeAspect="1"/>
            </p:cNvPicPr>
            <p:nvPr/>
          </p:nvPicPr>
          <p:blipFill>
            <a:blip r:embed="rId5">
              <a:extLst/>
            </a:blip>
            <a:srcRect l="13971" t="81753" r="75727" b="12265"/>
            <a:stretch>
              <a:fillRect/>
            </a:stretch>
          </p:blipFill>
          <p:spPr>
            <a:xfrm>
              <a:off x="3239938"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32" name="Bild" descr="Bild"/>
            <p:cNvPicPr>
              <a:picLocks noChangeAspect="1"/>
            </p:cNvPicPr>
            <p:nvPr/>
          </p:nvPicPr>
          <p:blipFill>
            <a:blip r:embed="rId6">
              <a:extLst/>
            </a:blip>
            <a:srcRect l="33380" t="43276" r="59544" b="50723"/>
            <a:stretch>
              <a:fillRect/>
            </a:stretch>
          </p:blipFill>
          <p:spPr>
            <a:xfrm>
              <a:off x="6196372" y="264047"/>
              <a:ext cx="1107434" cy="704447"/>
            </a:xfrm>
            <a:prstGeom prst="rect">
              <a:avLst/>
            </a:prstGeom>
            <a:ln w="12700" cap="flat">
              <a:noFill/>
              <a:miter lim="400000"/>
            </a:ln>
            <a:effectLst/>
          </p:spPr>
        </p:pic>
        <p:sp>
          <p:nvSpPr>
            <p:cNvPr id="233" name="20m"/>
            <p:cNvSpPr txBox="1"/>
            <p:nvPr/>
          </p:nvSpPr>
          <p:spPr>
            <a:xfrm>
              <a:off x="3361497" y="5497021"/>
              <a:ext cx="977234" cy="61395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20m</a:t>
              </a:r>
            </a:p>
          </p:txBody>
        </p:sp>
        <p:sp>
          <p:nvSpPr>
            <p:cNvPr id="234" name="41m"/>
            <p:cNvSpPr txBox="1"/>
            <p:nvPr/>
          </p:nvSpPr>
          <p:spPr>
            <a:xfrm>
              <a:off x="6296632" y="38100"/>
              <a:ext cx="977234" cy="60086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41m</a:t>
              </a:r>
            </a:p>
          </p:txBody>
        </p:sp>
        <p:pic>
          <p:nvPicPr>
            <p:cNvPr id="235" name="Unbenanntes_Projekt-1.png" descr="Unbenanntes_Projekt-1.png"/>
            <p:cNvPicPr>
              <a:picLocks noChangeAspect="1"/>
            </p:cNvPicPr>
            <p:nvPr/>
          </p:nvPicPr>
          <p:blipFill>
            <a:blip r:embed="rId7">
              <a:extLst/>
            </a:blip>
            <a:srcRect l="13971" t="81753" r="75727" b="12265"/>
            <a:stretch>
              <a:fillRect/>
            </a:stretch>
          </p:blipFill>
          <p:spPr>
            <a:xfrm>
              <a:off x="4332066" y="5126243"/>
              <a:ext cx="1379953"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36" name="Bild" descr="Bild"/>
            <p:cNvPicPr>
              <a:picLocks noChangeAspect="1"/>
            </p:cNvPicPr>
            <p:nvPr/>
          </p:nvPicPr>
          <p:blipFill>
            <a:blip r:embed="rId6">
              <a:extLst/>
            </a:blip>
            <a:srcRect l="33380" t="43276" r="59544" b="50723"/>
            <a:stretch>
              <a:fillRect/>
            </a:stretch>
          </p:blipFill>
          <p:spPr>
            <a:xfrm>
              <a:off x="7073451" y="264048"/>
              <a:ext cx="1107434" cy="704447"/>
            </a:xfrm>
            <a:prstGeom prst="rect">
              <a:avLst/>
            </a:prstGeom>
            <a:ln w="12700" cap="flat">
              <a:noFill/>
              <a:miter lim="400000"/>
            </a:ln>
            <a:effectLst/>
          </p:spPr>
        </p:pic>
        <p:sp>
          <p:nvSpPr>
            <p:cNvPr id="237" name="30m"/>
            <p:cNvSpPr txBox="1"/>
            <p:nvPr/>
          </p:nvSpPr>
          <p:spPr>
            <a:xfrm>
              <a:off x="4517001" y="5490489"/>
              <a:ext cx="959266" cy="6417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30m</a:t>
              </a:r>
            </a:p>
          </p:txBody>
        </p:sp>
        <p:sp>
          <p:nvSpPr>
            <p:cNvPr id="238" name="49m"/>
            <p:cNvSpPr txBox="1"/>
            <p:nvPr/>
          </p:nvSpPr>
          <p:spPr>
            <a:xfrm>
              <a:off x="7166150" y="38100"/>
              <a:ext cx="1001884" cy="5655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49m</a:t>
              </a:r>
            </a:p>
          </p:txBody>
        </p:sp>
        <p:pic>
          <p:nvPicPr>
            <p:cNvPr id="239" name="Unbenanntes_Projekt-1.png" descr="Unbenanntes_Projekt-1.png"/>
            <p:cNvPicPr>
              <a:picLocks noChangeAspect="1"/>
            </p:cNvPicPr>
            <p:nvPr/>
          </p:nvPicPr>
          <p:blipFill>
            <a:blip r:embed="rId5">
              <a:extLst/>
            </a:blip>
            <a:srcRect l="13971" t="81753" r="75727" b="12265"/>
            <a:stretch>
              <a:fillRect/>
            </a:stretch>
          </p:blipFill>
          <p:spPr>
            <a:xfrm>
              <a:off x="5559573"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40" name="Bild" descr="Bild"/>
            <p:cNvPicPr>
              <a:picLocks noChangeAspect="1"/>
            </p:cNvPicPr>
            <p:nvPr/>
          </p:nvPicPr>
          <p:blipFill>
            <a:blip r:embed="rId6">
              <a:extLst/>
            </a:blip>
            <a:srcRect l="33380" t="43276" r="59544" b="50723"/>
            <a:stretch>
              <a:fillRect/>
            </a:stretch>
          </p:blipFill>
          <p:spPr>
            <a:xfrm>
              <a:off x="7917156" y="257638"/>
              <a:ext cx="1107434" cy="704447"/>
            </a:xfrm>
            <a:prstGeom prst="rect">
              <a:avLst/>
            </a:prstGeom>
            <a:ln w="12700" cap="flat">
              <a:noFill/>
              <a:miter lim="400000"/>
            </a:ln>
            <a:effectLst/>
          </p:spPr>
        </p:pic>
        <p:sp>
          <p:nvSpPr>
            <p:cNvPr id="241" name="40m"/>
            <p:cNvSpPr txBox="1"/>
            <p:nvPr/>
          </p:nvSpPr>
          <p:spPr>
            <a:xfrm>
              <a:off x="5652448" y="5490489"/>
              <a:ext cx="1022251" cy="6270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40m</a:t>
              </a:r>
            </a:p>
          </p:txBody>
        </p:sp>
        <p:sp>
          <p:nvSpPr>
            <p:cNvPr id="242" name="57m"/>
            <p:cNvSpPr txBox="1"/>
            <p:nvPr/>
          </p:nvSpPr>
          <p:spPr>
            <a:xfrm>
              <a:off x="8035666" y="38100"/>
              <a:ext cx="959266" cy="51011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57m</a:t>
              </a:r>
            </a:p>
          </p:txBody>
        </p:sp>
        <p:pic>
          <p:nvPicPr>
            <p:cNvPr id="243" name="Unbenanntes_Projekt-1.png" descr="Unbenanntes_Projekt-1.png"/>
            <p:cNvPicPr>
              <a:picLocks noChangeAspect="1"/>
            </p:cNvPicPr>
            <p:nvPr/>
          </p:nvPicPr>
          <p:blipFill>
            <a:blip r:embed="rId5">
              <a:extLst/>
            </a:blip>
            <a:srcRect l="13971" t="81753" r="75727" b="12265"/>
            <a:stretch>
              <a:fillRect/>
            </a:stretch>
          </p:blipFill>
          <p:spPr>
            <a:xfrm>
              <a:off x="6579366"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44" name="Bild" descr="Bild"/>
            <p:cNvPicPr>
              <a:picLocks noChangeAspect="1"/>
            </p:cNvPicPr>
            <p:nvPr/>
          </p:nvPicPr>
          <p:blipFill>
            <a:blip r:embed="rId6">
              <a:extLst/>
            </a:blip>
            <a:srcRect l="33380" t="43276" r="59544" b="50723"/>
            <a:stretch>
              <a:fillRect/>
            </a:stretch>
          </p:blipFill>
          <p:spPr>
            <a:xfrm>
              <a:off x="8776940" y="257638"/>
              <a:ext cx="1107434" cy="704447"/>
            </a:xfrm>
            <a:prstGeom prst="rect">
              <a:avLst/>
            </a:prstGeom>
            <a:ln w="12700" cap="flat">
              <a:noFill/>
              <a:miter lim="400000"/>
            </a:ln>
            <a:effectLst/>
          </p:spPr>
        </p:pic>
        <p:sp>
          <p:nvSpPr>
            <p:cNvPr id="245" name="50m"/>
            <p:cNvSpPr txBox="1"/>
            <p:nvPr/>
          </p:nvSpPr>
          <p:spPr>
            <a:xfrm>
              <a:off x="6706663" y="5490489"/>
              <a:ext cx="928505" cy="6270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50m</a:t>
              </a:r>
            </a:p>
          </p:txBody>
        </p:sp>
        <p:sp>
          <p:nvSpPr>
            <p:cNvPr id="246" name="65m"/>
            <p:cNvSpPr txBox="1"/>
            <p:nvPr/>
          </p:nvSpPr>
          <p:spPr>
            <a:xfrm>
              <a:off x="8908598" y="38100"/>
              <a:ext cx="1004958" cy="51011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65m</a:t>
              </a:r>
            </a:p>
          </p:txBody>
        </p:sp>
        <p:pic>
          <p:nvPicPr>
            <p:cNvPr id="247" name="Unbenanntes_Projekt-1.png" descr="Unbenanntes_Projekt-1.png"/>
            <p:cNvPicPr>
              <a:picLocks noChangeAspect="1"/>
            </p:cNvPicPr>
            <p:nvPr/>
          </p:nvPicPr>
          <p:blipFill>
            <a:blip r:embed="rId5">
              <a:extLst/>
            </a:blip>
            <a:srcRect l="13971" t="81753" r="75727" b="12265"/>
            <a:stretch>
              <a:fillRect/>
            </a:stretch>
          </p:blipFill>
          <p:spPr>
            <a:xfrm>
              <a:off x="7552298"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48" name="Bild" descr="Bild"/>
            <p:cNvPicPr>
              <a:picLocks noChangeAspect="1"/>
            </p:cNvPicPr>
            <p:nvPr/>
          </p:nvPicPr>
          <p:blipFill>
            <a:blip r:embed="rId6">
              <a:extLst/>
            </a:blip>
            <a:srcRect l="33380" t="43276" r="59544" b="50723"/>
            <a:stretch>
              <a:fillRect/>
            </a:stretch>
          </p:blipFill>
          <p:spPr>
            <a:xfrm>
              <a:off x="9630436" y="257638"/>
              <a:ext cx="1107433" cy="704447"/>
            </a:xfrm>
            <a:prstGeom prst="rect">
              <a:avLst/>
            </a:prstGeom>
            <a:ln w="12700" cap="flat">
              <a:noFill/>
              <a:miter lim="400000"/>
            </a:ln>
            <a:effectLst/>
          </p:spPr>
        </p:pic>
        <p:sp>
          <p:nvSpPr>
            <p:cNvPr id="249" name="60m"/>
            <p:cNvSpPr txBox="1"/>
            <p:nvPr/>
          </p:nvSpPr>
          <p:spPr>
            <a:xfrm>
              <a:off x="7738922" y="5503565"/>
              <a:ext cx="928505" cy="6008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60m</a:t>
              </a:r>
            </a:p>
          </p:txBody>
        </p:sp>
        <p:sp>
          <p:nvSpPr>
            <p:cNvPr id="250" name="73m"/>
            <p:cNvSpPr txBox="1"/>
            <p:nvPr/>
          </p:nvSpPr>
          <p:spPr>
            <a:xfrm>
              <a:off x="9765416" y="38100"/>
              <a:ext cx="1004959" cy="5655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73m</a:t>
              </a:r>
            </a:p>
          </p:txBody>
        </p:sp>
        <p:pic>
          <p:nvPicPr>
            <p:cNvPr id="251" name="Unbenanntes_Projekt-1.png" descr="Unbenanntes_Projekt-1.png"/>
            <p:cNvPicPr>
              <a:picLocks noChangeAspect="1"/>
            </p:cNvPicPr>
            <p:nvPr/>
          </p:nvPicPr>
          <p:blipFill>
            <a:blip r:embed="rId5">
              <a:extLst/>
            </a:blip>
            <a:srcRect l="13971" t="81753" r="75727" b="12265"/>
            <a:stretch>
              <a:fillRect/>
            </a:stretch>
          </p:blipFill>
          <p:spPr>
            <a:xfrm>
              <a:off x="8654756"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52" name="Bild" descr="Bild"/>
            <p:cNvPicPr>
              <a:picLocks noChangeAspect="1"/>
            </p:cNvPicPr>
            <p:nvPr/>
          </p:nvPicPr>
          <p:blipFill>
            <a:blip r:embed="rId6">
              <a:extLst/>
            </a:blip>
            <a:srcRect l="33380" t="43276" r="59544" b="50723"/>
            <a:stretch>
              <a:fillRect/>
            </a:stretch>
          </p:blipFill>
          <p:spPr>
            <a:xfrm>
              <a:off x="10479963" y="257638"/>
              <a:ext cx="1107434" cy="704447"/>
            </a:xfrm>
            <a:prstGeom prst="rect">
              <a:avLst/>
            </a:prstGeom>
            <a:ln w="12700" cap="flat">
              <a:noFill/>
              <a:miter lim="400000"/>
            </a:ln>
            <a:effectLst/>
          </p:spPr>
        </p:pic>
        <p:sp>
          <p:nvSpPr>
            <p:cNvPr id="253" name="70m"/>
            <p:cNvSpPr txBox="1"/>
            <p:nvPr/>
          </p:nvSpPr>
          <p:spPr>
            <a:xfrm>
              <a:off x="8819821" y="5503565"/>
              <a:ext cx="971981" cy="6008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70m</a:t>
              </a:r>
            </a:p>
          </p:txBody>
        </p:sp>
        <p:sp>
          <p:nvSpPr>
            <p:cNvPr id="254" name="81m"/>
            <p:cNvSpPr txBox="1"/>
            <p:nvPr/>
          </p:nvSpPr>
          <p:spPr>
            <a:xfrm>
              <a:off x="10608841" y="38100"/>
              <a:ext cx="1020262" cy="5655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81m</a:t>
              </a:r>
            </a:p>
          </p:txBody>
        </p:sp>
        <p:pic>
          <p:nvPicPr>
            <p:cNvPr id="255" name="Unbenanntes_Projekt-1.png" descr="Unbenanntes_Projekt-1.png"/>
            <p:cNvPicPr>
              <a:picLocks noChangeAspect="1"/>
            </p:cNvPicPr>
            <p:nvPr/>
          </p:nvPicPr>
          <p:blipFill>
            <a:blip r:embed="rId5">
              <a:extLst/>
            </a:blip>
            <a:srcRect l="13971" t="81753" r="75727" b="12265"/>
            <a:stretch>
              <a:fillRect/>
            </a:stretch>
          </p:blipFill>
          <p:spPr>
            <a:xfrm>
              <a:off x="9918796" y="5126243"/>
              <a:ext cx="1379953"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56" name="Bild" descr="Bild"/>
            <p:cNvPicPr>
              <a:picLocks noChangeAspect="1"/>
            </p:cNvPicPr>
            <p:nvPr/>
          </p:nvPicPr>
          <p:blipFill>
            <a:blip r:embed="rId6">
              <a:extLst/>
            </a:blip>
            <a:srcRect l="33380" t="43276" r="59544" b="50723"/>
            <a:stretch>
              <a:fillRect/>
            </a:stretch>
          </p:blipFill>
          <p:spPr>
            <a:xfrm>
              <a:off x="11373530" y="272872"/>
              <a:ext cx="1107433" cy="704447"/>
            </a:xfrm>
            <a:prstGeom prst="rect">
              <a:avLst/>
            </a:prstGeom>
            <a:ln w="12700" cap="flat">
              <a:noFill/>
              <a:miter lim="400000"/>
            </a:ln>
            <a:effectLst/>
          </p:spPr>
        </p:pic>
        <p:sp>
          <p:nvSpPr>
            <p:cNvPr id="257" name="80m"/>
            <p:cNvSpPr txBox="1"/>
            <p:nvPr/>
          </p:nvSpPr>
          <p:spPr>
            <a:xfrm>
              <a:off x="10015800" y="5490489"/>
              <a:ext cx="1051804" cy="6270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80m</a:t>
              </a:r>
            </a:p>
          </p:txBody>
        </p:sp>
        <p:sp>
          <p:nvSpPr>
            <p:cNvPr id="258" name="89m"/>
            <p:cNvSpPr txBox="1"/>
            <p:nvPr/>
          </p:nvSpPr>
          <p:spPr>
            <a:xfrm>
              <a:off x="11496457" y="38100"/>
              <a:ext cx="935161" cy="60086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89m</a:t>
              </a:r>
            </a:p>
          </p:txBody>
        </p:sp>
        <p:pic>
          <p:nvPicPr>
            <p:cNvPr id="259" name="Unbenanntes_Projekt-1.png" descr="Unbenanntes_Projekt-1.png"/>
            <p:cNvPicPr>
              <a:picLocks noChangeAspect="1"/>
            </p:cNvPicPr>
            <p:nvPr/>
          </p:nvPicPr>
          <p:blipFill>
            <a:blip r:embed="rId5">
              <a:extLst/>
            </a:blip>
            <a:srcRect l="13971" t="81753" r="75727" b="12265"/>
            <a:stretch>
              <a:fillRect/>
            </a:stretch>
          </p:blipFill>
          <p:spPr>
            <a:xfrm>
              <a:off x="11073968"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60" name="Bild" descr="Bild"/>
            <p:cNvPicPr>
              <a:picLocks noChangeAspect="1"/>
            </p:cNvPicPr>
            <p:nvPr/>
          </p:nvPicPr>
          <p:blipFill>
            <a:blip r:embed="rId6">
              <a:extLst/>
            </a:blip>
            <a:srcRect l="33380" t="43276" r="59544" b="50723"/>
            <a:stretch>
              <a:fillRect/>
            </a:stretch>
          </p:blipFill>
          <p:spPr>
            <a:xfrm>
              <a:off x="12292169" y="272872"/>
              <a:ext cx="1107434" cy="704447"/>
            </a:xfrm>
            <a:prstGeom prst="rect">
              <a:avLst/>
            </a:prstGeom>
            <a:ln w="12700" cap="flat">
              <a:noFill/>
              <a:miter lim="400000"/>
            </a:ln>
            <a:effectLst/>
          </p:spPr>
        </p:pic>
        <p:sp>
          <p:nvSpPr>
            <p:cNvPr id="261" name="90m"/>
            <p:cNvSpPr txBox="1"/>
            <p:nvPr/>
          </p:nvSpPr>
          <p:spPr>
            <a:xfrm>
              <a:off x="11229313" y="5490489"/>
              <a:ext cx="957509" cy="6270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90m</a:t>
              </a:r>
            </a:p>
          </p:txBody>
        </p:sp>
        <p:sp>
          <p:nvSpPr>
            <p:cNvPr id="262" name="97m"/>
            <p:cNvSpPr txBox="1"/>
            <p:nvPr/>
          </p:nvSpPr>
          <p:spPr>
            <a:xfrm>
              <a:off x="12331452" y="38100"/>
              <a:ext cx="935161" cy="5655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97m</a:t>
              </a:r>
            </a:p>
          </p:txBody>
        </p:sp>
        <p:pic>
          <p:nvPicPr>
            <p:cNvPr id="263" name="Unbenanntes_Projekt-1.png" descr="Unbenanntes_Projekt-1.png"/>
            <p:cNvPicPr>
              <a:picLocks noChangeAspect="1"/>
            </p:cNvPicPr>
            <p:nvPr/>
          </p:nvPicPr>
          <p:blipFill>
            <a:blip r:embed="rId5">
              <a:extLst/>
            </a:blip>
            <a:srcRect l="13971" t="81753" r="75727" b="12265"/>
            <a:stretch>
              <a:fillRect/>
            </a:stretch>
          </p:blipFill>
          <p:spPr>
            <a:xfrm>
              <a:off x="12238431" y="5126243"/>
              <a:ext cx="1379952" cy="600967"/>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64" name="Bild" descr="Bild"/>
            <p:cNvPicPr>
              <a:picLocks noChangeAspect="1"/>
            </p:cNvPicPr>
            <p:nvPr/>
          </p:nvPicPr>
          <p:blipFill>
            <a:blip r:embed="rId6">
              <a:extLst/>
            </a:blip>
            <a:srcRect l="33380" t="43276" r="59544" b="50723"/>
            <a:stretch>
              <a:fillRect/>
            </a:stretch>
          </p:blipFill>
          <p:spPr>
            <a:xfrm>
              <a:off x="13126403" y="272872"/>
              <a:ext cx="1107433" cy="704447"/>
            </a:xfrm>
            <a:prstGeom prst="rect">
              <a:avLst/>
            </a:prstGeom>
            <a:ln w="12700" cap="flat">
              <a:noFill/>
              <a:miter lim="400000"/>
            </a:ln>
            <a:effectLst/>
          </p:spPr>
        </p:pic>
        <p:sp>
          <p:nvSpPr>
            <p:cNvPr id="265" name="100m"/>
            <p:cNvSpPr txBox="1"/>
            <p:nvPr/>
          </p:nvSpPr>
          <p:spPr>
            <a:xfrm>
              <a:off x="12400375" y="5490489"/>
              <a:ext cx="1189262" cy="6270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100m</a:t>
              </a:r>
            </a:p>
          </p:txBody>
        </p:sp>
        <p:sp>
          <p:nvSpPr>
            <p:cNvPr id="266" name="105m"/>
            <p:cNvSpPr txBox="1"/>
            <p:nvPr/>
          </p:nvSpPr>
          <p:spPr>
            <a:xfrm>
              <a:off x="13213506" y="38100"/>
              <a:ext cx="1189262" cy="5655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105m</a:t>
              </a:r>
            </a:p>
          </p:txBody>
        </p:sp>
        <p:pic>
          <p:nvPicPr>
            <p:cNvPr id="267" name="Bild" descr="Bild"/>
            <p:cNvPicPr>
              <a:picLocks noChangeAspect="1"/>
            </p:cNvPicPr>
            <p:nvPr/>
          </p:nvPicPr>
          <p:blipFill>
            <a:blip r:embed="rId8">
              <a:extLst/>
            </a:blip>
            <a:srcRect l="651" t="51902" r="21473" b="41306"/>
            <a:stretch>
              <a:fillRect/>
            </a:stretch>
          </p:blipFill>
          <p:spPr>
            <a:xfrm>
              <a:off x="0" y="3513771"/>
              <a:ext cx="13812154" cy="903237"/>
            </a:xfrm>
            <a:prstGeom prst="rect">
              <a:avLst/>
            </a:prstGeom>
            <a:ln w="12700" cap="flat">
              <a:noFill/>
              <a:miter lim="400000"/>
            </a:ln>
            <a:effectLst>
              <a:outerShdw sx="100000" sy="100000" kx="0" ky="0" algn="b" rotWithShape="0" blurRad="88900" dist="25400" dir="5400000">
                <a:srgbClr val="000000">
                  <a:alpha val="50000"/>
                </a:srgbClr>
              </a:outerShdw>
            </a:effectLst>
          </p:spPr>
        </p:pic>
        <p:sp>
          <p:nvSpPr>
            <p:cNvPr id="268" name="100m"/>
            <p:cNvSpPr txBox="1"/>
            <p:nvPr/>
          </p:nvSpPr>
          <p:spPr>
            <a:xfrm>
              <a:off x="7278212" y="3417410"/>
              <a:ext cx="1211888" cy="6623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100m</a:t>
              </a:r>
            </a:p>
          </p:txBody>
        </p:sp>
        <p:sp>
          <p:nvSpPr>
            <p:cNvPr id="269" name="25m"/>
            <p:cNvSpPr txBox="1"/>
            <p:nvPr/>
          </p:nvSpPr>
          <p:spPr>
            <a:xfrm>
              <a:off x="3468559" y="2081858"/>
              <a:ext cx="1004959" cy="64178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25m</a:t>
              </a:r>
            </a:p>
          </p:txBody>
        </p:sp>
        <p:pic>
          <p:nvPicPr>
            <p:cNvPr id="270" name="Bild" descr="Bild"/>
            <p:cNvPicPr>
              <a:picLocks noChangeAspect="1"/>
            </p:cNvPicPr>
            <p:nvPr/>
          </p:nvPicPr>
          <p:blipFill>
            <a:blip r:embed="rId8">
              <a:extLst/>
            </a:blip>
            <a:srcRect l="651" t="51902" r="21473" b="41306"/>
            <a:stretch>
              <a:fillRect/>
            </a:stretch>
          </p:blipFill>
          <p:spPr>
            <a:xfrm>
              <a:off x="1627379" y="2551751"/>
              <a:ext cx="3762223" cy="246029"/>
            </a:xfrm>
            <a:prstGeom prst="rect">
              <a:avLst/>
            </a:prstGeom>
            <a:ln w="12700" cap="flat">
              <a:noFill/>
              <a:miter lim="400000"/>
            </a:ln>
            <a:effectLst>
              <a:outerShdw sx="100000" sy="100000" kx="0" ky="0" algn="b" rotWithShape="0" blurRad="88900" dist="25400" dir="5400000">
                <a:srgbClr val="000000">
                  <a:alpha val="50000"/>
                </a:srgbClr>
              </a:outerShdw>
            </a:effectLst>
          </p:spPr>
        </p:pic>
      </p:grpSp>
      <p:sp>
        <p:nvSpPr>
          <p:cNvPr id="272"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273"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274" name="Ben und Julia veranstalten ein 100 m Wettrennen.  Weil Ben sich siegessicher ist, gibt er Julia am Start einen Vorsprung von 25 m. Der Startschuss ertönt.                                                                                     In der Zeit, in"/>
          <p:cNvSpPr txBox="1"/>
          <p:nvPr/>
        </p:nvSpPr>
        <p:spPr>
          <a:xfrm>
            <a:off x="14256732" y="3662938"/>
            <a:ext cx="9718863" cy="8128635"/>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5000"/>
            </a:pPr>
            <a:r>
              <a:t>Ben und Julia veranstalten ein 100 m Wettrennen. </a:t>
            </a:r>
            <a:br/>
            <a:r>
              <a:t>Weil Ben sich siegessicher ist, gibt er Julia am Start einen Vorsprung von 25 m. Der Startschuss ertönt.                                                                                     In der </a:t>
            </a:r>
            <a:r>
              <a:rPr>
                <a:solidFill>
                  <a:schemeClr val="accent5">
                    <a:lumOff val="-29866"/>
                  </a:schemeClr>
                </a:solidFill>
              </a:rPr>
              <a:t>Zeit, in der Ben 10 m läuft, schafft Julia immer 8 m</a:t>
            </a:r>
            <a:r>
              <a:t>. </a:t>
            </a:r>
            <a:br/>
            <a:r>
              <a:t>Wer von beiden ist zuerst im Ziel?</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Wurden alle Merkmale in der Skizze berücksichtigt?"/>
          <p:cNvSpPr txBox="1"/>
          <p:nvPr/>
        </p:nvSpPr>
        <p:spPr>
          <a:xfrm>
            <a:off x="4960622" y="2533127"/>
            <a:ext cx="14462756" cy="1049582"/>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ormAutofit fontScale="100000" lnSpcReduction="0"/>
          </a:bodyPr>
          <a:lstStyle>
            <a:lvl1pPr defTabSz="1755604">
              <a:spcBef>
                <a:spcPts val="3200"/>
              </a:spcBef>
              <a:defRPr sz="4320"/>
            </a:lvl1pPr>
          </a:lstStyle>
          <a:p>
            <a:pPr/>
            <a:r>
              <a:t>Wurden alle Merkmale in der Skizze berücksichtigt?</a:t>
            </a:r>
          </a:p>
        </p:txBody>
      </p:sp>
      <p:sp>
        <p:nvSpPr>
          <p:cNvPr id="279" name="Eine Skizze veranschaulicht die Sachsituation"/>
          <p:cNvSpPr txBox="1"/>
          <p:nvPr/>
        </p:nvSpPr>
        <p:spPr>
          <a:xfrm>
            <a:off x="4783581" y="6362726"/>
            <a:ext cx="14816838" cy="1141876"/>
          </a:xfrm>
          <a:prstGeom prst="rect">
            <a:avLst/>
          </a:prstGeom>
          <a:solidFill>
            <a:srgbClr val="1E6100"/>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93419">
              <a:lnSpc>
                <a:spcPct val="100000"/>
              </a:lnSpc>
              <a:spcBef>
                <a:spcPts val="0"/>
              </a:spcBef>
              <a:defRPr sz="5040">
                <a:solidFill>
                  <a:srgbClr val="FFFFFF"/>
                </a:solidFill>
              </a:defRPr>
            </a:lvl1pPr>
          </a:lstStyle>
          <a:p>
            <a:pPr/>
            <a:r>
              <a:t>Eine Skizze veranschaulicht die Sachsituation</a:t>
            </a:r>
          </a:p>
        </p:txBody>
      </p:sp>
      <p:sp>
        <p:nvSpPr>
          <p:cNvPr id="280" name="Eine Skizze zeigt mathematische Zusammenhänge"/>
          <p:cNvSpPr txBox="1"/>
          <p:nvPr/>
        </p:nvSpPr>
        <p:spPr>
          <a:xfrm>
            <a:off x="3520664" y="8534141"/>
            <a:ext cx="17342672" cy="1254354"/>
          </a:xfrm>
          <a:prstGeom prst="rect">
            <a:avLst/>
          </a:prstGeom>
          <a:solidFill>
            <a:srgbClr val="A0030F"/>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734694">
              <a:lnSpc>
                <a:spcPct val="100000"/>
              </a:lnSpc>
              <a:spcBef>
                <a:spcPts val="0"/>
              </a:spcBef>
              <a:defRPr sz="5340">
                <a:solidFill>
                  <a:srgbClr val="FFFFFF"/>
                </a:solidFill>
              </a:defRPr>
            </a:lvl1pPr>
          </a:lstStyle>
          <a:p>
            <a:pPr/>
            <a:r>
              <a:t>Eine Skizze zeigt mathematische Zusammenhänge</a:t>
            </a:r>
          </a:p>
        </p:txBody>
      </p:sp>
      <p:sp>
        <p:nvSpPr>
          <p:cNvPr id="281" name="Eine Skizze enthält Werte und Zahlen"/>
          <p:cNvSpPr txBox="1"/>
          <p:nvPr/>
        </p:nvSpPr>
        <p:spPr>
          <a:xfrm>
            <a:off x="5972038" y="10754534"/>
            <a:ext cx="12439924" cy="1130136"/>
          </a:xfrm>
          <a:prstGeom prst="rect">
            <a:avLst/>
          </a:prstGeom>
          <a:solidFill>
            <a:schemeClr val="accent4">
              <a:hueOff val="348544"/>
              <a:lumOff val="7139"/>
            </a:schemeClr>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81870">
              <a:lnSpc>
                <a:spcPct val="100000"/>
              </a:lnSpc>
              <a:spcBef>
                <a:spcPts val="0"/>
              </a:spcBef>
              <a:defRPr sz="4980"/>
            </a:lvl1pPr>
          </a:lstStyle>
          <a:p>
            <a:pPr/>
            <a:r>
              <a:t>Eine Skizze enthält Werte und Zahlen</a:t>
            </a:r>
          </a:p>
        </p:txBody>
      </p:sp>
      <p:sp>
        <p:nvSpPr>
          <p:cNvPr id="282" name="Eine Skizze ist eine einfache Zeichnung"/>
          <p:cNvSpPr txBox="1"/>
          <p:nvPr/>
        </p:nvSpPr>
        <p:spPr>
          <a:xfrm>
            <a:off x="5925750" y="4154122"/>
            <a:ext cx="12532500" cy="1141876"/>
          </a:xfrm>
          <a:prstGeom prst="rect">
            <a:avLst/>
          </a:prstGeom>
          <a:solidFill>
            <a:srgbClr val="044D84"/>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85165">
              <a:lnSpc>
                <a:spcPct val="100000"/>
              </a:lnSpc>
              <a:spcBef>
                <a:spcPts val="0"/>
              </a:spcBef>
              <a:defRPr sz="4980">
                <a:solidFill>
                  <a:srgbClr val="FFFFFF"/>
                </a:solidFill>
              </a:defRPr>
            </a:lvl1pPr>
          </a:lstStyle>
          <a:p>
            <a:pPr/>
            <a:r>
              <a:t>Eine Skizze ist eine einfache Zeichnung</a:t>
            </a:r>
          </a:p>
        </p:txBody>
      </p:sp>
      <p:sp>
        <p:nvSpPr>
          <p:cNvPr id="283"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345" name="Gruppieren"/>
          <p:cNvGrpSpPr/>
          <p:nvPr/>
        </p:nvGrpSpPr>
        <p:grpSpPr>
          <a:xfrm>
            <a:off x="5339139" y="5419314"/>
            <a:ext cx="12000934" cy="4861018"/>
            <a:chOff x="0" y="-5804"/>
            <a:chExt cx="12000932" cy="4861017"/>
          </a:xfrm>
        </p:grpSpPr>
        <p:pic>
          <p:nvPicPr>
            <p:cNvPr id="287" name="Bild" descr="Bild"/>
            <p:cNvPicPr>
              <a:picLocks noChangeAspect="1"/>
            </p:cNvPicPr>
            <p:nvPr/>
          </p:nvPicPr>
          <p:blipFill>
            <a:blip r:embed="rId3">
              <a:extLst/>
            </a:blip>
            <a:srcRect l="12928" t="45699" r="10255" b="17593"/>
            <a:stretch>
              <a:fillRect/>
            </a:stretch>
          </p:blipFill>
          <p:spPr>
            <a:xfrm>
              <a:off x="1438622" y="482719"/>
              <a:ext cx="10562311" cy="3785398"/>
            </a:xfrm>
            <a:prstGeom prst="rect">
              <a:avLst/>
            </a:prstGeom>
            <a:ln w="12700" cap="flat">
              <a:noFill/>
              <a:miter lim="400000"/>
            </a:ln>
            <a:effectLst/>
          </p:spPr>
        </p:pic>
        <p:pic>
          <p:nvPicPr>
            <p:cNvPr id="288" name="Bild" descr="Bild"/>
            <p:cNvPicPr>
              <a:picLocks noChangeAspect="1"/>
            </p:cNvPicPr>
            <p:nvPr/>
          </p:nvPicPr>
          <p:blipFill>
            <a:blip r:embed="rId4">
              <a:extLst/>
            </a:blip>
            <a:srcRect l="8177" t="48074" r="62549" b="16720"/>
            <a:stretch>
              <a:fillRect/>
            </a:stretch>
          </p:blipFill>
          <p:spPr>
            <a:xfrm>
              <a:off x="826156" y="758084"/>
              <a:ext cx="3971045" cy="3581894"/>
            </a:xfrm>
            <a:prstGeom prst="rect">
              <a:avLst/>
            </a:prstGeom>
            <a:ln w="12700" cap="flat">
              <a:noFill/>
              <a:miter lim="400000"/>
            </a:ln>
            <a:effectLst>
              <a:outerShdw sx="100000" sy="100000" kx="0" ky="0" algn="b" rotWithShape="0" blurRad="88900" dist="25400" dir="5400000">
                <a:srgbClr val="000000">
                  <a:alpha val="50000"/>
                </a:srgbClr>
              </a:outerShdw>
            </a:effectLst>
          </p:spPr>
        </p:pic>
        <p:grpSp>
          <p:nvGrpSpPr>
            <p:cNvPr id="293" name="Gruppieren"/>
            <p:cNvGrpSpPr/>
            <p:nvPr/>
          </p:nvGrpSpPr>
          <p:grpSpPr>
            <a:xfrm>
              <a:off x="1699637" y="-5805"/>
              <a:ext cx="3581538" cy="4861018"/>
              <a:chOff x="0" y="-5804"/>
              <a:chExt cx="3581537" cy="4861017"/>
            </a:xfrm>
          </p:grpSpPr>
          <p:pic>
            <p:nvPicPr>
              <p:cNvPr id="289"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90" name="Bild" descr="Bild"/>
              <p:cNvPicPr>
                <a:picLocks noChangeAspect="1"/>
              </p:cNvPicPr>
              <p:nvPr/>
            </p:nvPicPr>
            <p:blipFill>
              <a:blip r:embed="rId6">
                <a:extLst/>
              </a:blip>
              <a:srcRect l="33380" t="43276" r="59544" b="50723"/>
              <a:stretch>
                <a:fillRect/>
              </a:stretch>
            </p:blipFill>
            <p:spPr>
              <a:xfrm>
                <a:off x="2678686" y="178403"/>
                <a:ext cx="902852" cy="574311"/>
              </a:xfrm>
              <a:prstGeom prst="rect">
                <a:avLst/>
              </a:prstGeom>
              <a:ln w="12700" cap="flat">
                <a:noFill/>
                <a:miter lim="400000"/>
              </a:ln>
              <a:effectLst/>
            </p:spPr>
          </p:pic>
          <p:sp>
            <p:nvSpPr>
              <p:cNvPr id="291" name="10m"/>
              <p:cNvSpPr txBox="1"/>
              <p:nvPr/>
            </p:nvSpPr>
            <p:spPr>
              <a:xfrm>
                <a:off x="25409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10m</a:t>
                </a:r>
              </a:p>
            </p:txBody>
          </p:sp>
          <p:sp>
            <p:nvSpPr>
              <p:cNvPr id="292" name="33m"/>
              <p:cNvSpPr txBox="1"/>
              <p:nvPr/>
            </p:nvSpPr>
            <p:spPr>
              <a:xfrm>
                <a:off x="2754406"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33m</a:t>
                </a:r>
              </a:p>
            </p:txBody>
          </p:sp>
        </p:grpSp>
        <p:grpSp>
          <p:nvGrpSpPr>
            <p:cNvPr id="298" name="Gruppieren"/>
            <p:cNvGrpSpPr/>
            <p:nvPr/>
          </p:nvGrpSpPr>
          <p:grpSpPr>
            <a:xfrm>
              <a:off x="2641408" y="-5805"/>
              <a:ext cx="3313130" cy="4861018"/>
              <a:chOff x="0" y="-5804"/>
              <a:chExt cx="3313128" cy="4861017"/>
            </a:xfrm>
          </p:grpSpPr>
          <p:pic>
            <p:nvPicPr>
              <p:cNvPr id="294"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295" name="Bild" descr="Bild"/>
              <p:cNvPicPr>
                <a:picLocks noChangeAspect="1"/>
              </p:cNvPicPr>
              <p:nvPr/>
            </p:nvPicPr>
            <p:blipFill>
              <a:blip r:embed="rId6">
                <a:extLst/>
              </a:blip>
              <a:srcRect l="33380" t="43276" r="59544" b="50723"/>
              <a:stretch>
                <a:fillRect/>
              </a:stretch>
            </p:blipFill>
            <p:spPr>
              <a:xfrm>
                <a:off x="2410277" y="178403"/>
                <a:ext cx="902852" cy="574311"/>
              </a:xfrm>
              <a:prstGeom prst="rect">
                <a:avLst/>
              </a:prstGeom>
              <a:ln w="12700" cap="flat">
                <a:noFill/>
                <a:miter lim="400000"/>
              </a:ln>
              <a:effectLst/>
            </p:spPr>
          </p:pic>
          <p:sp>
            <p:nvSpPr>
              <p:cNvPr id="296" name="20m"/>
              <p:cNvSpPr txBox="1"/>
              <p:nvPr/>
            </p:nvSpPr>
            <p:spPr>
              <a:xfrm>
                <a:off x="20346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20m</a:t>
                </a:r>
              </a:p>
            </p:txBody>
          </p:sp>
          <p:sp>
            <p:nvSpPr>
              <p:cNvPr id="297" name="41m"/>
              <p:cNvSpPr txBox="1"/>
              <p:nvPr/>
            </p:nvSpPr>
            <p:spPr>
              <a:xfrm>
                <a:off x="2512723"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41m</a:t>
                </a:r>
              </a:p>
            </p:txBody>
          </p:sp>
        </p:grpSp>
        <p:grpSp>
          <p:nvGrpSpPr>
            <p:cNvPr id="303" name="Gruppieren"/>
            <p:cNvGrpSpPr/>
            <p:nvPr/>
          </p:nvGrpSpPr>
          <p:grpSpPr>
            <a:xfrm>
              <a:off x="3531782" y="-5805"/>
              <a:ext cx="3137808" cy="4861018"/>
              <a:chOff x="0" y="-5804"/>
              <a:chExt cx="3137806" cy="4861017"/>
            </a:xfrm>
          </p:grpSpPr>
          <p:pic>
            <p:nvPicPr>
              <p:cNvPr id="299" name="Unbenanntes_Projekt-1.png" descr="Unbenanntes_Projekt-1.png"/>
              <p:cNvPicPr>
                <a:picLocks noChangeAspect="1"/>
              </p:cNvPicPr>
              <p:nvPr/>
            </p:nvPicPr>
            <p:blipFill>
              <a:blip r:embed="rId7">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00" name="Bild" descr="Bild"/>
              <p:cNvPicPr>
                <a:picLocks noChangeAspect="1"/>
              </p:cNvPicPr>
              <p:nvPr/>
            </p:nvPicPr>
            <p:blipFill>
              <a:blip r:embed="rId6">
                <a:extLst/>
              </a:blip>
              <a:srcRect l="33380" t="43276" r="59544" b="50723"/>
              <a:stretch>
                <a:fillRect/>
              </a:stretch>
            </p:blipFill>
            <p:spPr>
              <a:xfrm>
                <a:off x="2234955" y="178403"/>
                <a:ext cx="902852" cy="574311"/>
              </a:xfrm>
              <a:prstGeom prst="rect">
                <a:avLst/>
              </a:prstGeom>
              <a:ln w="12700" cap="flat">
                <a:noFill/>
                <a:miter lim="400000"/>
              </a:ln>
              <a:effectLst/>
            </p:spPr>
          </p:pic>
          <p:sp>
            <p:nvSpPr>
              <p:cNvPr id="301" name="30m"/>
              <p:cNvSpPr txBox="1"/>
              <p:nvPr/>
            </p:nvSpPr>
            <p:spPr>
              <a:xfrm>
                <a:off x="304723"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30m</a:t>
                </a:r>
              </a:p>
            </p:txBody>
          </p:sp>
          <p:sp>
            <p:nvSpPr>
              <p:cNvPr id="302" name="49m"/>
              <p:cNvSpPr txBox="1"/>
              <p:nvPr/>
            </p:nvSpPr>
            <p:spPr>
              <a:xfrm>
                <a:off x="2320882"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49m</a:t>
                </a:r>
              </a:p>
            </p:txBody>
          </p:sp>
        </p:grpSp>
        <p:grpSp>
          <p:nvGrpSpPr>
            <p:cNvPr id="308" name="Gruppieren"/>
            <p:cNvGrpSpPr/>
            <p:nvPr/>
          </p:nvGrpSpPr>
          <p:grpSpPr>
            <a:xfrm>
              <a:off x="4532525" y="-5805"/>
              <a:ext cx="2824908" cy="4861018"/>
              <a:chOff x="0" y="-5804"/>
              <a:chExt cx="2824906" cy="4861017"/>
            </a:xfrm>
          </p:grpSpPr>
          <p:pic>
            <p:nvPicPr>
              <p:cNvPr id="304"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05" name="Bild" descr="Bild"/>
              <p:cNvPicPr>
                <a:picLocks noChangeAspect="1"/>
              </p:cNvPicPr>
              <p:nvPr/>
            </p:nvPicPr>
            <p:blipFill>
              <a:blip r:embed="rId6">
                <a:extLst/>
              </a:blip>
              <a:srcRect l="33380" t="43276" r="59544" b="50723"/>
              <a:stretch>
                <a:fillRect/>
              </a:stretch>
            </p:blipFill>
            <p:spPr>
              <a:xfrm>
                <a:off x="1922055" y="173178"/>
                <a:ext cx="902852" cy="574311"/>
              </a:xfrm>
              <a:prstGeom prst="rect">
                <a:avLst/>
              </a:prstGeom>
              <a:ln w="12700" cap="flat">
                <a:noFill/>
                <a:miter lim="400000"/>
              </a:ln>
              <a:effectLst/>
            </p:spPr>
          </p:pic>
          <p:sp>
            <p:nvSpPr>
              <p:cNvPr id="306" name="40m"/>
              <p:cNvSpPr txBox="1"/>
              <p:nvPr/>
            </p:nvSpPr>
            <p:spPr>
              <a:xfrm>
                <a:off x="20346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40m</a:t>
                </a:r>
              </a:p>
            </p:txBody>
          </p:sp>
          <p:sp>
            <p:nvSpPr>
              <p:cNvPr id="307" name="57m"/>
              <p:cNvSpPr txBox="1"/>
              <p:nvPr/>
            </p:nvSpPr>
            <p:spPr>
              <a:xfrm>
                <a:off x="2018672"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57m</a:t>
                </a:r>
              </a:p>
            </p:txBody>
          </p:sp>
        </p:grpSp>
        <p:grpSp>
          <p:nvGrpSpPr>
            <p:cNvPr id="313" name="Gruppieren"/>
            <p:cNvGrpSpPr/>
            <p:nvPr/>
          </p:nvGrpSpPr>
          <p:grpSpPr>
            <a:xfrm>
              <a:off x="5363927" y="-5805"/>
              <a:ext cx="2694458" cy="4861018"/>
              <a:chOff x="0" y="-5804"/>
              <a:chExt cx="2694456" cy="4861017"/>
            </a:xfrm>
          </p:grpSpPr>
          <p:pic>
            <p:nvPicPr>
              <p:cNvPr id="309"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10" name="Bild" descr="Bild"/>
              <p:cNvPicPr>
                <a:picLocks noChangeAspect="1"/>
              </p:cNvPicPr>
              <p:nvPr/>
            </p:nvPicPr>
            <p:blipFill>
              <a:blip r:embed="rId6">
                <a:extLst/>
              </a:blip>
              <a:srcRect l="33380" t="43276" r="59544" b="50723"/>
              <a:stretch>
                <a:fillRect/>
              </a:stretch>
            </p:blipFill>
            <p:spPr>
              <a:xfrm>
                <a:off x="1791605" y="173178"/>
                <a:ext cx="902852" cy="574311"/>
              </a:xfrm>
              <a:prstGeom prst="rect">
                <a:avLst/>
              </a:prstGeom>
              <a:ln w="12700" cap="flat">
                <a:noFill/>
                <a:miter lim="400000"/>
              </a:ln>
              <a:effectLst/>
            </p:spPr>
          </p:pic>
          <p:sp>
            <p:nvSpPr>
              <p:cNvPr id="311" name="50m"/>
              <p:cNvSpPr txBox="1"/>
              <p:nvPr/>
            </p:nvSpPr>
            <p:spPr>
              <a:xfrm>
                <a:off x="184017"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50m</a:t>
                </a:r>
              </a:p>
            </p:txBody>
          </p:sp>
          <p:sp>
            <p:nvSpPr>
              <p:cNvPr id="312" name="65m"/>
              <p:cNvSpPr txBox="1"/>
              <p:nvPr/>
            </p:nvSpPr>
            <p:spPr>
              <a:xfrm>
                <a:off x="1898941"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65m</a:t>
                </a:r>
              </a:p>
            </p:txBody>
          </p:sp>
        </p:grpSp>
        <p:grpSp>
          <p:nvGrpSpPr>
            <p:cNvPr id="318" name="Gruppieren"/>
            <p:cNvGrpSpPr/>
            <p:nvPr/>
          </p:nvGrpSpPr>
          <p:grpSpPr>
            <a:xfrm>
              <a:off x="6157125" y="-5805"/>
              <a:ext cx="2597085" cy="4861018"/>
              <a:chOff x="0" y="-5804"/>
              <a:chExt cx="2597083" cy="4861017"/>
            </a:xfrm>
          </p:grpSpPr>
          <p:pic>
            <p:nvPicPr>
              <p:cNvPr id="314"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15" name="Bild" descr="Bild"/>
              <p:cNvPicPr>
                <a:picLocks noChangeAspect="1"/>
              </p:cNvPicPr>
              <p:nvPr/>
            </p:nvPicPr>
            <p:blipFill>
              <a:blip r:embed="rId6">
                <a:extLst/>
              </a:blip>
              <a:srcRect l="33380" t="43276" r="59544" b="50723"/>
              <a:stretch>
                <a:fillRect/>
              </a:stretch>
            </p:blipFill>
            <p:spPr>
              <a:xfrm>
                <a:off x="1694232" y="173178"/>
                <a:ext cx="902852" cy="574311"/>
              </a:xfrm>
              <a:prstGeom prst="rect">
                <a:avLst/>
              </a:prstGeom>
              <a:ln w="12700" cap="flat">
                <a:noFill/>
                <a:miter lim="400000"/>
              </a:ln>
              <a:effectLst/>
            </p:spPr>
          </p:pic>
          <p:sp>
            <p:nvSpPr>
              <p:cNvPr id="316" name="60m"/>
              <p:cNvSpPr txBox="1"/>
              <p:nvPr/>
            </p:nvSpPr>
            <p:spPr>
              <a:xfrm>
                <a:off x="25409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60m</a:t>
                </a:r>
              </a:p>
            </p:txBody>
          </p:sp>
          <p:sp>
            <p:nvSpPr>
              <p:cNvPr id="317" name="73m"/>
              <p:cNvSpPr txBox="1"/>
              <p:nvPr/>
            </p:nvSpPr>
            <p:spPr>
              <a:xfrm>
                <a:off x="1804277"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73m</a:t>
                </a:r>
              </a:p>
            </p:txBody>
          </p:sp>
        </p:grpSp>
        <p:grpSp>
          <p:nvGrpSpPr>
            <p:cNvPr id="323" name="Gruppieren"/>
            <p:cNvGrpSpPr/>
            <p:nvPr/>
          </p:nvGrpSpPr>
          <p:grpSpPr>
            <a:xfrm>
              <a:off x="7055920" y="-5805"/>
              <a:ext cx="2390880" cy="4861018"/>
              <a:chOff x="0" y="-5804"/>
              <a:chExt cx="2390878" cy="4861017"/>
            </a:xfrm>
          </p:grpSpPr>
          <p:pic>
            <p:nvPicPr>
              <p:cNvPr id="319"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20" name="Bild" descr="Bild"/>
              <p:cNvPicPr>
                <a:picLocks noChangeAspect="1"/>
              </p:cNvPicPr>
              <p:nvPr/>
            </p:nvPicPr>
            <p:blipFill>
              <a:blip r:embed="rId6">
                <a:extLst/>
              </a:blip>
              <a:srcRect l="33380" t="43276" r="59544" b="50723"/>
              <a:stretch>
                <a:fillRect/>
              </a:stretch>
            </p:blipFill>
            <p:spPr>
              <a:xfrm>
                <a:off x="1488027" y="173178"/>
                <a:ext cx="902852" cy="574311"/>
              </a:xfrm>
              <a:prstGeom prst="rect">
                <a:avLst/>
              </a:prstGeom>
              <a:ln w="12700" cap="flat">
                <a:noFill/>
                <a:miter lim="400000"/>
              </a:ln>
              <a:effectLst/>
            </p:spPr>
          </p:pic>
          <p:sp>
            <p:nvSpPr>
              <p:cNvPr id="321" name="70m"/>
              <p:cNvSpPr txBox="1"/>
              <p:nvPr/>
            </p:nvSpPr>
            <p:spPr>
              <a:xfrm>
                <a:off x="232161"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70m</a:t>
                </a:r>
              </a:p>
            </p:txBody>
          </p:sp>
          <p:sp>
            <p:nvSpPr>
              <p:cNvPr id="322" name="81m"/>
              <p:cNvSpPr txBox="1"/>
              <p:nvPr/>
            </p:nvSpPr>
            <p:spPr>
              <a:xfrm>
                <a:off x="1593097"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81m</a:t>
                </a:r>
              </a:p>
            </p:txBody>
          </p:sp>
        </p:grpSp>
        <p:grpSp>
          <p:nvGrpSpPr>
            <p:cNvPr id="328" name="Gruppieren"/>
            <p:cNvGrpSpPr/>
            <p:nvPr/>
          </p:nvGrpSpPr>
          <p:grpSpPr>
            <a:xfrm>
              <a:off x="8086448" y="-5805"/>
              <a:ext cx="2088845" cy="4861018"/>
              <a:chOff x="0" y="-5804"/>
              <a:chExt cx="2088844" cy="4861017"/>
            </a:xfrm>
          </p:grpSpPr>
          <p:pic>
            <p:nvPicPr>
              <p:cNvPr id="324"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25" name="Bild" descr="Bild"/>
              <p:cNvPicPr>
                <a:picLocks noChangeAspect="1"/>
              </p:cNvPicPr>
              <p:nvPr/>
            </p:nvPicPr>
            <p:blipFill>
              <a:blip r:embed="rId6">
                <a:extLst/>
              </a:blip>
              <a:srcRect l="33380" t="43276" r="59544" b="50723"/>
              <a:stretch>
                <a:fillRect/>
              </a:stretch>
            </p:blipFill>
            <p:spPr>
              <a:xfrm>
                <a:off x="1185993" y="185597"/>
                <a:ext cx="902852" cy="574311"/>
              </a:xfrm>
              <a:prstGeom prst="rect">
                <a:avLst/>
              </a:prstGeom>
              <a:ln w="12700" cap="flat">
                <a:noFill/>
                <a:miter lim="400000"/>
              </a:ln>
              <a:effectLst/>
            </p:spPr>
          </p:pic>
          <p:sp>
            <p:nvSpPr>
              <p:cNvPr id="326" name="80m"/>
              <p:cNvSpPr txBox="1"/>
              <p:nvPr/>
            </p:nvSpPr>
            <p:spPr>
              <a:xfrm>
                <a:off x="164570"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80m</a:t>
                </a:r>
              </a:p>
            </p:txBody>
          </p:sp>
          <p:sp>
            <p:nvSpPr>
              <p:cNvPr id="327" name="89m"/>
              <p:cNvSpPr txBox="1"/>
              <p:nvPr/>
            </p:nvSpPr>
            <p:spPr>
              <a:xfrm>
                <a:off x="1275858"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89m</a:t>
                </a:r>
              </a:p>
            </p:txBody>
          </p:sp>
        </p:grpSp>
        <p:grpSp>
          <p:nvGrpSpPr>
            <p:cNvPr id="333" name="Gruppieren"/>
            <p:cNvGrpSpPr/>
            <p:nvPr/>
          </p:nvGrpSpPr>
          <p:grpSpPr>
            <a:xfrm>
              <a:off x="9028219" y="-5805"/>
              <a:ext cx="1896009" cy="4861018"/>
              <a:chOff x="0" y="-5804"/>
              <a:chExt cx="1896007" cy="4861017"/>
            </a:xfrm>
          </p:grpSpPr>
          <p:pic>
            <p:nvPicPr>
              <p:cNvPr id="329"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30" name="Bild" descr="Bild"/>
              <p:cNvPicPr>
                <a:picLocks noChangeAspect="1"/>
              </p:cNvPicPr>
              <p:nvPr/>
            </p:nvPicPr>
            <p:blipFill>
              <a:blip r:embed="rId6">
                <a:extLst/>
              </a:blip>
              <a:srcRect l="33380" t="43276" r="59544" b="50723"/>
              <a:stretch>
                <a:fillRect/>
              </a:stretch>
            </p:blipFill>
            <p:spPr>
              <a:xfrm>
                <a:off x="993156" y="185597"/>
                <a:ext cx="902852" cy="574311"/>
              </a:xfrm>
              <a:prstGeom prst="rect">
                <a:avLst/>
              </a:prstGeom>
              <a:ln w="12700" cap="flat">
                <a:noFill/>
                <a:miter lim="400000"/>
              </a:ln>
              <a:effectLst/>
            </p:spPr>
          </p:pic>
          <p:sp>
            <p:nvSpPr>
              <p:cNvPr id="331" name="90m"/>
              <p:cNvSpPr txBox="1"/>
              <p:nvPr/>
            </p:nvSpPr>
            <p:spPr>
              <a:xfrm>
                <a:off x="250812"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90m</a:t>
                </a:r>
              </a:p>
            </p:txBody>
          </p:sp>
          <p:sp>
            <p:nvSpPr>
              <p:cNvPr id="332" name="97m"/>
              <p:cNvSpPr txBox="1"/>
              <p:nvPr/>
            </p:nvSpPr>
            <p:spPr>
              <a:xfrm>
                <a:off x="994121"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97m</a:t>
                </a:r>
              </a:p>
            </p:txBody>
          </p:sp>
        </p:grpSp>
        <p:grpSp>
          <p:nvGrpSpPr>
            <p:cNvPr id="338" name="Gruppieren"/>
            <p:cNvGrpSpPr/>
            <p:nvPr/>
          </p:nvGrpSpPr>
          <p:grpSpPr>
            <a:xfrm>
              <a:off x="9977565" y="-5805"/>
              <a:ext cx="1626785" cy="4861018"/>
              <a:chOff x="0" y="-5804"/>
              <a:chExt cx="1626783" cy="4861017"/>
            </a:xfrm>
          </p:grpSpPr>
          <p:pic>
            <p:nvPicPr>
              <p:cNvPr id="334"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35" name="Bild" descr="Bild"/>
              <p:cNvPicPr>
                <a:picLocks noChangeAspect="1"/>
              </p:cNvPicPr>
              <p:nvPr/>
            </p:nvPicPr>
            <p:blipFill>
              <a:blip r:embed="rId6">
                <a:extLst/>
              </a:blip>
              <a:srcRect l="33380" t="43276" r="59544" b="50723"/>
              <a:stretch>
                <a:fillRect/>
              </a:stretch>
            </p:blipFill>
            <p:spPr>
              <a:xfrm>
                <a:off x="723932" y="185597"/>
                <a:ext cx="902852" cy="574311"/>
              </a:xfrm>
              <a:prstGeom prst="rect">
                <a:avLst/>
              </a:prstGeom>
              <a:ln w="12700" cap="flat">
                <a:noFill/>
                <a:miter lim="400000"/>
              </a:ln>
              <a:effectLst/>
            </p:spPr>
          </p:pic>
          <p:sp>
            <p:nvSpPr>
              <p:cNvPr id="336" name="100m"/>
              <p:cNvSpPr txBox="1"/>
              <p:nvPr/>
            </p:nvSpPr>
            <p:spPr>
              <a:xfrm>
                <a:off x="254093" y="4439338"/>
                <a:ext cx="731877"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100m</a:t>
                </a:r>
              </a:p>
            </p:txBody>
          </p:sp>
          <p:sp>
            <p:nvSpPr>
              <p:cNvPr id="337" name="105m"/>
              <p:cNvSpPr txBox="1"/>
              <p:nvPr/>
            </p:nvSpPr>
            <p:spPr>
              <a:xfrm>
                <a:off x="794944" y="-5805"/>
                <a:ext cx="731877"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105m</a:t>
                </a:r>
              </a:p>
            </p:txBody>
          </p:sp>
        </p:grpSp>
        <p:grpSp>
          <p:nvGrpSpPr>
            <p:cNvPr id="341" name="Gruppieren"/>
            <p:cNvGrpSpPr/>
            <p:nvPr/>
          </p:nvGrpSpPr>
          <p:grpSpPr>
            <a:xfrm>
              <a:off x="0" y="2749229"/>
              <a:ext cx="11260567" cy="814938"/>
              <a:chOff x="0" y="2055"/>
              <a:chExt cx="11260566" cy="814936"/>
            </a:xfrm>
          </p:grpSpPr>
          <p:pic>
            <p:nvPicPr>
              <p:cNvPr id="339" name="Bild" descr="Bild"/>
              <p:cNvPicPr>
                <a:picLocks noChangeAspect="1"/>
              </p:cNvPicPr>
              <p:nvPr/>
            </p:nvPicPr>
            <p:blipFill>
              <a:blip r:embed="rId8">
                <a:extLst/>
              </a:blip>
              <a:srcRect l="651" t="51902" r="21473" b="41306"/>
              <a:stretch>
                <a:fillRect/>
              </a:stretch>
            </p:blipFill>
            <p:spPr>
              <a:xfrm>
                <a:off x="0" y="80614"/>
                <a:ext cx="11260567" cy="736378"/>
              </a:xfrm>
              <a:prstGeom prst="rect">
                <a:avLst/>
              </a:prstGeom>
              <a:ln w="12700" cap="flat">
                <a:noFill/>
                <a:miter lim="400000"/>
              </a:ln>
              <a:effectLst>
                <a:outerShdw sx="100000" sy="100000" kx="0" ky="0" algn="b" rotWithShape="0" blurRad="88900" dist="25400" dir="5400000">
                  <a:srgbClr val="000000">
                    <a:alpha val="50000"/>
                  </a:srgbClr>
                </a:outerShdw>
              </a:effectLst>
            </p:spPr>
          </p:pic>
          <p:sp>
            <p:nvSpPr>
              <p:cNvPr id="340" name="100m"/>
              <p:cNvSpPr txBox="1"/>
              <p:nvPr/>
            </p:nvSpPr>
            <p:spPr>
              <a:xfrm>
                <a:off x="5933672" y="2055"/>
                <a:ext cx="988010" cy="5400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2600">
                    <a:latin typeface="+mn-lt"/>
                    <a:ea typeface="+mn-ea"/>
                    <a:cs typeface="+mn-cs"/>
                    <a:sym typeface="Helvetica Neue"/>
                  </a:defRPr>
                </a:lvl1pPr>
              </a:lstStyle>
              <a:p>
                <a:pPr/>
                <a:r>
                  <a:t>100m</a:t>
                </a:r>
              </a:p>
            </p:txBody>
          </p:sp>
        </p:grpSp>
        <p:grpSp>
          <p:nvGrpSpPr>
            <p:cNvPr id="344" name="Gruppieren"/>
            <p:cNvGrpSpPr/>
            <p:nvPr/>
          </p:nvGrpSpPr>
          <p:grpSpPr>
            <a:xfrm>
              <a:off x="1326745" y="1732878"/>
              <a:ext cx="3067209" cy="511188"/>
              <a:chOff x="0" y="-5804"/>
              <a:chExt cx="3067207" cy="511187"/>
            </a:xfrm>
          </p:grpSpPr>
          <p:sp>
            <p:nvSpPr>
              <p:cNvPr id="342" name="25m"/>
              <p:cNvSpPr txBox="1"/>
              <p:nvPr/>
            </p:nvSpPr>
            <p:spPr>
              <a:xfrm>
                <a:off x="1501049"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25m</a:t>
                </a:r>
              </a:p>
            </p:txBody>
          </p:sp>
          <p:pic>
            <p:nvPicPr>
              <p:cNvPr id="343" name="Bild" descr="Bild"/>
              <p:cNvPicPr>
                <a:picLocks noChangeAspect="1"/>
              </p:cNvPicPr>
              <p:nvPr/>
            </p:nvPicPr>
            <p:blipFill>
              <a:blip r:embed="rId8">
                <a:extLst/>
              </a:blip>
              <a:srcRect l="651" t="51902" r="21473" b="41306"/>
              <a:stretch>
                <a:fillRect/>
              </a:stretch>
            </p:blipFill>
            <p:spPr>
              <a:xfrm>
                <a:off x="0" y="304804"/>
                <a:ext cx="3067208" cy="200579"/>
              </a:xfrm>
              <a:prstGeom prst="rect">
                <a:avLst/>
              </a:prstGeom>
              <a:ln w="12700" cap="flat">
                <a:noFill/>
                <a:miter lim="400000"/>
              </a:ln>
              <a:effectLst>
                <a:outerShdw sx="100000" sy="100000" kx="0" ky="0" algn="b" rotWithShape="0" blurRad="88900" dist="25400" dir="5400000">
                  <a:srgbClr val="000000">
                    <a:alpha val="50000"/>
                  </a:srgbClr>
                </a:outerShdw>
              </a:effectLst>
            </p:spPr>
          </p:pic>
        </p:grpSp>
      </p:grpSp>
      <p:sp>
        <p:nvSpPr>
          <p:cNvPr id="346"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347" name="Eine Skizze ist eine einfache Zeichnung"/>
          <p:cNvSpPr txBox="1"/>
          <p:nvPr/>
        </p:nvSpPr>
        <p:spPr>
          <a:xfrm>
            <a:off x="5925750" y="3961823"/>
            <a:ext cx="12532500" cy="1141876"/>
          </a:xfrm>
          <a:prstGeom prst="rect">
            <a:avLst/>
          </a:prstGeom>
          <a:solidFill>
            <a:srgbClr val="044D84"/>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85165">
              <a:lnSpc>
                <a:spcPct val="100000"/>
              </a:lnSpc>
              <a:spcBef>
                <a:spcPts val="0"/>
              </a:spcBef>
              <a:defRPr sz="4980">
                <a:solidFill>
                  <a:srgbClr val="FFFFFF"/>
                </a:solidFill>
              </a:defRPr>
            </a:lvl1pPr>
          </a:lstStyle>
          <a:p>
            <a:pPr/>
            <a:r>
              <a:t>Eine Skizze ist eine einfache Zeichnung</a:t>
            </a:r>
          </a:p>
        </p:txBody>
      </p:sp>
      <p:sp>
        <p:nvSpPr>
          <p:cNvPr id="348"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349" name="Wurden alle Merkmale in der Skizze berücksichtigt?"/>
          <p:cNvSpPr txBox="1"/>
          <p:nvPr/>
        </p:nvSpPr>
        <p:spPr>
          <a:xfrm>
            <a:off x="4960622" y="2533127"/>
            <a:ext cx="14462756" cy="1049582"/>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ormAutofit fontScale="100000" lnSpcReduction="0"/>
          </a:bodyPr>
          <a:lstStyle>
            <a:lvl1pPr defTabSz="1755604">
              <a:spcBef>
                <a:spcPts val="3200"/>
              </a:spcBef>
              <a:defRPr sz="4320"/>
            </a:lvl1pPr>
          </a:lstStyle>
          <a:p>
            <a:pPr/>
            <a:r>
              <a:t>Wurden alle Merkmale in der Skizze berücksichtigt?</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411" name="Gruppieren"/>
          <p:cNvGrpSpPr/>
          <p:nvPr/>
        </p:nvGrpSpPr>
        <p:grpSpPr>
          <a:xfrm>
            <a:off x="5339139" y="5419314"/>
            <a:ext cx="12000934" cy="4861018"/>
            <a:chOff x="0" y="-5804"/>
            <a:chExt cx="12000932" cy="4861017"/>
          </a:xfrm>
        </p:grpSpPr>
        <p:pic>
          <p:nvPicPr>
            <p:cNvPr id="353" name="Bild" descr="Bild"/>
            <p:cNvPicPr>
              <a:picLocks noChangeAspect="1"/>
            </p:cNvPicPr>
            <p:nvPr/>
          </p:nvPicPr>
          <p:blipFill>
            <a:blip r:embed="rId3">
              <a:extLst/>
            </a:blip>
            <a:srcRect l="12928" t="45699" r="10255" b="17593"/>
            <a:stretch>
              <a:fillRect/>
            </a:stretch>
          </p:blipFill>
          <p:spPr>
            <a:xfrm>
              <a:off x="1438622" y="482719"/>
              <a:ext cx="10562311" cy="3785398"/>
            </a:xfrm>
            <a:prstGeom prst="rect">
              <a:avLst/>
            </a:prstGeom>
            <a:ln w="12700" cap="flat">
              <a:noFill/>
              <a:miter lim="400000"/>
            </a:ln>
            <a:effectLst/>
          </p:spPr>
        </p:pic>
        <p:pic>
          <p:nvPicPr>
            <p:cNvPr id="354" name="Bild" descr="Bild"/>
            <p:cNvPicPr>
              <a:picLocks noChangeAspect="1"/>
            </p:cNvPicPr>
            <p:nvPr/>
          </p:nvPicPr>
          <p:blipFill>
            <a:blip r:embed="rId4">
              <a:extLst/>
            </a:blip>
            <a:srcRect l="8177" t="48074" r="62549" b="16720"/>
            <a:stretch>
              <a:fillRect/>
            </a:stretch>
          </p:blipFill>
          <p:spPr>
            <a:xfrm>
              <a:off x="826156" y="758084"/>
              <a:ext cx="3971045" cy="3581894"/>
            </a:xfrm>
            <a:prstGeom prst="rect">
              <a:avLst/>
            </a:prstGeom>
            <a:ln w="12700" cap="flat">
              <a:noFill/>
              <a:miter lim="400000"/>
            </a:ln>
            <a:effectLst>
              <a:outerShdw sx="100000" sy="100000" kx="0" ky="0" algn="b" rotWithShape="0" blurRad="88900" dist="25400" dir="5400000">
                <a:srgbClr val="000000">
                  <a:alpha val="50000"/>
                </a:srgbClr>
              </a:outerShdw>
            </a:effectLst>
          </p:spPr>
        </p:pic>
        <p:grpSp>
          <p:nvGrpSpPr>
            <p:cNvPr id="359" name="Gruppieren"/>
            <p:cNvGrpSpPr/>
            <p:nvPr/>
          </p:nvGrpSpPr>
          <p:grpSpPr>
            <a:xfrm>
              <a:off x="1699637" y="-5805"/>
              <a:ext cx="3581538" cy="4861018"/>
              <a:chOff x="0" y="-5804"/>
              <a:chExt cx="3581537" cy="4861017"/>
            </a:xfrm>
          </p:grpSpPr>
          <p:pic>
            <p:nvPicPr>
              <p:cNvPr id="355"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56" name="Bild" descr="Bild"/>
              <p:cNvPicPr>
                <a:picLocks noChangeAspect="1"/>
              </p:cNvPicPr>
              <p:nvPr/>
            </p:nvPicPr>
            <p:blipFill>
              <a:blip r:embed="rId6">
                <a:extLst/>
              </a:blip>
              <a:srcRect l="33380" t="43276" r="59544" b="50723"/>
              <a:stretch>
                <a:fillRect/>
              </a:stretch>
            </p:blipFill>
            <p:spPr>
              <a:xfrm>
                <a:off x="2678686" y="178403"/>
                <a:ext cx="902852" cy="574311"/>
              </a:xfrm>
              <a:prstGeom prst="rect">
                <a:avLst/>
              </a:prstGeom>
              <a:ln w="12700" cap="flat">
                <a:noFill/>
                <a:miter lim="400000"/>
              </a:ln>
              <a:effectLst/>
            </p:spPr>
          </p:pic>
          <p:sp>
            <p:nvSpPr>
              <p:cNvPr id="357" name="10m"/>
              <p:cNvSpPr txBox="1"/>
              <p:nvPr/>
            </p:nvSpPr>
            <p:spPr>
              <a:xfrm>
                <a:off x="25409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10m</a:t>
                </a:r>
              </a:p>
            </p:txBody>
          </p:sp>
          <p:sp>
            <p:nvSpPr>
              <p:cNvPr id="358" name="33m"/>
              <p:cNvSpPr txBox="1"/>
              <p:nvPr/>
            </p:nvSpPr>
            <p:spPr>
              <a:xfrm>
                <a:off x="2754406"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33m</a:t>
                </a:r>
              </a:p>
            </p:txBody>
          </p:sp>
        </p:grpSp>
        <p:grpSp>
          <p:nvGrpSpPr>
            <p:cNvPr id="364" name="Gruppieren"/>
            <p:cNvGrpSpPr/>
            <p:nvPr/>
          </p:nvGrpSpPr>
          <p:grpSpPr>
            <a:xfrm>
              <a:off x="2641408" y="-5805"/>
              <a:ext cx="3313130" cy="4861018"/>
              <a:chOff x="0" y="-5804"/>
              <a:chExt cx="3313128" cy="4861017"/>
            </a:xfrm>
          </p:grpSpPr>
          <p:pic>
            <p:nvPicPr>
              <p:cNvPr id="360"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61" name="Bild" descr="Bild"/>
              <p:cNvPicPr>
                <a:picLocks noChangeAspect="1"/>
              </p:cNvPicPr>
              <p:nvPr/>
            </p:nvPicPr>
            <p:blipFill>
              <a:blip r:embed="rId6">
                <a:extLst/>
              </a:blip>
              <a:srcRect l="33380" t="43276" r="59544" b="50723"/>
              <a:stretch>
                <a:fillRect/>
              </a:stretch>
            </p:blipFill>
            <p:spPr>
              <a:xfrm>
                <a:off x="2410277" y="178403"/>
                <a:ext cx="902852" cy="574311"/>
              </a:xfrm>
              <a:prstGeom prst="rect">
                <a:avLst/>
              </a:prstGeom>
              <a:ln w="12700" cap="flat">
                <a:noFill/>
                <a:miter lim="400000"/>
              </a:ln>
              <a:effectLst/>
            </p:spPr>
          </p:pic>
          <p:sp>
            <p:nvSpPr>
              <p:cNvPr id="362" name="20m"/>
              <p:cNvSpPr txBox="1"/>
              <p:nvPr/>
            </p:nvSpPr>
            <p:spPr>
              <a:xfrm>
                <a:off x="20346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20m</a:t>
                </a:r>
              </a:p>
            </p:txBody>
          </p:sp>
          <p:sp>
            <p:nvSpPr>
              <p:cNvPr id="363" name="41m"/>
              <p:cNvSpPr txBox="1"/>
              <p:nvPr/>
            </p:nvSpPr>
            <p:spPr>
              <a:xfrm>
                <a:off x="2512723"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41m</a:t>
                </a:r>
              </a:p>
            </p:txBody>
          </p:sp>
        </p:grpSp>
        <p:grpSp>
          <p:nvGrpSpPr>
            <p:cNvPr id="369" name="Gruppieren"/>
            <p:cNvGrpSpPr/>
            <p:nvPr/>
          </p:nvGrpSpPr>
          <p:grpSpPr>
            <a:xfrm>
              <a:off x="3531782" y="-5805"/>
              <a:ext cx="3137808" cy="4861018"/>
              <a:chOff x="0" y="-5804"/>
              <a:chExt cx="3137806" cy="4861017"/>
            </a:xfrm>
          </p:grpSpPr>
          <p:pic>
            <p:nvPicPr>
              <p:cNvPr id="365" name="Unbenanntes_Projekt-1.png" descr="Unbenanntes_Projekt-1.png"/>
              <p:cNvPicPr>
                <a:picLocks noChangeAspect="1"/>
              </p:cNvPicPr>
              <p:nvPr/>
            </p:nvPicPr>
            <p:blipFill>
              <a:blip r:embed="rId7">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66" name="Bild" descr="Bild"/>
              <p:cNvPicPr>
                <a:picLocks noChangeAspect="1"/>
              </p:cNvPicPr>
              <p:nvPr/>
            </p:nvPicPr>
            <p:blipFill>
              <a:blip r:embed="rId6">
                <a:extLst/>
              </a:blip>
              <a:srcRect l="33380" t="43276" r="59544" b="50723"/>
              <a:stretch>
                <a:fillRect/>
              </a:stretch>
            </p:blipFill>
            <p:spPr>
              <a:xfrm>
                <a:off x="2234955" y="178403"/>
                <a:ext cx="902852" cy="574311"/>
              </a:xfrm>
              <a:prstGeom prst="rect">
                <a:avLst/>
              </a:prstGeom>
              <a:ln w="12700" cap="flat">
                <a:noFill/>
                <a:miter lim="400000"/>
              </a:ln>
              <a:effectLst/>
            </p:spPr>
          </p:pic>
          <p:sp>
            <p:nvSpPr>
              <p:cNvPr id="367" name="30m"/>
              <p:cNvSpPr txBox="1"/>
              <p:nvPr/>
            </p:nvSpPr>
            <p:spPr>
              <a:xfrm>
                <a:off x="304723"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30m</a:t>
                </a:r>
              </a:p>
            </p:txBody>
          </p:sp>
          <p:sp>
            <p:nvSpPr>
              <p:cNvPr id="368" name="49m"/>
              <p:cNvSpPr txBox="1"/>
              <p:nvPr/>
            </p:nvSpPr>
            <p:spPr>
              <a:xfrm>
                <a:off x="2320882"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49m</a:t>
                </a:r>
              </a:p>
            </p:txBody>
          </p:sp>
        </p:grpSp>
        <p:grpSp>
          <p:nvGrpSpPr>
            <p:cNvPr id="374" name="Gruppieren"/>
            <p:cNvGrpSpPr/>
            <p:nvPr/>
          </p:nvGrpSpPr>
          <p:grpSpPr>
            <a:xfrm>
              <a:off x="4532525" y="-5805"/>
              <a:ext cx="2824908" cy="4861018"/>
              <a:chOff x="0" y="-5804"/>
              <a:chExt cx="2824906" cy="4861017"/>
            </a:xfrm>
          </p:grpSpPr>
          <p:pic>
            <p:nvPicPr>
              <p:cNvPr id="370"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71" name="Bild" descr="Bild"/>
              <p:cNvPicPr>
                <a:picLocks noChangeAspect="1"/>
              </p:cNvPicPr>
              <p:nvPr/>
            </p:nvPicPr>
            <p:blipFill>
              <a:blip r:embed="rId6">
                <a:extLst/>
              </a:blip>
              <a:srcRect l="33380" t="43276" r="59544" b="50723"/>
              <a:stretch>
                <a:fillRect/>
              </a:stretch>
            </p:blipFill>
            <p:spPr>
              <a:xfrm>
                <a:off x="1922055" y="173178"/>
                <a:ext cx="902852" cy="574311"/>
              </a:xfrm>
              <a:prstGeom prst="rect">
                <a:avLst/>
              </a:prstGeom>
              <a:ln w="12700" cap="flat">
                <a:noFill/>
                <a:miter lim="400000"/>
              </a:ln>
              <a:effectLst/>
            </p:spPr>
          </p:pic>
          <p:sp>
            <p:nvSpPr>
              <p:cNvPr id="372" name="40m"/>
              <p:cNvSpPr txBox="1"/>
              <p:nvPr/>
            </p:nvSpPr>
            <p:spPr>
              <a:xfrm>
                <a:off x="20346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40m</a:t>
                </a:r>
              </a:p>
            </p:txBody>
          </p:sp>
          <p:sp>
            <p:nvSpPr>
              <p:cNvPr id="373" name="57m"/>
              <p:cNvSpPr txBox="1"/>
              <p:nvPr/>
            </p:nvSpPr>
            <p:spPr>
              <a:xfrm>
                <a:off x="2018672"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57m</a:t>
                </a:r>
              </a:p>
            </p:txBody>
          </p:sp>
        </p:grpSp>
        <p:grpSp>
          <p:nvGrpSpPr>
            <p:cNvPr id="379" name="Gruppieren"/>
            <p:cNvGrpSpPr/>
            <p:nvPr/>
          </p:nvGrpSpPr>
          <p:grpSpPr>
            <a:xfrm>
              <a:off x="5363927" y="-5805"/>
              <a:ext cx="2694458" cy="4861018"/>
              <a:chOff x="0" y="-5804"/>
              <a:chExt cx="2694456" cy="4861017"/>
            </a:xfrm>
          </p:grpSpPr>
          <p:pic>
            <p:nvPicPr>
              <p:cNvPr id="375"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76" name="Bild" descr="Bild"/>
              <p:cNvPicPr>
                <a:picLocks noChangeAspect="1"/>
              </p:cNvPicPr>
              <p:nvPr/>
            </p:nvPicPr>
            <p:blipFill>
              <a:blip r:embed="rId6">
                <a:extLst/>
              </a:blip>
              <a:srcRect l="33380" t="43276" r="59544" b="50723"/>
              <a:stretch>
                <a:fillRect/>
              </a:stretch>
            </p:blipFill>
            <p:spPr>
              <a:xfrm>
                <a:off x="1791605" y="173178"/>
                <a:ext cx="902852" cy="574311"/>
              </a:xfrm>
              <a:prstGeom prst="rect">
                <a:avLst/>
              </a:prstGeom>
              <a:ln w="12700" cap="flat">
                <a:noFill/>
                <a:miter lim="400000"/>
              </a:ln>
              <a:effectLst/>
            </p:spPr>
          </p:pic>
          <p:sp>
            <p:nvSpPr>
              <p:cNvPr id="377" name="50m"/>
              <p:cNvSpPr txBox="1"/>
              <p:nvPr/>
            </p:nvSpPr>
            <p:spPr>
              <a:xfrm>
                <a:off x="184017"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50m</a:t>
                </a:r>
              </a:p>
            </p:txBody>
          </p:sp>
          <p:sp>
            <p:nvSpPr>
              <p:cNvPr id="378" name="65m"/>
              <p:cNvSpPr txBox="1"/>
              <p:nvPr/>
            </p:nvSpPr>
            <p:spPr>
              <a:xfrm>
                <a:off x="1898941"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65m</a:t>
                </a:r>
              </a:p>
            </p:txBody>
          </p:sp>
        </p:grpSp>
        <p:grpSp>
          <p:nvGrpSpPr>
            <p:cNvPr id="384" name="Gruppieren"/>
            <p:cNvGrpSpPr/>
            <p:nvPr/>
          </p:nvGrpSpPr>
          <p:grpSpPr>
            <a:xfrm>
              <a:off x="6157125" y="-5805"/>
              <a:ext cx="2597085" cy="4861018"/>
              <a:chOff x="0" y="-5804"/>
              <a:chExt cx="2597083" cy="4861017"/>
            </a:xfrm>
          </p:grpSpPr>
          <p:pic>
            <p:nvPicPr>
              <p:cNvPr id="380"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81" name="Bild" descr="Bild"/>
              <p:cNvPicPr>
                <a:picLocks noChangeAspect="1"/>
              </p:cNvPicPr>
              <p:nvPr/>
            </p:nvPicPr>
            <p:blipFill>
              <a:blip r:embed="rId6">
                <a:extLst/>
              </a:blip>
              <a:srcRect l="33380" t="43276" r="59544" b="50723"/>
              <a:stretch>
                <a:fillRect/>
              </a:stretch>
            </p:blipFill>
            <p:spPr>
              <a:xfrm>
                <a:off x="1694232" y="173178"/>
                <a:ext cx="902852" cy="574311"/>
              </a:xfrm>
              <a:prstGeom prst="rect">
                <a:avLst/>
              </a:prstGeom>
              <a:ln w="12700" cap="flat">
                <a:noFill/>
                <a:miter lim="400000"/>
              </a:ln>
              <a:effectLst/>
            </p:spPr>
          </p:pic>
          <p:sp>
            <p:nvSpPr>
              <p:cNvPr id="382" name="60m"/>
              <p:cNvSpPr txBox="1"/>
              <p:nvPr/>
            </p:nvSpPr>
            <p:spPr>
              <a:xfrm>
                <a:off x="25409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60m</a:t>
                </a:r>
              </a:p>
            </p:txBody>
          </p:sp>
          <p:sp>
            <p:nvSpPr>
              <p:cNvPr id="383" name="73m"/>
              <p:cNvSpPr txBox="1"/>
              <p:nvPr/>
            </p:nvSpPr>
            <p:spPr>
              <a:xfrm>
                <a:off x="1804277"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73m</a:t>
                </a:r>
              </a:p>
            </p:txBody>
          </p:sp>
        </p:grpSp>
        <p:grpSp>
          <p:nvGrpSpPr>
            <p:cNvPr id="389" name="Gruppieren"/>
            <p:cNvGrpSpPr/>
            <p:nvPr/>
          </p:nvGrpSpPr>
          <p:grpSpPr>
            <a:xfrm>
              <a:off x="7055920" y="-5805"/>
              <a:ext cx="2390880" cy="4861018"/>
              <a:chOff x="0" y="-5804"/>
              <a:chExt cx="2390878" cy="4861017"/>
            </a:xfrm>
          </p:grpSpPr>
          <p:pic>
            <p:nvPicPr>
              <p:cNvPr id="385"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86" name="Bild" descr="Bild"/>
              <p:cNvPicPr>
                <a:picLocks noChangeAspect="1"/>
              </p:cNvPicPr>
              <p:nvPr/>
            </p:nvPicPr>
            <p:blipFill>
              <a:blip r:embed="rId6">
                <a:extLst/>
              </a:blip>
              <a:srcRect l="33380" t="43276" r="59544" b="50723"/>
              <a:stretch>
                <a:fillRect/>
              </a:stretch>
            </p:blipFill>
            <p:spPr>
              <a:xfrm>
                <a:off x="1488027" y="173178"/>
                <a:ext cx="902852" cy="574311"/>
              </a:xfrm>
              <a:prstGeom prst="rect">
                <a:avLst/>
              </a:prstGeom>
              <a:ln w="12700" cap="flat">
                <a:noFill/>
                <a:miter lim="400000"/>
              </a:ln>
              <a:effectLst/>
            </p:spPr>
          </p:pic>
          <p:sp>
            <p:nvSpPr>
              <p:cNvPr id="387" name="70m"/>
              <p:cNvSpPr txBox="1"/>
              <p:nvPr/>
            </p:nvSpPr>
            <p:spPr>
              <a:xfrm>
                <a:off x="232161"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70m</a:t>
                </a:r>
              </a:p>
            </p:txBody>
          </p:sp>
          <p:sp>
            <p:nvSpPr>
              <p:cNvPr id="388" name="81m"/>
              <p:cNvSpPr txBox="1"/>
              <p:nvPr/>
            </p:nvSpPr>
            <p:spPr>
              <a:xfrm>
                <a:off x="1593097"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81m</a:t>
                </a:r>
              </a:p>
            </p:txBody>
          </p:sp>
        </p:grpSp>
        <p:grpSp>
          <p:nvGrpSpPr>
            <p:cNvPr id="394" name="Gruppieren"/>
            <p:cNvGrpSpPr/>
            <p:nvPr/>
          </p:nvGrpSpPr>
          <p:grpSpPr>
            <a:xfrm>
              <a:off x="8086448" y="-5805"/>
              <a:ext cx="2088845" cy="4861018"/>
              <a:chOff x="0" y="-5804"/>
              <a:chExt cx="2088844" cy="4861017"/>
            </a:xfrm>
          </p:grpSpPr>
          <p:pic>
            <p:nvPicPr>
              <p:cNvPr id="390"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91" name="Bild" descr="Bild"/>
              <p:cNvPicPr>
                <a:picLocks noChangeAspect="1"/>
              </p:cNvPicPr>
              <p:nvPr/>
            </p:nvPicPr>
            <p:blipFill>
              <a:blip r:embed="rId6">
                <a:extLst/>
              </a:blip>
              <a:srcRect l="33380" t="43276" r="59544" b="50723"/>
              <a:stretch>
                <a:fillRect/>
              </a:stretch>
            </p:blipFill>
            <p:spPr>
              <a:xfrm>
                <a:off x="1185993" y="185597"/>
                <a:ext cx="902852" cy="574311"/>
              </a:xfrm>
              <a:prstGeom prst="rect">
                <a:avLst/>
              </a:prstGeom>
              <a:ln w="12700" cap="flat">
                <a:noFill/>
                <a:miter lim="400000"/>
              </a:ln>
              <a:effectLst/>
            </p:spPr>
          </p:pic>
          <p:sp>
            <p:nvSpPr>
              <p:cNvPr id="392" name="80m"/>
              <p:cNvSpPr txBox="1"/>
              <p:nvPr/>
            </p:nvSpPr>
            <p:spPr>
              <a:xfrm>
                <a:off x="164570"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80m</a:t>
                </a:r>
              </a:p>
            </p:txBody>
          </p:sp>
          <p:sp>
            <p:nvSpPr>
              <p:cNvPr id="393" name="89m"/>
              <p:cNvSpPr txBox="1"/>
              <p:nvPr/>
            </p:nvSpPr>
            <p:spPr>
              <a:xfrm>
                <a:off x="1275858"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89m</a:t>
                </a:r>
              </a:p>
            </p:txBody>
          </p:sp>
        </p:grpSp>
        <p:grpSp>
          <p:nvGrpSpPr>
            <p:cNvPr id="399" name="Gruppieren"/>
            <p:cNvGrpSpPr/>
            <p:nvPr/>
          </p:nvGrpSpPr>
          <p:grpSpPr>
            <a:xfrm>
              <a:off x="9028219" y="-5805"/>
              <a:ext cx="1896009" cy="4861018"/>
              <a:chOff x="0" y="-5804"/>
              <a:chExt cx="1896007" cy="4861017"/>
            </a:xfrm>
          </p:grpSpPr>
          <p:pic>
            <p:nvPicPr>
              <p:cNvPr id="395"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396" name="Bild" descr="Bild"/>
              <p:cNvPicPr>
                <a:picLocks noChangeAspect="1"/>
              </p:cNvPicPr>
              <p:nvPr/>
            </p:nvPicPr>
            <p:blipFill>
              <a:blip r:embed="rId6">
                <a:extLst/>
              </a:blip>
              <a:srcRect l="33380" t="43276" r="59544" b="50723"/>
              <a:stretch>
                <a:fillRect/>
              </a:stretch>
            </p:blipFill>
            <p:spPr>
              <a:xfrm>
                <a:off x="993156" y="185597"/>
                <a:ext cx="902852" cy="574311"/>
              </a:xfrm>
              <a:prstGeom prst="rect">
                <a:avLst/>
              </a:prstGeom>
              <a:ln w="12700" cap="flat">
                <a:noFill/>
                <a:miter lim="400000"/>
              </a:ln>
              <a:effectLst/>
            </p:spPr>
          </p:pic>
          <p:sp>
            <p:nvSpPr>
              <p:cNvPr id="397" name="90m"/>
              <p:cNvSpPr txBox="1"/>
              <p:nvPr/>
            </p:nvSpPr>
            <p:spPr>
              <a:xfrm>
                <a:off x="250812"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90m</a:t>
                </a:r>
              </a:p>
            </p:txBody>
          </p:sp>
          <p:sp>
            <p:nvSpPr>
              <p:cNvPr id="398" name="97m"/>
              <p:cNvSpPr txBox="1"/>
              <p:nvPr/>
            </p:nvSpPr>
            <p:spPr>
              <a:xfrm>
                <a:off x="994121"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97m</a:t>
                </a:r>
              </a:p>
            </p:txBody>
          </p:sp>
        </p:grpSp>
        <p:grpSp>
          <p:nvGrpSpPr>
            <p:cNvPr id="404" name="Gruppieren"/>
            <p:cNvGrpSpPr/>
            <p:nvPr/>
          </p:nvGrpSpPr>
          <p:grpSpPr>
            <a:xfrm>
              <a:off x="9977565" y="-5805"/>
              <a:ext cx="1626785" cy="4861018"/>
              <a:chOff x="0" y="-5804"/>
              <a:chExt cx="1626783" cy="4861017"/>
            </a:xfrm>
          </p:grpSpPr>
          <p:pic>
            <p:nvPicPr>
              <p:cNvPr id="400"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01" name="Bild" descr="Bild"/>
              <p:cNvPicPr>
                <a:picLocks noChangeAspect="1"/>
              </p:cNvPicPr>
              <p:nvPr/>
            </p:nvPicPr>
            <p:blipFill>
              <a:blip r:embed="rId6">
                <a:extLst/>
              </a:blip>
              <a:srcRect l="33380" t="43276" r="59544" b="50723"/>
              <a:stretch>
                <a:fillRect/>
              </a:stretch>
            </p:blipFill>
            <p:spPr>
              <a:xfrm>
                <a:off x="723932" y="185597"/>
                <a:ext cx="902852" cy="574311"/>
              </a:xfrm>
              <a:prstGeom prst="rect">
                <a:avLst/>
              </a:prstGeom>
              <a:ln w="12700" cap="flat">
                <a:noFill/>
                <a:miter lim="400000"/>
              </a:ln>
              <a:effectLst/>
            </p:spPr>
          </p:pic>
          <p:sp>
            <p:nvSpPr>
              <p:cNvPr id="402" name="100m"/>
              <p:cNvSpPr txBox="1"/>
              <p:nvPr/>
            </p:nvSpPr>
            <p:spPr>
              <a:xfrm>
                <a:off x="254093" y="4439338"/>
                <a:ext cx="731877"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100m</a:t>
                </a:r>
              </a:p>
            </p:txBody>
          </p:sp>
          <p:sp>
            <p:nvSpPr>
              <p:cNvPr id="403" name="105m"/>
              <p:cNvSpPr txBox="1"/>
              <p:nvPr/>
            </p:nvSpPr>
            <p:spPr>
              <a:xfrm>
                <a:off x="794944" y="-5805"/>
                <a:ext cx="731877"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105m</a:t>
                </a:r>
              </a:p>
            </p:txBody>
          </p:sp>
        </p:grpSp>
        <p:grpSp>
          <p:nvGrpSpPr>
            <p:cNvPr id="407" name="Gruppieren"/>
            <p:cNvGrpSpPr/>
            <p:nvPr/>
          </p:nvGrpSpPr>
          <p:grpSpPr>
            <a:xfrm>
              <a:off x="0" y="2749229"/>
              <a:ext cx="11260567" cy="814938"/>
              <a:chOff x="0" y="2055"/>
              <a:chExt cx="11260566" cy="814936"/>
            </a:xfrm>
          </p:grpSpPr>
          <p:pic>
            <p:nvPicPr>
              <p:cNvPr id="405" name="Bild" descr="Bild"/>
              <p:cNvPicPr>
                <a:picLocks noChangeAspect="1"/>
              </p:cNvPicPr>
              <p:nvPr/>
            </p:nvPicPr>
            <p:blipFill>
              <a:blip r:embed="rId8">
                <a:extLst/>
              </a:blip>
              <a:srcRect l="651" t="51902" r="21473" b="41306"/>
              <a:stretch>
                <a:fillRect/>
              </a:stretch>
            </p:blipFill>
            <p:spPr>
              <a:xfrm>
                <a:off x="0" y="80614"/>
                <a:ext cx="11260567" cy="736378"/>
              </a:xfrm>
              <a:prstGeom prst="rect">
                <a:avLst/>
              </a:prstGeom>
              <a:ln w="12700" cap="flat">
                <a:noFill/>
                <a:miter lim="400000"/>
              </a:ln>
              <a:effectLst>
                <a:outerShdw sx="100000" sy="100000" kx="0" ky="0" algn="b" rotWithShape="0" blurRad="88900" dist="25400" dir="5400000">
                  <a:srgbClr val="000000">
                    <a:alpha val="50000"/>
                  </a:srgbClr>
                </a:outerShdw>
              </a:effectLst>
            </p:spPr>
          </p:pic>
          <p:sp>
            <p:nvSpPr>
              <p:cNvPr id="406" name="100m"/>
              <p:cNvSpPr txBox="1"/>
              <p:nvPr/>
            </p:nvSpPr>
            <p:spPr>
              <a:xfrm>
                <a:off x="5933672" y="2055"/>
                <a:ext cx="988010" cy="5400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2600">
                    <a:latin typeface="+mn-lt"/>
                    <a:ea typeface="+mn-ea"/>
                    <a:cs typeface="+mn-cs"/>
                    <a:sym typeface="Helvetica Neue"/>
                  </a:defRPr>
                </a:lvl1pPr>
              </a:lstStyle>
              <a:p>
                <a:pPr/>
                <a:r>
                  <a:t>100m</a:t>
                </a:r>
              </a:p>
            </p:txBody>
          </p:sp>
        </p:grpSp>
        <p:grpSp>
          <p:nvGrpSpPr>
            <p:cNvPr id="410" name="Gruppieren"/>
            <p:cNvGrpSpPr/>
            <p:nvPr/>
          </p:nvGrpSpPr>
          <p:grpSpPr>
            <a:xfrm>
              <a:off x="1326745" y="1732878"/>
              <a:ext cx="3067209" cy="511188"/>
              <a:chOff x="0" y="-5804"/>
              <a:chExt cx="3067207" cy="511187"/>
            </a:xfrm>
          </p:grpSpPr>
          <p:sp>
            <p:nvSpPr>
              <p:cNvPr id="408" name="25m"/>
              <p:cNvSpPr txBox="1"/>
              <p:nvPr/>
            </p:nvSpPr>
            <p:spPr>
              <a:xfrm>
                <a:off x="1501049"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25m</a:t>
                </a:r>
              </a:p>
            </p:txBody>
          </p:sp>
          <p:pic>
            <p:nvPicPr>
              <p:cNvPr id="409" name="Bild" descr="Bild"/>
              <p:cNvPicPr>
                <a:picLocks noChangeAspect="1"/>
              </p:cNvPicPr>
              <p:nvPr/>
            </p:nvPicPr>
            <p:blipFill>
              <a:blip r:embed="rId8">
                <a:extLst/>
              </a:blip>
              <a:srcRect l="651" t="51902" r="21473" b="41306"/>
              <a:stretch>
                <a:fillRect/>
              </a:stretch>
            </p:blipFill>
            <p:spPr>
              <a:xfrm>
                <a:off x="0" y="304804"/>
                <a:ext cx="3067208" cy="200579"/>
              </a:xfrm>
              <a:prstGeom prst="rect">
                <a:avLst/>
              </a:prstGeom>
              <a:ln w="12700" cap="flat">
                <a:noFill/>
                <a:miter lim="400000"/>
              </a:ln>
              <a:effectLst>
                <a:outerShdw sx="100000" sy="100000" kx="0" ky="0" algn="b" rotWithShape="0" blurRad="88900" dist="25400" dir="5400000">
                  <a:srgbClr val="000000">
                    <a:alpha val="50000"/>
                  </a:srgbClr>
                </a:outerShdw>
              </a:effectLst>
            </p:spPr>
          </p:pic>
        </p:grpSp>
      </p:grpSp>
      <p:sp>
        <p:nvSpPr>
          <p:cNvPr id="412"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413" name="Eine Skizze veranschaulicht die Sachsituation"/>
          <p:cNvSpPr txBox="1"/>
          <p:nvPr/>
        </p:nvSpPr>
        <p:spPr>
          <a:xfrm>
            <a:off x="4783581" y="3777196"/>
            <a:ext cx="14816838" cy="1141877"/>
          </a:xfrm>
          <a:prstGeom prst="rect">
            <a:avLst/>
          </a:prstGeom>
          <a:solidFill>
            <a:srgbClr val="1E6100"/>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93419">
              <a:lnSpc>
                <a:spcPct val="100000"/>
              </a:lnSpc>
              <a:spcBef>
                <a:spcPts val="0"/>
              </a:spcBef>
              <a:defRPr sz="5040">
                <a:solidFill>
                  <a:srgbClr val="FFFFFF"/>
                </a:solidFill>
              </a:defRPr>
            </a:lvl1pPr>
          </a:lstStyle>
          <a:p>
            <a:pPr/>
            <a:r>
              <a:t>Eine Skizze veranschaulicht die Sachsituation</a:t>
            </a:r>
          </a:p>
        </p:txBody>
      </p:sp>
      <p:sp>
        <p:nvSpPr>
          <p:cNvPr id="414"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415" name="Wurden alle Merkmale in der Skizze berücksichtigt?"/>
          <p:cNvSpPr txBox="1"/>
          <p:nvPr/>
        </p:nvSpPr>
        <p:spPr>
          <a:xfrm>
            <a:off x="4960622" y="2533127"/>
            <a:ext cx="14462756" cy="1049582"/>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ormAutofit fontScale="100000" lnSpcReduction="0"/>
          </a:bodyPr>
          <a:lstStyle>
            <a:lvl1pPr defTabSz="1755604">
              <a:spcBef>
                <a:spcPts val="3200"/>
              </a:spcBef>
              <a:defRPr sz="4320"/>
            </a:lvl1pPr>
          </a:lstStyle>
          <a:p>
            <a:pPr/>
            <a:r>
              <a:t>Wurden alle Merkmale in der Skizze berücksichtigt?</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9" name="Mai 2020 © PIKAS digi (pikas-digi.dzlm.de)"/>
          <p:cNvSpPr txBox="1"/>
          <p:nvPr/>
        </p:nvSpPr>
        <p:spPr>
          <a:xfrm>
            <a:off x="10403408" y="237676"/>
            <a:ext cx="3577184" cy="5746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algn="ctr" defTabSz="632221">
              <a:lnSpc>
                <a:spcPct val="100000"/>
              </a:lnSpc>
              <a:spcBef>
                <a:spcPts val="0"/>
              </a:spcBef>
              <a:tabLst>
                <a:tab pos="4038600" algn="ctr"/>
                <a:tab pos="8089900" algn="r"/>
              </a:tabLst>
              <a:defRPr b="0" i="1" sz="14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grpSp>
        <p:nvGrpSpPr>
          <p:cNvPr id="478" name="Gruppieren"/>
          <p:cNvGrpSpPr/>
          <p:nvPr/>
        </p:nvGrpSpPr>
        <p:grpSpPr>
          <a:xfrm>
            <a:off x="5339139" y="5419314"/>
            <a:ext cx="12000934" cy="4861018"/>
            <a:chOff x="0" y="-5804"/>
            <a:chExt cx="12000932" cy="4861017"/>
          </a:xfrm>
        </p:grpSpPr>
        <p:pic>
          <p:nvPicPr>
            <p:cNvPr id="420" name="Bild" descr="Bild"/>
            <p:cNvPicPr>
              <a:picLocks noChangeAspect="1"/>
            </p:cNvPicPr>
            <p:nvPr/>
          </p:nvPicPr>
          <p:blipFill>
            <a:blip r:embed="rId3">
              <a:extLst/>
            </a:blip>
            <a:srcRect l="12928" t="45699" r="10255" b="17593"/>
            <a:stretch>
              <a:fillRect/>
            </a:stretch>
          </p:blipFill>
          <p:spPr>
            <a:xfrm>
              <a:off x="1438622" y="482719"/>
              <a:ext cx="10562311" cy="3785398"/>
            </a:xfrm>
            <a:prstGeom prst="rect">
              <a:avLst/>
            </a:prstGeom>
            <a:ln w="12700" cap="flat">
              <a:noFill/>
              <a:miter lim="400000"/>
            </a:ln>
            <a:effectLst/>
          </p:spPr>
        </p:pic>
        <p:pic>
          <p:nvPicPr>
            <p:cNvPr id="421" name="Bild" descr="Bild"/>
            <p:cNvPicPr>
              <a:picLocks noChangeAspect="1"/>
            </p:cNvPicPr>
            <p:nvPr/>
          </p:nvPicPr>
          <p:blipFill>
            <a:blip r:embed="rId4">
              <a:extLst/>
            </a:blip>
            <a:srcRect l="8177" t="48074" r="62549" b="16720"/>
            <a:stretch>
              <a:fillRect/>
            </a:stretch>
          </p:blipFill>
          <p:spPr>
            <a:xfrm>
              <a:off x="826156" y="758084"/>
              <a:ext cx="3971045" cy="3581894"/>
            </a:xfrm>
            <a:prstGeom prst="rect">
              <a:avLst/>
            </a:prstGeom>
            <a:ln w="12700" cap="flat">
              <a:noFill/>
              <a:miter lim="400000"/>
            </a:ln>
            <a:effectLst>
              <a:outerShdw sx="100000" sy="100000" kx="0" ky="0" algn="b" rotWithShape="0" blurRad="88900" dist="25400" dir="5400000">
                <a:srgbClr val="000000">
                  <a:alpha val="50000"/>
                </a:srgbClr>
              </a:outerShdw>
            </a:effectLst>
          </p:spPr>
        </p:pic>
        <p:grpSp>
          <p:nvGrpSpPr>
            <p:cNvPr id="426" name="Gruppieren"/>
            <p:cNvGrpSpPr/>
            <p:nvPr/>
          </p:nvGrpSpPr>
          <p:grpSpPr>
            <a:xfrm>
              <a:off x="1699637" y="-5805"/>
              <a:ext cx="3581538" cy="4861018"/>
              <a:chOff x="0" y="-5804"/>
              <a:chExt cx="3581537" cy="4861017"/>
            </a:xfrm>
          </p:grpSpPr>
          <p:pic>
            <p:nvPicPr>
              <p:cNvPr id="422"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23" name="Bild" descr="Bild"/>
              <p:cNvPicPr>
                <a:picLocks noChangeAspect="1"/>
              </p:cNvPicPr>
              <p:nvPr/>
            </p:nvPicPr>
            <p:blipFill>
              <a:blip r:embed="rId6">
                <a:extLst/>
              </a:blip>
              <a:srcRect l="33380" t="43276" r="59544" b="50723"/>
              <a:stretch>
                <a:fillRect/>
              </a:stretch>
            </p:blipFill>
            <p:spPr>
              <a:xfrm>
                <a:off x="2678686" y="178403"/>
                <a:ext cx="902852" cy="574311"/>
              </a:xfrm>
              <a:prstGeom prst="rect">
                <a:avLst/>
              </a:prstGeom>
              <a:ln w="12700" cap="flat">
                <a:noFill/>
                <a:miter lim="400000"/>
              </a:ln>
              <a:effectLst/>
            </p:spPr>
          </p:pic>
          <p:sp>
            <p:nvSpPr>
              <p:cNvPr id="424" name="10m"/>
              <p:cNvSpPr txBox="1"/>
              <p:nvPr/>
            </p:nvSpPr>
            <p:spPr>
              <a:xfrm>
                <a:off x="25409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10m</a:t>
                </a:r>
              </a:p>
            </p:txBody>
          </p:sp>
          <p:sp>
            <p:nvSpPr>
              <p:cNvPr id="425" name="33m"/>
              <p:cNvSpPr txBox="1"/>
              <p:nvPr/>
            </p:nvSpPr>
            <p:spPr>
              <a:xfrm>
                <a:off x="2754406"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33m</a:t>
                </a:r>
              </a:p>
            </p:txBody>
          </p:sp>
        </p:grpSp>
        <p:grpSp>
          <p:nvGrpSpPr>
            <p:cNvPr id="431" name="Gruppieren"/>
            <p:cNvGrpSpPr/>
            <p:nvPr/>
          </p:nvGrpSpPr>
          <p:grpSpPr>
            <a:xfrm>
              <a:off x="2641408" y="-5805"/>
              <a:ext cx="3313130" cy="4861018"/>
              <a:chOff x="0" y="-5804"/>
              <a:chExt cx="3313128" cy="4861017"/>
            </a:xfrm>
          </p:grpSpPr>
          <p:pic>
            <p:nvPicPr>
              <p:cNvPr id="427"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28" name="Bild" descr="Bild"/>
              <p:cNvPicPr>
                <a:picLocks noChangeAspect="1"/>
              </p:cNvPicPr>
              <p:nvPr/>
            </p:nvPicPr>
            <p:blipFill>
              <a:blip r:embed="rId6">
                <a:extLst/>
              </a:blip>
              <a:srcRect l="33380" t="43276" r="59544" b="50723"/>
              <a:stretch>
                <a:fillRect/>
              </a:stretch>
            </p:blipFill>
            <p:spPr>
              <a:xfrm>
                <a:off x="2410277" y="178403"/>
                <a:ext cx="902852" cy="574311"/>
              </a:xfrm>
              <a:prstGeom prst="rect">
                <a:avLst/>
              </a:prstGeom>
              <a:ln w="12700" cap="flat">
                <a:noFill/>
                <a:miter lim="400000"/>
              </a:ln>
              <a:effectLst/>
            </p:spPr>
          </p:pic>
          <p:sp>
            <p:nvSpPr>
              <p:cNvPr id="429" name="20m"/>
              <p:cNvSpPr txBox="1"/>
              <p:nvPr/>
            </p:nvSpPr>
            <p:spPr>
              <a:xfrm>
                <a:off x="20346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20m</a:t>
                </a:r>
              </a:p>
            </p:txBody>
          </p:sp>
          <p:sp>
            <p:nvSpPr>
              <p:cNvPr id="430" name="41m"/>
              <p:cNvSpPr txBox="1"/>
              <p:nvPr/>
            </p:nvSpPr>
            <p:spPr>
              <a:xfrm>
                <a:off x="2512723"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41m</a:t>
                </a:r>
              </a:p>
            </p:txBody>
          </p:sp>
        </p:grpSp>
        <p:grpSp>
          <p:nvGrpSpPr>
            <p:cNvPr id="436" name="Gruppieren"/>
            <p:cNvGrpSpPr/>
            <p:nvPr/>
          </p:nvGrpSpPr>
          <p:grpSpPr>
            <a:xfrm>
              <a:off x="3531782" y="-5805"/>
              <a:ext cx="3137808" cy="4861018"/>
              <a:chOff x="0" y="-5804"/>
              <a:chExt cx="3137806" cy="4861017"/>
            </a:xfrm>
          </p:grpSpPr>
          <p:pic>
            <p:nvPicPr>
              <p:cNvPr id="432" name="Unbenanntes_Projekt-1.png" descr="Unbenanntes_Projekt-1.png"/>
              <p:cNvPicPr>
                <a:picLocks noChangeAspect="1"/>
              </p:cNvPicPr>
              <p:nvPr/>
            </p:nvPicPr>
            <p:blipFill>
              <a:blip r:embed="rId7">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33" name="Bild" descr="Bild"/>
              <p:cNvPicPr>
                <a:picLocks noChangeAspect="1"/>
              </p:cNvPicPr>
              <p:nvPr/>
            </p:nvPicPr>
            <p:blipFill>
              <a:blip r:embed="rId6">
                <a:extLst/>
              </a:blip>
              <a:srcRect l="33380" t="43276" r="59544" b="50723"/>
              <a:stretch>
                <a:fillRect/>
              </a:stretch>
            </p:blipFill>
            <p:spPr>
              <a:xfrm>
                <a:off x="2234955" y="178403"/>
                <a:ext cx="902852" cy="574311"/>
              </a:xfrm>
              <a:prstGeom prst="rect">
                <a:avLst/>
              </a:prstGeom>
              <a:ln w="12700" cap="flat">
                <a:noFill/>
                <a:miter lim="400000"/>
              </a:ln>
              <a:effectLst/>
            </p:spPr>
          </p:pic>
          <p:sp>
            <p:nvSpPr>
              <p:cNvPr id="434" name="30m"/>
              <p:cNvSpPr txBox="1"/>
              <p:nvPr/>
            </p:nvSpPr>
            <p:spPr>
              <a:xfrm>
                <a:off x="304723"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30m</a:t>
                </a:r>
              </a:p>
            </p:txBody>
          </p:sp>
          <p:sp>
            <p:nvSpPr>
              <p:cNvPr id="435" name="49m"/>
              <p:cNvSpPr txBox="1"/>
              <p:nvPr/>
            </p:nvSpPr>
            <p:spPr>
              <a:xfrm>
                <a:off x="2320882"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49m</a:t>
                </a:r>
              </a:p>
            </p:txBody>
          </p:sp>
        </p:grpSp>
        <p:grpSp>
          <p:nvGrpSpPr>
            <p:cNvPr id="441" name="Gruppieren"/>
            <p:cNvGrpSpPr/>
            <p:nvPr/>
          </p:nvGrpSpPr>
          <p:grpSpPr>
            <a:xfrm>
              <a:off x="4532525" y="-5805"/>
              <a:ext cx="2824908" cy="4861018"/>
              <a:chOff x="0" y="-5804"/>
              <a:chExt cx="2824906" cy="4861017"/>
            </a:xfrm>
          </p:grpSpPr>
          <p:pic>
            <p:nvPicPr>
              <p:cNvPr id="437"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38" name="Bild" descr="Bild"/>
              <p:cNvPicPr>
                <a:picLocks noChangeAspect="1"/>
              </p:cNvPicPr>
              <p:nvPr/>
            </p:nvPicPr>
            <p:blipFill>
              <a:blip r:embed="rId6">
                <a:extLst/>
              </a:blip>
              <a:srcRect l="33380" t="43276" r="59544" b="50723"/>
              <a:stretch>
                <a:fillRect/>
              </a:stretch>
            </p:blipFill>
            <p:spPr>
              <a:xfrm>
                <a:off x="1922055" y="173178"/>
                <a:ext cx="902852" cy="574311"/>
              </a:xfrm>
              <a:prstGeom prst="rect">
                <a:avLst/>
              </a:prstGeom>
              <a:ln w="12700" cap="flat">
                <a:noFill/>
                <a:miter lim="400000"/>
              </a:ln>
              <a:effectLst/>
            </p:spPr>
          </p:pic>
          <p:sp>
            <p:nvSpPr>
              <p:cNvPr id="439" name="40m"/>
              <p:cNvSpPr txBox="1"/>
              <p:nvPr/>
            </p:nvSpPr>
            <p:spPr>
              <a:xfrm>
                <a:off x="20346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40m</a:t>
                </a:r>
              </a:p>
            </p:txBody>
          </p:sp>
          <p:sp>
            <p:nvSpPr>
              <p:cNvPr id="440" name="57m"/>
              <p:cNvSpPr txBox="1"/>
              <p:nvPr/>
            </p:nvSpPr>
            <p:spPr>
              <a:xfrm>
                <a:off x="2018672"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57m</a:t>
                </a:r>
              </a:p>
            </p:txBody>
          </p:sp>
        </p:grpSp>
        <p:grpSp>
          <p:nvGrpSpPr>
            <p:cNvPr id="446" name="Gruppieren"/>
            <p:cNvGrpSpPr/>
            <p:nvPr/>
          </p:nvGrpSpPr>
          <p:grpSpPr>
            <a:xfrm>
              <a:off x="5363927" y="-5805"/>
              <a:ext cx="2694458" cy="4861018"/>
              <a:chOff x="0" y="-5804"/>
              <a:chExt cx="2694456" cy="4861017"/>
            </a:xfrm>
          </p:grpSpPr>
          <p:pic>
            <p:nvPicPr>
              <p:cNvPr id="442"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43" name="Bild" descr="Bild"/>
              <p:cNvPicPr>
                <a:picLocks noChangeAspect="1"/>
              </p:cNvPicPr>
              <p:nvPr/>
            </p:nvPicPr>
            <p:blipFill>
              <a:blip r:embed="rId6">
                <a:extLst/>
              </a:blip>
              <a:srcRect l="33380" t="43276" r="59544" b="50723"/>
              <a:stretch>
                <a:fillRect/>
              </a:stretch>
            </p:blipFill>
            <p:spPr>
              <a:xfrm>
                <a:off x="1791605" y="173178"/>
                <a:ext cx="902852" cy="574311"/>
              </a:xfrm>
              <a:prstGeom prst="rect">
                <a:avLst/>
              </a:prstGeom>
              <a:ln w="12700" cap="flat">
                <a:noFill/>
                <a:miter lim="400000"/>
              </a:ln>
              <a:effectLst/>
            </p:spPr>
          </p:pic>
          <p:sp>
            <p:nvSpPr>
              <p:cNvPr id="444" name="50m"/>
              <p:cNvSpPr txBox="1"/>
              <p:nvPr/>
            </p:nvSpPr>
            <p:spPr>
              <a:xfrm>
                <a:off x="184017"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50m</a:t>
                </a:r>
              </a:p>
            </p:txBody>
          </p:sp>
          <p:sp>
            <p:nvSpPr>
              <p:cNvPr id="445" name="65m"/>
              <p:cNvSpPr txBox="1"/>
              <p:nvPr/>
            </p:nvSpPr>
            <p:spPr>
              <a:xfrm>
                <a:off x="1898941"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65m</a:t>
                </a:r>
              </a:p>
            </p:txBody>
          </p:sp>
        </p:grpSp>
        <p:grpSp>
          <p:nvGrpSpPr>
            <p:cNvPr id="451" name="Gruppieren"/>
            <p:cNvGrpSpPr/>
            <p:nvPr/>
          </p:nvGrpSpPr>
          <p:grpSpPr>
            <a:xfrm>
              <a:off x="6157125" y="-5805"/>
              <a:ext cx="2597085" cy="4861018"/>
              <a:chOff x="0" y="-5804"/>
              <a:chExt cx="2597083" cy="4861017"/>
            </a:xfrm>
          </p:grpSpPr>
          <p:pic>
            <p:nvPicPr>
              <p:cNvPr id="447"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48" name="Bild" descr="Bild"/>
              <p:cNvPicPr>
                <a:picLocks noChangeAspect="1"/>
              </p:cNvPicPr>
              <p:nvPr/>
            </p:nvPicPr>
            <p:blipFill>
              <a:blip r:embed="rId6">
                <a:extLst/>
              </a:blip>
              <a:srcRect l="33380" t="43276" r="59544" b="50723"/>
              <a:stretch>
                <a:fillRect/>
              </a:stretch>
            </p:blipFill>
            <p:spPr>
              <a:xfrm>
                <a:off x="1694232" y="173178"/>
                <a:ext cx="902852" cy="574311"/>
              </a:xfrm>
              <a:prstGeom prst="rect">
                <a:avLst/>
              </a:prstGeom>
              <a:ln w="12700" cap="flat">
                <a:noFill/>
                <a:miter lim="400000"/>
              </a:ln>
              <a:effectLst/>
            </p:spPr>
          </p:pic>
          <p:sp>
            <p:nvSpPr>
              <p:cNvPr id="449" name="60m"/>
              <p:cNvSpPr txBox="1"/>
              <p:nvPr/>
            </p:nvSpPr>
            <p:spPr>
              <a:xfrm>
                <a:off x="25409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60m</a:t>
                </a:r>
              </a:p>
            </p:txBody>
          </p:sp>
          <p:sp>
            <p:nvSpPr>
              <p:cNvPr id="450" name="73m"/>
              <p:cNvSpPr txBox="1"/>
              <p:nvPr/>
            </p:nvSpPr>
            <p:spPr>
              <a:xfrm>
                <a:off x="1804277"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73m</a:t>
                </a:r>
              </a:p>
            </p:txBody>
          </p:sp>
        </p:grpSp>
        <p:grpSp>
          <p:nvGrpSpPr>
            <p:cNvPr id="456" name="Gruppieren"/>
            <p:cNvGrpSpPr/>
            <p:nvPr/>
          </p:nvGrpSpPr>
          <p:grpSpPr>
            <a:xfrm>
              <a:off x="7055920" y="-5805"/>
              <a:ext cx="2390880" cy="4861018"/>
              <a:chOff x="0" y="-5804"/>
              <a:chExt cx="2390878" cy="4861017"/>
            </a:xfrm>
          </p:grpSpPr>
          <p:pic>
            <p:nvPicPr>
              <p:cNvPr id="452"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53" name="Bild" descr="Bild"/>
              <p:cNvPicPr>
                <a:picLocks noChangeAspect="1"/>
              </p:cNvPicPr>
              <p:nvPr/>
            </p:nvPicPr>
            <p:blipFill>
              <a:blip r:embed="rId6">
                <a:extLst/>
              </a:blip>
              <a:srcRect l="33380" t="43276" r="59544" b="50723"/>
              <a:stretch>
                <a:fillRect/>
              </a:stretch>
            </p:blipFill>
            <p:spPr>
              <a:xfrm>
                <a:off x="1488027" y="173178"/>
                <a:ext cx="902852" cy="574311"/>
              </a:xfrm>
              <a:prstGeom prst="rect">
                <a:avLst/>
              </a:prstGeom>
              <a:ln w="12700" cap="flat">
                <a:noFill/>
                <a:miter lim="400000"/>
              </a:ln>
              <a:effectLst/>
            </p:spPr>
          </p:pic>
          <p:sp>
            <p:nvSpPr>
              <p:cNvPr id="454" name="70m"/>
              <p:cNvSpPr txBox="1"/>
              <p:nvPr/>
            </p:nvSpPr>
            <p:spPr>
              <a:xfrm>
                <a:off x="232161"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70m</a:t>
                </a:r>
              </a:p>
            </p:txBody>
          </p:sp>
          <p:sp>
            <p:nvSpPr>
              <p:cNvPr id="455" name="81m"/>
              <p:cNvSpPr txBox="1"/>
              <p:nvPr/>
            </p:nvSpPr>
            <p:spPr>
              <a:xfrm>
                <a:off x="1593097"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81m</a:t>
                </a:r>
              </a:p>
            </p:txBody>
          </p:sp>
        </p:grpSp>
        <p:grpSp>
          <p:nvGrpSpPr>
            <p:cNvPr id="461" name="Gruppieren"/>
            <p:cNvGrpSpPr/>
            <p:nvPr/>
          </p:nvGrpSpPr>
          <p:grpSpPr>
            <a:xfrm>
              <a:off x="8086448" y="-5805"/>
              <a:ext cx="2088845" cy="4861018"/>
              <a:chOff x="0" y="-5804"/>
              <a:chExt cx="2088844" cy="4861017"/>
            </a:xfrm>
          </p:grpSpPr>
          <p:pic>
            <p:nvPicPr>
              <p:cNvPr id="457"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58" name="Bild" descr="Bild"/>
              <p:cNvPicPr>
                <a:picLocks noChangeAspect="1"/>
              </p:cNvPicPr>
              <p:nvPr/>
            </p:nvPicPr>
            <p:blipFill>
              <a:blip r:embed="rId6">
                <a:extLst/>
              </a:blip>
              <a:srcRect l="33380" t="43276" r="59544" b="50723"/>
              <a:stretch>
                <a:fillRect/>
              </a:stretch>
            </p:blipFill>
            <p:spPr>
              <a:xfrm>
                <a:off x="1185993" y="185597"/>
                <a:ext cx="902852" cy="574311"/>
              </a:xfrm>
              <a:prstGeom prst="rect">
                <a:avLst/>
              </a:prstGeom>
              <a:ln w="12700" cap="flat">
                <a:noFill/>
                <a:miter lim="400000"/>
              </a:ln>
              <a:effectLst/>
            </p:spPr>
          </p:pic>
          <p:sp>
            <p:nvSpPr>
              <p:cNvPr id="459" name="80m"/>
              <p:cNvSpPr txBox="1"/>
              <p:nvPr/>
            </p:nvSpPr>
            <p:spPr>
              <a:xfrm>
                <a:off x="164570"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80m</a:t>
                </a:r>
              </a:p>
            </p:txBody>
          </p:sp>
          <p:sp>
            <p:nvSpPr>
              <p:cNvPr id="460" name="89m"/>
              <p:cNvSpPr txBox="1"/>
              <p:nvPr/>
            </p:nvSpPr>
            <p:spPr>
              <a:xfrm>
                <a:off x="1275858"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89m</a:t>
                </a:r>
              </a:p>
            </p:txBody>
          </p:sp>
        </p:grpSp>
        <p:grpSp>
          <p:nvGrpSpPr>
            <p:cNvPr id="466" name="Gruppieren"/>
            <p:cNvGrpSpPr/>
            <p:nvPr/>
          </p:nvGrpSpPr>
          <p:grpSpPr>
            <a:xfrm>
              <a:off x="9028219" y="-5805"/>
              <a:ext cx="1896009" cy="4861018"/>
              <a:chOff x="0" y="-5804"/>
              <a:chExt cx="1896007" cy="4861017"/>
            </a:xfrm>
          </p:grpSpPr>
          <p:pic>
            <p:nvPicPr>
              <p:cNvPr id="462"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63" name="Bild" descr="Bild"/>
              <p:cNvPicPr>
                <a:picLocks noChangeAspect="1"/>
              </p:cNvPicPr>
              <p:nvPr/>
            </p:nvPicPr>
            <p:blipFill>
              <a:blip r:embed="rId6">
                <a:extLst/>
              </a:blip>
              <a:srcRect l="33380" t="43276" r="59544" b="50723"/>
              <a:stretch>
                <a:fillRect/>
              </a:stretch>
            </p:blipFill>
            <p:spPr>
              <a:xfrm>
                <a:off x="993156" y="185597"/>
                <a:ext cx="902852" cy="574311"/>
              </a:xfrm>
              <a:prstGeom prst="rect">
                <a:avLst/>
              </a:prstGeom>
              <a:ln w="12700" cap="flat">
                <a:noFill/>
                <a:miter lim="400000"/>
              </a:ln>
              <a:effectLst/>
            </p:spPr>
          </p:pic>
          <p:sp>
            <p:nvSpPr>
              <p:cNvPr id="464" name="90m"/>
              <p:cNvSpPr txBox="1"/>
              <p:nvPr/>
            </p:nvSpPr>
            <p:spPr>
              <a:xfrm>
                <a:off x="250812"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90m</a:t>
                </a:r>
              </a:p>
            </p:txBody>
          </p:sp>
          <p:sp>
            <p:nvSpPr>
              <p:cNvPr id="465" name="97m"/>
              <p:cNvSpPr txBox="1"/>
              <p:nvPr/>
            </p:nvSpPr>
            <p:spPr>
              <a:xfrm>
                <a:off x="994121"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97m</a:t>
                </a:r>
              </a:p>
            </p:txBody>
          </p:sp>
        </p:grpSp>
        <p:grpSp>
          <p:nvGrpSpPr>
            <p:cNvPr id="471" name="Gruppieren"/>
            <p:cNvGrpSpPr/>
            <p:nvPr/>
          </p:nvGrpSpPr>
          <p:grpSpPr>
            <a:xfrm>
              <a:off x="9977565" y="-5805"/>
              <a:ext cx="1626785" cy="4861018"/>
              <a:chOff x="0" y="-5804"/>
              <a:chExt cx="1626783" cy="4861017"/>
            </a:xfrm>
          </p:grpSpPr>
          <p:pic>
            <p:nvPicPr>
              <p:cNvPr id="467"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68" name="Bild" descr="Bild"/>
              <p:cNvPicPr>
                <a:picLocks noChangeAspect="1"/>
              </p:cNvPicPr>
              <p:nvPr/>
            </p:nvPicPr>
            <p:blipFill>
              <a:blip r:embed="rId6">
                <a:extLst/>
              </a:blip>
              <a:srcRect l="33380" t="43276" r="59544" b="50723"/>
              <a:stretch>
                <a:fillRect/>
              </a:stretch>
            </p:blipFill>
            <p:spPr>
              <a:xfrm>
                <a:off x="723932" y="185597"/>
                <a:ext cx="902852" cy="574311"/>
              </a:xfrm>
              <a:prstGeom prst="rect">
                <a:avLst/>
              </a:prstGeom>
              <a:ln w="12700" cap="flat">
                <a:noFill/>
                <a:miter lim="400000"/>
              </a:ln>
              <a:effectLst/>
            </p:spPr>
          </p:pic>
          <p:sp>
            <p:nvSpPr>
              <p:cNvPr id="469" name="100m"/>
              <p:cNvSpPr txBox="1"/>
              <p:nvPr/>
            </p:nvSpPr>
            <p:spPr>
              <a:xfrm>
                <a:off x="254093" y="4439338"/>
                <a:ext cx="731877"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100m</a:t>
                </a:r>
              </a:p>
            </p:txBody>
          </p:sp>
          <p:sp>
            <p:nvSpPr>
              <p:cNvPr id="470" name="105m"/>
              <p:cNvSpPr txBox="1"/>
              <p:nvPr/>
            </p:nvSpPr>
            <p:spPr>
              <a:xfrm>
                <a:off x="794944" y="-5805"/>
                <a:ext cx="731877"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105m</a:t>
                </a:r>
              </a:p>
            </p:txBody>
          </p:sp>
        </p:grpSp>
        <p:grpSp>
          <p:nvGrpSpPr>
            <p:cNvPr id="474" name="Gruppieren"/>
            <p:cNvGrpSpPr/>
            <p:nvPr/>
          </p:nvGrpSpPr>
          <p:grpSpPr>
            <a:xfrm>
              <a:off x="0" y="2749229"/>
              <a:ext cx="11260567" cy="814938"/>
              <a:chOff x="0" y="2055"/>
              <a:chExt cx="11260566" cy="814936"/>
            </a:xfrm>
          </p:grpSpPr>
          <p:pic>
            <p:nvPicPr>
              <p:cNvPr id="472" name="Bild" descr="Bild"/>
              <p:cNvPicPr>
                <a:picLocks noChangeAspect="1"/>
              </p:cNvPicPr>
              <p:nvPr/>
            </p:nvPicPr>
            <p:blipFill>
              <a:blip r:embed="rId8">
                <a:extLst/>
              </a:blip>
              <a:srcRect l="651" t="51902" r="21473" b="41306"/>
              <a:stretch>
                <a:fillRect/>
              </a:stretch>
            </p:blipFill>
            <p:spPr>
              <a:xfrm>
                <a:off x="0" y="80614"/>
                <a:ext cx="11260567" cy="736378"/>
              </a:xfrm>
              <a:prstGeom prst="rect">
                <a:avLst/>
              </a:prstGeom>
              <a:ln w="12700" cap="flat">
                <a:noFill/>
                <a:miter lim="400000"/>
              </a:ln>
              <a:effectLst>
                <a:outerShdw sx="100000" sy="100000" kx="0" ky="0" algn="b" rotWithShape="0" blurRad="88900" dist="25400" dir="5400000">
                  <a:srgbClr val="000000">
                    <a:alpha val="50000"/>
                  </a:srgbClr>
                </a:outerShdw>
              </a:effectLst>
            </p:spPr>
          </p:pic>
          <p:sp>
            <p:nvSpPr>
              <p:cNvPr id="473" name="100m"/>
              <p:cNvSpPr txBox="1"/>
              <p:nvPr/>
            </p:nvSpPr>
            <p:spPr>
              <a:xfrm>
                <a:off x="5933672" y="2055"/>
                <a:ext cx="988010" cy="5400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2600">
                    <a:latin typeface="+mn-lt"/>
                    <a:ea typeface="+mn-ea"/>
                    <a:cs typeface="+mn-cs"/>
                    <a:sym typeface="Helvetica Neue"/>
                  </a:defRPr>
                </a:lvl1pPr>
              </a:lstStyle>
              <a:p>
                <a:pPr/>
                <a:r>
                  <a:t>100m</a:t>
                </a:r>
              </a:p>
            </p:txBody>
          </p:sp>
        </p:grpSp>
        <p:grpSp>
          <p:nvGrpSpPr>
            <p:cNvPr id="477" name="Gruppieren"/>
            <p:cNvGrpSpPr/>
            <p:nvPr/>
          </p:nvGrpSpPr>
          <p:grpSpPr>
            <a:xfrm>
              <a:off x="1326745" y="1732878"/>
              <a:ext cx="3067209" cy="511188"/>
              <a:chOff x="0" y="-5804"/>
              <a:chExt cx="3067207" cy="511187"/>
            </a:xfrm>
          </p:grpSpPr>
          <p:sp>
            <p:nvSpPr>
              <p:cNvPr id="475" name="25m"/>
              <p:cNvSpPr txBox="1"/>
              <p:nvPr/>
            </p:nvSpPr>
            <p:spPr>
              <a:xfrm>
                <a:off x="1501049"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25m</a:t>
                </a:r>
              </a:p>
            </p:txBody>
          </p:sp>
          <p:pic>
            <p:nvPicPr>
              <p:cNvPr id="476" name="Bild" descr="Bild"/>
              <p:cNvPicPr>
                <a:picLocks noChangeAspect="1"/>
              </p:cNvPicPr>
              <p:nvPr/>
            </p:nvPicPr>
            <p:blipFill>
              <a:blip r:embed="rId8">
                <a:extLst/>
              </a:blip>
              <a:srcRect l="651" t="51902" r="21473" b="41306"/>
              <a:stretch>
                <a:fillRect/>
              </a:stretch>
            </p:blipFill>
            <p:spPr>
              <a:xfrm>
                <a:off x="0" y="304804"/>
                <a:ext cx="3067208" cy="200579"/>
              </a:xfrm>
              <a:prstGeom prst="rect">
                <a:avLst/>
              </a:prstGeom>
              <a:ln w="12700" cap="flat">
                <a:noFill/>
                <a:miter lim="400000"/>
              </a:ln>
              <a:effectLst>
                <a:outerShdw sx="100000" sy="100000" kx="0" ky="0" algn="b" rotWithShape="0" blurRad="88900" dist="25400" dir="5400000">
                  <a:srgbClr val="000000">
                    <a:alpha val="50000"/>
                  </a:srgbClr>
                </a:outerShdw>
              </a:effectLst>
            </p:spPr>
          </p:pic>
        </p:grpSp>
      </p:grpSp>
      <p:sp>
        <p:nvSpPr>
          <p:cNvPr id="479"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480" name="Eine Skizze zeigt mathematische Zusammenhänge"/>
          <p:cNvSpPr txBox="1"/>
          <p:nvPr/>
        </p:nvSpPr>
        <p:spPr>
          <a:xfrm>
            <a:off x="3520664" y="3784077"/>
            <a:ext cx="17342672" cy="1254354"/>
          </a:xfrm>
          <a:prstGeom prst="rect">
            <a:avLst/>
          </a:prstGeom>
          <a:solidFill>
            <a:srgbClr val="A0030F"/>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734694">
              <a:lnSpc>
                <a:spcPct val="100000"/>
              </a:lnSpc>
              <a:spcBef>
                <a:spcPts val="0"/>
              </a:spcBef>
              <a:defRPr sz="5340">
                <a:solidFill>
                  <a:srgbClr val="FFFFFF"/>
                </a:solidFill>
              </a:defRPr>
            </a:lvl1pPr>
          </a:lstStyle>
          <a:p>
            <a:pPr/>
            <a:r>
              <a:t>Eine Skizze zeigt mathematische Zusammenhänge</a:t>
            </a:r>
          </a:p>
        </p:txBody>
      </p:sp>
      <p:sp>
        <p:nvSpPr>
          <p:cNvPr id="481"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482" name="Wurden alle Merkmale in der Skizze berücksichtigt?"/>
          <p:cNvSpPr txBox="1"/>
          <p:nvPr/>
        </p:nvSpPr>
        <p:spPr>
          <a:xfrm>
            <a:off x="4960622" y="2533127"/>
            <a:ext cx="14462756" cy="1049582"/>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ormAutofit fontScale="100000" lnSpcReduction="0"/>
          </a:bodyPr>
          <a:lstStyle>
            <a:lvl1pPr defTabSz="1755604">
              <a:spcBef>
                <a:spcPts val="3200"/>
              </a:spcBef>
              <a:defRPr sz="4320"/>
            </a:lvl1pPr>
          </a:lstStyle>
          <a:p>
            <a:pPr/>
            <a:r>
              <a:t>Wurden alle Merkmale in der Skizze berücksichtigt?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544" name="Gruppieren"/>
          <p:cNvGrpSpPr/>
          <p:nvPr/>
        </p:nvGrpSpPr>
        <p:grpSpPr>
          <a:xfrm>
            <a:off x="5339139" y="5419314"/>
            <a:ext cx="12000934" cy="4861018"/>
            <a:chOff x="0" y="-5804"/>
            <a:chExt cx="12000932" cy="4861017"/>
          </a:xfrm>
        </p:grpSpPr>
        <p:pic>
          <p:nvPicPr>
            <p:cNvPr id="486" name="Bild" descr="Bild"/>
            <p:cNvPicPr>
              <a:picLocks noChangeAspect="1"/>
            </p:cNvPicPr>
            <p:nvPr/>
          </p:nvPicPr>
          <p:blipFill>
            <a:blip r:embed="rId3">
              <a:extLst/>
            </a:blip>
            <a:srcRect l="12928" t="45699" r="10255" b="17593"/>
            <a:stretch>
              <a:fillRect/>
            </a:stretch>
          </p:blipFill>
          <p:spPr>
            <a:xfrm>
              <a:off x="1438622" y="482719"/>
              <a:ext cx="10562311" cy="3785398"/>
            </a:xfrm>
            <a:prstGeom prst="rect">
              <a:avLst/>
            </a:prstGeom>
            <a:ln w="12700" cap="flat">
              <a:noFill/>
              <a:miter lim="400000"/>
            </a:ln>
            <a:effectLst/>
          </p:spPr>
        </p:pic>
        <p:pic>
          <p:nvPicPr>
            <p:cNvPr id="487" name="Bild" descr="Bild"/>
            <p:cNvPicPr>
              <a:picLocks noChangeAspect="1"/>
            </p:cNvPicPr>
            <p:nvPr/>
          </p:nvPicPr>
          <p:blipFill>
            <a:blip r:embed="rId4">
              <a:extLst/>
            </a:blip>
            <a:srcRect l="8177" t="48074" r="62549" b="16720"/>
            <a:stretch>
              <a:fillRect/>
            </a:stretch>
          </p:blipFill>
          <p:spPr>
            <a:xfrm>
              <a:off x="826156" y="758084"/>
              <a:ext cx="3971045" cy="3581894"/>
            </a:xfrm>
            <a:prstGeom prst="rect">
              <a:avLst/>
            </a:prstGeom>
            <a:ln w="12700" cap="flat">
              <a:noFill/>
              <a:miter lim="400000"/>
            </a:ln>
            <a:effectLst>
              <a:outerShdw sx="100000" sy="100000" kx="0" ky="0" algn="b" rotWithShape="0" blurRad="88900" dist="25400" dir="5400000">
                <a:srgbClr val="000000">
                  <a:alpha val="50000"/>
                </a:srgbClr>
              </a:outerShdw>
            </a:effectLst>
          </p:spPr>
        </p:pic>
        <p:grpSp>
          <p:nvGrpSpPr>
            <p:cNvPr id="492" name="Gruppieren"/>
            <p:cNvGrpSpPr/>
            <p:nvPr/>
          </p:nvGrpSpPr>
          <p:grpSpPr>
            <a:xfrm>
              <a:off x="1699637" y="-5805"/>
              <a:ext cx="3581538" cy="4861018"/>
              <a:chOff x="0" y="-5804"/>
              <a:chExt cx="3581537" cy="4861017"/>
            </a:xfrm>
          </p:grpSpPr>
          <p:pic>
            <p:nvPicPr>
              <p:cNvPr id="488"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89" name="Bild" descr="Bild"/>
              <p:cNvPicPr>
                <a:picLocks noChangeAspect="1"/>
              </p:cNvPicPr>
              <p:nvPr/>
            </p:nvPicPr>
            <p:blipFill>
              <a:blip r:embed="rId6">
                <a:extLst/>
              </a:blip>
              <a:srcRect l="33380" t="43276" r="59544" b="50723"/>
              <a:stretch>
                <a:fillRect/>
              </a:stretch>
            </p:blipFill>
            <p:spPr>
              <a:xfrm>
                <a:off x="2678686" y="178403"/>
                <a:ext cx="902852" cy="574311"/>
              </a:xfrm>
              <a:prstGeom prst="rect">
                <a:avLst/>
              </a:prstGeom>
              <a:ln w="12700" cap="flat">
                <a:noFill/>
                <a:miter lim="400000"/>
              </a:ln>
              <a:effectLst/>
            </p:spPr>
          </p:pic>
          <p:sp>
            <p:nvSpPr>
              <p:cNvPr id="490" name="10m"/>
              <p:cNvSpPr txBox="1"/>
              <p:nvPr/>
            </p:nvSpPr>
            <p:spPr>
              <a:xfrm>
                <a:off x="25409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10m</a:t>
                </a:r>
              </a:p>
            </p:txBody>
          </p:sp>
          <p:sp>
            <p:nvSpPr>
              <p:cNvPr id="491" name="33m"/>
              <p:cNvSpPr txBox="1"/>
              <p:nvPr/>
            </p:nvSpPr>
            <p:spPr>
              <a:xfrm>
                <a:off x="2754406"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33m</a:t>
                </a:r>
              </a:p>
            </p:txBody>
          </p:sp>
        </p:grpSp>
        <p:grpSp>
          <p:nvGrpSpPr>
            <p:cNvPr id="497" name="Gruppieren"/>
            <p:cNvGrpSpPr/>
            <p:nvPr/>
          </p:nvGrpSpPr>
          <p:grpSpPr>
            <a:xfrm>
              <a:off x="2641408" y="-5805"/>
              <a:ext cx="3313130" cy="4861018"/>
              <a:chOff x="0" y="-5804"/>
              <a:chExt cx="3313128" cy="4861017"/>
            </a:xfrm>
          </p:grpSpPr>
          <p:pic>
            <p:nvPicPr>
              <p:cNvPr id="493"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94" name="Bild" descr="Bild"/>
              <p:cNvPicPr>
                <a:picLocks noChangeAspect="1"/>
              </p:cNvPicPr>
              <p:nvPr/>
            </p:nvPicPr>
            <p:blipFill>
              <a:blip r:embed="rId6">
                <a:extLst/>
              </a:blip>
              <a:srcRect l="33380" t="43276" r="59544" b="50723"/>
              <a:stretch>
                <a:fillRect/>
              </a:stretch>
            </p:blipFill>
            <p:spPr>
              <a:xfrm>
                <a:off x="2410277" y="178403"/>
                <a:ext cx="902852" cy="574311"/>
              </a:xfrm>
              <a:prstGeom prst="rect">
                <a:avLst/>
              </a:prstGeom>
              <a:ln w="12700" cap="flat">
                <a:noFill/>
                <a:miter lim="400000"/>
              </a:ln>
              <a:effectLst/>
            </p:spPr>
          </p:pic>
          <p:sp>
            <p:nvSpPr>
              <p:cNvPr id="495" name="20m"/>
              <p:cNvSpPr txBox="1"/>
              <p:nvPr/>
            </p:nvSpPr>
            <p:spPr>
              <a:xfrm>
                <a:off x="20346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20m</a:t>
                </a:r>
              </a:p>
            </p:txBody>
          </p:sp>
          <p:sp>
            <p:nvSpPr>
              <p:cNvPr id="496" name="41m"/>
              <p:cNvSpPr txBox="1"/>
              <p:nvPr/>
            </p:nvSpPr>
            <p:spPr>
              <a:xfrm>
                <a:off x="2512723"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41m</a:t>
                </a:r>
              </a:p>
            </p:txBody>
          </p:sp>
        </p:grpSp>
        <p:grpSp>
          <p:nvGrpSpPr>
            <p:cNvPr id="502" name="Gruppieren"/>
            <p:cNvGrpSpPr/>
            <p:nvPr/>
          </p:nvGrpSpPr>
          <p:grpSpPr>
            <a:xfrm>
              <a:off x="3531782" y="-5805"/>
              <a:ext cx="3137808" cy="4861018"/>
              <a:chOff x="0" y="-5804"/>
              <a:chExt cx="3137806" cy="4861017"/>
            </a:xfrm>
          </p:grpSpPr>
          <p:pic>
            <p:nvPicPr>
              <p:cNvPr id="498" name="Unbenanntes_Projekt-1.png" descr="Unbenanntes_Projekt-1.png"/>
              <p:cNvPicPr>
                <a:picLocks noChangeAspect="1"/>
              </p:cNvPicPr>
              <p:nvPr/>
            </p:nvPicPr>
            <p:blipFill>
              <a:blip r:embed="rId7">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499" name="Bild" descr="Bild"/>
              <p:cNvPicPr>
                <a:picLocks noChangeAspect="1"/>
              </p:cNvPicPr>
              <p:nvPr/>
            </p:nvPicPr>
            <p:blipFill>
              <a:blip r:embed="rId6">
                <a:extLst/>
              </a:blip>
              <a:srcRect l="33380" t="43276" r="59544" b="50723"/>
              <a:stretch>
                <a:fillRect/>
              </a:stretch>
            </p:blipFill>
            <p:spPr>
              <a:xfrm>
                <a:off x="2234955" y="178403"/>
                <a:ext cx="902852" cy="574311"/>
              </a:xfrm>
              <a:prstGeom prst="rect">
                <a:avLst/>
              </a:prstGeom>
              <a:ln w="12700" cap="flat">
                <a:noFill/>
                <a:miter lim="400000"/>
              </a:ln>
              <a:effectLst/>
            </p:spPr>
          </p:pic>
          <p:sp>
            <p:nvSpPr>
              <p:cNvPr id="500" name="30m"/>
              <p:cNvSpPr txBox="1"/>
              <p:nvPr/>
            </p:nvSpPr>
            <p:spPr>
              <a:xfrm>
                <a:off x="304723"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30m</a:t>
                </a:r>
              </a:p>
            </p:txBody>
          </p:sp>
          <p:sp>
            <p:nvSpPr>
              <p:cNvPr id="501" name="49m"/>
              <p:cNvSpPr txBox="1"/>
              <p:nvPr/>
            </p:nvSpPr>
            <p:spPr>
              <a:xfrm>
                <a:off x="2320882"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49m</a:t>
                </a:r>
              </a:p>
            </p:txBody>
          </p:sp>
        </p:grpSp>
        <p:grpSp>
          <p:nvGrpSpPr>
            <p:cNvPr id="507" name="Gruppieren"/>
            <p:cNvGrpSpPr/>
            <p:nvPr/>
          </p:nvGrpSpPr>
          <p:grpSpPr>
            <a:xfrm>
              <a:off x="4532525" y="-5805"/>
              <a:ext cx="2824908" cy="4861018"/>
              <a:chOff x="0" y="-5804"/>
              <a:chExt cx="2824906" cy="4861017"/>
            </a:xfrm>
          </p:grpSpPr>
          <p:pic>
            <p:nvPicPr>
              <p:cNvPr id="503"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504" name="Bild" descr="Bild"/>
              <p:cNvPicPr>
                <a:picLocks noChangeAspect="1"/>
              </p:cNvPicPr>
              <p:nvPr/>
            </p:nvPicPr>
            <p:blipFill>
              <a:blip r:embed="rId6">
                <a:extLst/>
              </a:blip>
              <a:srcRect l="33380" t="43276" r="59544" b="50723"/>
              <a:stretch>
                <a:fillRect/>
              </a:stretch>
            </p:blipFill>
            <p:spPr>
              <a:xfrm>
                <a:off x="1922055" y="173178"/>
                <a:ext cx="902852" cy="574311"/>
              </a:xfrm>
              <a:prstGeom prst="rect">
                <a:avLst/>
              </a:prstGeom>
              <a:ln w="12700" cap="flat">
                <a:noFill/>
                <a:miter lim="400000"/>
              </a:ln>
              <a:effectLst/>
            </p:spPr>
          </p:pic>
          <p:sp>
            <p:nvSpPr>
              <p:cNvPr id="505" name="40m"/>
              <p:cNvSpPr txBox="1"/>
              <p:nvPr/>
            </p:nvSpPr>
            <p:spPr>
              <a:xfrm>
                <a:off x="20346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40m</a:t>
                </a:r>
              </a:p>
            </p:txBody>
          </p:sp>
          <p:sp>
            <p:nvSpPr>
              <p:cNvPr id="506" name="57m"/>
              <p:cNvSpPr txBox="1"/>
              <p:nvPr/>
            </p:nvSpPr>
            <p:spPr>
              <a:xfrm>
                <a:off x="2018672"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57m</a:t>
                </a:r>
              </a:p>
            </p:txBody>
          </p:sp>
        </p:grpSp>
        <p:grpSp>
          <p:nvGrpSpPr>
            <p:cNvPr id="512" name="Gruppieren"/>
            <p:cNvGrpSpPr/>
            <p:nvPr/>
          </p:nvGrpSpPr>
          <p:grpSpPr>
            <a:xfrm>
              <a:off x="5363927" y="-5805"/>
              <a:ext cx="2694458" cy="4861018"/>
              <a:chOff x="0" y="-5804"/>
              <a:chExt cx="2694456" cy="4861017"/>
            </a:xfrm>
          </p:grpSpPr>
          <p:pic>
            <p:nvPicPr>
              <p:cNvPr id="508"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509" name="Bild" descr="Bild"/>
              <p:cNvPicPr>
                <a:picLocks noChangeAspect="1"/>
              </p:cNvPicPr>
              <p:nvPr/>
            </p:nvPicPr>
            <p:blipFill>
              <a:blip r:embed="rId6">
                <a:extLst/>
              </a:blip>
              <a:srcRect l="33380" t="43276" r="59544" b="50723"/>
              <a:stretch>
                <a:fillRect/>
              </a:stretch>
            </p:blipFill>
            <p:spPr>
              <a:xfrm>
                <a:off x="1791605" y="173178"/>
                <a:ext cx="902852" cy="574311"/>
              </a:xfrm>
              <a:prstGeom prst="rect">
                <a:avLst/>
              </a:prstGeom>
              <a:ln w="12700" cap="flat">
                <a:noFill/>
                <a:miter lim="400000"/>
              </a:ln>
              <a:effectLst/>
            </p:spPr>
          </p:pic>
          <p:sp>
            <p:nvSpPr>
              <p:cNvPr id="510" name="50m"/>
              <p:cNvSpPr txBox="1"/>
              <p:nvPr/>
            </p:nvSpPr>
            <p:spPr>
              <a:xfrm>
                <a:off x="184017"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50m</a:t>
                </a:r>
              </a:p>
            </p:txBody>
          </p:sp>
          <p:sp>
            <p:nvSpPr>
              <p:cNvPr id="511" name="65m"/>
              <p:cNvSpPr txBox="1"/>
              <p:nvPr/>
            </p:nvSpPr>
            <p:spPr>
              <a:xfrm>
                <a:off x="1898941"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65m</a:t>
                </a:r>
              </a:p>
            </p:txBody>
          </p:sp>
        </p:grpSp>
        <p:grpSp>
          <p:nvGrpSpPr>
            <p:cNvPr id="517" name="Gruppieren"/>
            <p:cNvGrpSpPr/>
            <p:nvPr/>
          </p:nvGrpSpPr>
          <p:grpSpPr>
            <a:xfrm>
              <a:off x="6157125" y="-5805"/>
              <a:ext cx="2597085" cy="4861018"/>
              <a:chOff x="0" y="-5804"/>
              <a:chExt cx="2597083" cy="4861017"/>
            </a:xfrm>
          </p:grpSpPr>
          <p:pic>
            <p:nvPicPr>
              <p:cNvPr id="513"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514" name="Bild" descr="Bild"/>
              <p:cNvPicPr>
                <a:picLocks noChangeAspect="1"/>
              </p:cNvPicPr>
              <p:nvPr/>
            </p:nvPicPr>
            <p:blipFill>
              <a:blip r:embed="rId6">
                <a:extLst/>
              </a:blip>
              <a:srcRect l="33380" t="43276" r="59544" b="50723"/>
              <a:stretch>
                <a:fillRect/>
              </a:stretch>
            </p:blipFill>
            <p:spPr>
              <a:xfrm>
                <a:off x="1694232" y="173178"/>
                <a:ext cx="902852" cy="574311"/>
              </a:xfrm>
              <a:prstGeom prst="rect">
                <a:avLst/>
              </a:prstGeom>
              <a:ln w="12700" cap="flat">
                <a:noFill/>
                <a:miter lim="400000"/>
              </a:ln>
              <a:effectLst/>
            </p:spPr>
          </p:pic>
          <p:sp>
            <p:nvSpPr>
              <p:cNvPr id="515" name="60m"/>
              <p:cNvSpPr txBox="1"/>
              <p:nvPr/>
            </p:nvSpPr>
            <p:spPr>
              <a:xfrm>
                <a:off x="254094"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60m</a:t>
                </a:r>
              </a:p>
            </p:txBody>
          </p:sp>
          <p:sp>
            <p:nvSpPr>
              <p:cNvPr id="516" name="73m"/>
              <p:cNvSpPr txBox="1"/>
              <p:nvPr/>
            </p:nvSpPr>
            <p:spPr>
              <a:xfrm>
                <a:off x="1804277"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73m</a:t>
                </a:r>
              </a:p>
            </p:txBody>
          </p:sp>
        </p:grpSp>
        <p:grpSp>
          <p:nvGrpSpPr>
            <p:cNvPr id="522" name="Gruppieren"/>
            <p:cNvGrpSpPr/>
            <p:nvPr/>
          </p:nvGrpSpPr>
          <p:grpSpPr>
            <a:xfrm>
              <a:off x="7055920" y="-5805"/>
              <a:ext cx="2390880" cy="4861018"/>
              <a:chOff x="0" y="-5804"/>
              <a:chExt cx="2390878" cy="4861017"/>
            </a:xfrm>
          </p:grpSpPr>
          <p:pic>
            <p:nvPicPr>
              <p:cNvPr id="518"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519" name="Bild" descr="Bild"/>
              <p:cNvPicPr>
                <a:picLocks noChangeAspect="1"/>
              </p:cNvPicPr>
              <p:nvPr/>
            </p:nvPicPr>
            <p:blipFill>
              <a:blip r:embed="rId6">
                <a:extLst/>
              </a:blip>
              <a:srcRect l="33380" t="43276" r="59544" b="50723"/>
              <a:stretch>
                <a:fillRect/>
              </a:stretch>
            </p:blipFill>
            <p:spPr>
              <a:xfrm>
                <a:off x="1488027" y="173178"/>
                <a:ext cx="902852" cy="574311"/>
              </a:xfrm>
              <a:prstGeom prst="rect">
                <a:avLst/>
              </a:prstGeom>
              <a:ln w="12700" cap="flat">
                <a:noFill/>
                <a:miter lim="400000"/>
              </a:ln>
              <a:effectLst/>
            </p:spPr>
          </p:pic>
          <p:sp>
            <p:nvSpPr>
              <p:cNvPr id="520" name="70m"/>
              <p:cNvSpPr txBox="1"/>
              <p:nvPr/>
            </p:nvSpPr>
            <p:spPr>
              <a:xfrm>
                <a:off x="232161"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70m</a:t>
                </a:r>
              </a:p>
            </p:txBody>
          </p:sp>
          <p:sp>
            <p:nvSpPr>
              <p:cNvPr id="521" name="81m"/>
              <p:cNvSpPr txBox="1"/>
              <p:nvPr/>
            </p:nvSpPr>
            <p:spPr>
              <a:xfrm>
                <a:off x="1593097"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81m</a:t>
                </a:r>
              </a:p>
            </p:txBody>
          </p:sp>
        </p:grpSp>
        <p:grpSp>
          <p:nvGrpSpPr>
            <p:cNvPr id="527" name="Gruppieren"/>
            <p:cNvGrpSpPr/>
            <p:nvPr/>
          </p:nvGrpSpPr>
          <p:grpSpPr>
            <a:xfrm>
              <a:off x="8086448" y="-5805"/>
              <a:ext cx="2088845" cy="4861018"/>
              <a:chOff x="0" y="-5804"/>
              <a:chExt cx="2088844" cy="4861017"/>
            </a:xfrm>
          </p:grpSpPr>
          <p:pic>
            <p:nvPicPr>
              <p:cNvPr id="523"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524" name="Bild" descr="Bild"/>
              <p:cNvPicPr>
                <a:picLocks noChangeAspect="1"/>
              </p:cNvPicPr>
              <p:nvPr/>
            </p:nvPicPr>
            <p:blipFill>
              <a:blip r:embed="rId6">
                <a:extLst/>
              </a:blip>
              <a:srcRect l="33380" t="43276" r="59544" b="50723"/>
              <a:stretch>
                <a:fillRect/>
              </a:stretch>
            </p:blipFill>
            <p:spPr>
              <a:xfrm>
                <a:off x="1185993" y="185597"/>
                <a:ext cx="902852" cy="574311"/>
              </a:xfrm>
              <a:prstGeom prst="rect">
                <a:avLst/>
              </a:prstGeom>
              <a:ln w="12700" cap="flat">
                <a:noFill/>
                <a:miter lim="400000"/>
              </a:ln>
              <a:effectLst/>
            </p:spPr>
          </p:pic>
          <p:sp>
            <p:nvSpPr>
              <p:cNvPr id="525" name="80m"/>
              <p:cNvSpPr txBox="1"/>
              <p:nvPr/>
            </p:nvSpPr>
            <p:spPr>
              <a:xfrm>
                <a:off x="164570"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80m</a:t>
                </a:r>
              </a:p>
            </p:txBody>
          </p:sp>
          <p:sp>
            <p:nvSpPr>
              <p:cNvPr id="526" name="89m"/>
              <p:cNvSpPr txBox="1"/>
              <p:nvPr/>
            </p:nvSpPr>
            <p:spPr>
              <a:xfrm>
                <a:off x="1275858"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89m</a:t>
                </a:r>
              </a:p>
            </p:txBody>
          </p:sp>
        </p:grpSp>
        <p:grpSp>
          <p:nvGrpSpPr>
            <p:cNvPr id="532" name="Gruppieren"/>
            <p:cNvGrpSpPr/>
            <p:nvPr/>
          </p:nvGrpSpPr>
          <p:grpSpPr>
            <a:xfrm>
              <a:off x="9028219" y="-5805"/>
              <a:ext cx="1896009" cy="4861018"/>
              <a:chOff x="0" y="-5804"/>
              <a:chExt cx="1896007" cy="4861017"/>
            </a:xfrm>
          </p:grpSpPr>
          <p:pic>
            <p:nvPicPr>
              <p:cNvPr id="528"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529" name="Bild" descr="Bild"/>
              <p:cNvPicPr>
                <a:picLocks noChangeAspect="1"/>
              </p:cNvPicPr>
              <p:nvPr/>
            </p:nvPicPr>
            <p:blipFill>
              <a:blip r:embed="rId6">
                <a:extLst/>
              </a:blip>
              <a:srcRect l="33380" t="43276" r="59544" b="50723"/>
              <a:stretch>
                <a:fillRect/>
              </a:stretch>
            </p:blipFill>
            <p:spPr>
              <a:xfrm>
                <a:off x="993156" y="185597"/>
                <a:ext cx="902852" cy="574311"/>
              </a:xfrm>
              <a:prstGeom prst="rect">
                <a:avLst/>
              </a:prstGeom>
              <a:ln w="12700" cap="flat">
                <a:noFill/>
                <a:miter lim="400000"/>
              </a:ln>
              <a:effectLst/>
            </p:spPr>
          </p:pic>
          <p:sp>
            <p:nvSpPr>
              <p:cNvPr id="530" name="90m"/>
              <p:cNvSpPr txBox="1"/>
              <p:nvPr/>
            </p:nvSpPr>
            <p:spPr>
              <a:xfrm>
                <a:off x="250812" y="4439338"/>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90m</a:t>
                </a:r>
              </a:p>
            </p:txBody>
          </p:sp>
          <p:sp>
            <p:nvSpPr>
              <p:cNvPr id="531" name="97m"/>
              <p:cNvSpPr txBox="1"/>
              <p:nvPr/>
            </p:nvSpPr>
            <p:spPr>
              <a:xfrm>
                <a:off x="994121"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97m</a:t>
                </a:r>
              </a:p>
            </p:txBody>
          </p:sp>
        </p:grpSp>
        <p:grpSp>
          <p:nvGrpSpPr>
            <p:cNvPr id="537" name="Gruppieren"/>
            <p:cNvGrpSpPr/>
            <p:nvPr/>
          </p:nvGrpSpPr>
          <p:grpSpPr>
            <a:xfrm>
              <a:off x="9977565" y="-5805"/>
              <a:ext cx="1626785" cy="4861018"/>
              <a:chOff x="0" y="-5804"/>
              <a:chExt cx="1626783" cy="4861017"/>
            </a:xfrm>
          </p:grpSpPr>
          <p:pic>
            <p:nvPicPr>
              <p:cNvPr id="533" name="Unbenanntes_Projekt-1.png" descr="Unbenanntes_Projekt-1.png"/>
              <p:cNvPicPr>
                <a:picLocks noChangeAspect="1"/>
              </p:cNvPicPr>
              <p:nvPr/>
            </p:nvPicPr>
            <p:blipFill>
              <a:blip r:embed="rId5">
                <a:extLst/>
              </a:blip>
              <a:srcRect l="13971" t="81753" r="75727" b="12265"/>
              <a:stretch>
                <a:fillRect/>
              </a:stretch>
            </p:blipFill>
            <p:spPr>
              <a:xfrm>
                <a:off x="0" y="4142380"/>
                <a:ext cx="1125027" cy="489948"/>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534" name="Bild" descr="Bild"/>
              <p:cNvPicPr>
                <a:picLocks noChangeAspect="1"/>
              </p:cNvPicPr>
              <p:nvPr/>
            </p:nvPicPr>
            <p:blipFill>
              <a:blip r:embed="rId6">
                <a:extLst/>
              </a:blip>
              <a:srcRect l="33380" t="43276" r="59544" b="50723"/>
              <a:stretch>
                <a:fillRect/>
              </a:stretch>
            </p:blipFill>
            <p:spPr>
              <a:xfrm>
                <a:off x="723932" y="185597"/>
                <a:ext cx="902852" cy="574311"/>
              </a:xfrm>
              <a:prstGeom prst="rect">
                <a:avLst/>
              </a:prstGeom>
              <a:ln w="12700" cap="flat">
                <a:noFill/>
                <a:miter lim="400000"/>
              </a:ln>
              <a:effectLst/>
            </p:spPr>
          </p:pic>
          <p:sp>
            <p:nvSpPr>
              <p:cNvPr id="535" name="100m"/>
              <p:cNvSpPr txBox="1"/>
              <p:nvPr/>
            </p:nvSpPr>
            <p:spPr>
              <a:xfrm>
                <a:off x="254093" y="4439338"/>
                <a:ext cx="731877"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100m</a:t>
                </a:r>
              </a:p>
            </p:txBody>
          </p:sp>
          <p:sp>
            <p:nvSpPr>
              <p:cNvPr id="536" name="105m"/>
              <p:cNvSpPr txBox="1"/>
              <p:nvPr/>
            </p:nvSpPr>
            <p:spPr>
              <a:xfrm>
                <a:off x="794944" y="-5805"/>
                <a:ext cx="731877"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105m</a:t>
                </a:r>
              </a:p>
            </p:txBody>
          </p:sp>
        </p:grpSp>
        <p:grpSp>
          <p:nvGrpSpPr>
            <p:cNvPr id="540" name="Gruppieren"/>
            <p:cNvGrpSpPr/>
            <p:nvPr/>
          </p:nvGrpSpPr>
          <p:grpSpPr>
            <a:xfrm>
              <a:off x="0" y="2749229"/>
              <a:ext cx="11260567" cy="814938"/>
              <a:chOff x="0" y="2055"/>
              <a:chExt cx="11260566" cy="814936"/>
            </a:xfrm>
          </p:grpSpPr>
          <p:pic>
            <p:nvPicPr>
              <p:cNvPr id="538" name="Bild" descr="Bild"/>
              <p:cNvPicPr>
                <a:picLocks noChangeAspect="1"/>
              </p:cNvPicPr>
              <p:nvPr/>
            </p:nvPicPr>
            <p:blipFill>
              <a:blip r:embed="rId8">
                <a:extLst/>
              </a:blip>
              <a:srcRect l="651" t="51902" r="21473" b="41306"/>
              <a:stretch>
                <a:fillRect/>
              </a:stretch>
            </p:blipFill>
            <p:spPr>
              <a:xfrm>
                <a:off x="0" y="80614"/>
                <a:ext cx="11260567" cy="736378"/>
              </a:xfrm>
              <a:prstGeom prst="rect">
                <a:avLst/>
              </a:prstGeom>
              <a:ln w="12700" cap="flat">
                <a:noFill/>
                <a:miter lim="400000"/>
              </a:ln>
              <a:effectLst>
                <a:outerShdw sx="100000" sy="100000" kx="0" ky="0" algn="b" rotWithShape="0" blurRad="88900" dist="25400" dir="5400000">
                  <a:srgbClr val="000000">
                    <a:alpha val="50000"/>
                  </a:srgbClr>
                </a:outerShdw>
              </a:effectLst>
            </p:spPr>
          </p:pic>
          <p:sp>
            <p:nvSpPr>
              <p:cNvPr id="539" name="100m"/>
              <p:cNvSpPr txBox="1"/>
              <p:nvPr/>
            </p:nvSpPr>
            <p:spPr>
              <a:xfrm>
                <a:off x="5933672" y="2055"/>
                <a:ext cx="988010" cy="5400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2600">
                    <a:latin typeface="+mn-lt"/>
                    <a:ea typeface="+mn-ea"/>
                    <a:cs typeface="+mn-cs"/>
                    <a:sym typeface="Helvetica Neue"/>
                  </a:defRPr>
                </a:lvl1pPr>
              </a:lstStyle>
              <a:p>
                <a:pPr/>
                <a:r>
                  <a:t>100m</a:t>
                </a:r>
              </a:p>
            </p:txBody>
          </p:sp>
        </p:grpSp>
        <p:grpSp>
          <p:nvGrpSpPr>
            <p:cNvPr id="543" name="Gruppieren"/>
            <p:cNvGrpSpPr/>
            <p:nvPr/>
          </p:nvGrpSpPr>
          <p:grpSpPr>
            <a:xfrm>
              <a:off x="1326745" y="1732878"/>
              <a:ext cx="3067209" cy="511188"/>
              <a:chOff x="0" y="-5804"/>
              <a:chExt cx="3067207" cy="511187"/>
            </a:xfrm>
          </p:grpSpPr>
          <p:sp>
            <p:nvSpPr>
              <p:cNvPr id="541" name="25m"/>
              <p:cNvSpPr txBox="1"/>
              <p:nvPr/>
            </p:nvSpPr>
            <p:spPr>
              <a:xfrm>
                <a:off x="1501049" y="-5805"/>
                <a:ext cx="604775" cy="4158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71437" tIns="71437" rIns="71437" bIns="71437" numCol="1" anchor="ctr">
                <a:spAutoFit/>
              </a:bodyPr>
              <a:lstStyle>
                <a:lvl1pPr>
                  <a:defRPr b="0" sz="1800">
                    <a:latin typeface="+mn-lt"/>
                    <a:ea typeface="+mn-ea"/>
                    <a:cs typeface="+mn-cs"/>
                    <a:sym typeface="Helvetica Neue"/>
                  </a:defRPr>
                </a:lvl1pPr>
              </a:lstStyle>
              <a:p>
                <a:pPr/>
                <a:r>
                  <a:t>25m</a:t>
                </a:r>
              </a:p>
            </p:txBody>
          </p:sp>
          <p:pic>
            <p:nvPicPr>
              <p:cNvPr id="542" name="Bild" descr="Bild"/>
              <p:cNvPicPr>
                <a:picLocks noChangeAspect="1"/>
              </p:cNvPicPr>
              <p:nvPr/>
            </p:nvPicPr>
            <p:blipFill>
              <a:blip r:embed="rId8">
                <a:extLst/>
              </a:blip>
              <a:srcRect l="651" t="51902" r="21473" b="41306"/>
              <a:stretch>
                <a:fillRect/>
              </a:stretch>
            </p:blipFill>
            <p:spPr>
              <a:xfrm>
                <a:off x="0" y="304804"/>
                <a:ext cx="3067208" cy="200579"/>
              </a:xfrm>
              <a:prstGeom prst="rect">
                <a:avLst/>
              </a:prstGeom>
              <a:ln w="12700" cap="flat">
                <a:noFill/>
                <a:miter lim="400000"/>
              </a:ln>
              <a:effectLst>
                <a:outerShdw sx="100000" sy="100000" kx="0" ky="0" algn="b" rotWithShape="0" blurRad="88900" dist="25400" dir="5400000">
                  <a:srgbClr val="000000">
                    <a:alpha val="50000"/>
                  </a:srgbClr>
                </a:outerShdw>
              </a:effectLst>
            </p:spPr>
          </p:pic>
        </p:grpSp>
      </p:grpSp>
      <p:sp>
        <p:nvSpPr>
          <p:cNvPr id="545"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546" name="Eine Skizze enthält Werte und Zahlen"/>
          <p:cNvSpPr txBox="1"/>
          <p:nvPr/>
        </p:nvSpPr>
        <p:spPr>
          <a:xfrm>
            <a:off x="5972038" y="3783066"/>
            <a:ext cx="12439924" cy="1130137"/>
          </a:xfrm>
          <a:prstGeom prst="rect">
            <a:avLst/>
          </a:prstGeom>
          <a:solidFill>
            <a:schemeClr val="accent4">
              <a:hueOff val="348544"/>
              <a:lumOff val="7139"/>
            </a:schemeClr>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81870">
              <a:lnSpc>
                <a:spcPct val="100000"/>
              </a:lnSpc>
              <a:spcBef>
                <a:spcPts val="0"/>
              </a:spcBef>
              <a:defRPr sz="4980"/>
            </a:lvl1pPr>
          </a:lstStyle>
          <a:p>
            <a:pPr/>
            <a:r>
              <a:t>Eine Skizze enthält Werte und Zahlen</a:t>
            </a:r>
          </a:p>
        </p:txBody>
      </p:sp>
      <p:sp>
        <p:nvSpPr>
          <p:cNvPr id="547"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548" name="Wurden alle Merkmale in der Skizze berücksichtigt?"/>
          <p:cNvSpPr txBox="1"/>
          <p:nvPr/>
        </p:nvSpPr>
        <p:spPr>
          <a:xfrm>
            <a:off x="4960622" y="2533127"/>
            <a:ext cx="14462756" cy="1049582"/>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ormAutofit fontScale="100000" lnSpcReduction="0"/>
          </a:bodyPr>
          <a:lstStyle>
            <a:lvl1pPr defTabSz="1755604">
              <a:spcBef>
                <a:spcPts val="3200"/>
              </a:spcBef>
              <a:defRPr sz="4320"/>
            </a:lvl1pPr>
          </a:lstStyle>
          <a:p>
            <a:pPr/>
            <a:r>
              <a:t>Wurden alle Merkmale in der Skizze berücksichtigt?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 name="Linie"/>
          <p:cNvSpPr/>
          <p:nvPr/>
        </p:nvSpPr>
        <p:spPr>
          <a:xfrm>
            <a:off x="6178862" y="7439173"/>
            <a:ext cx="12026276" cy="1"/>
          </a:xfrm>
          <a:prstGeom prst="line">
            <a:avLst/>
          </a:prstGeom>
          <a:ln w="25400">
            <a:solidFill>
              <a:srgbClr val="000000"/>
            </a:solidFill>
            <a:miter lim="400000"/>
          </a:ln>
        </p:spPr>
        <p:txBody>
          <a:bodyPr lIns="71437" tIns="71437" rIns="71437" bIns="71437" anchor="ctr"/>
          <a:lstStyle/>
          <a:p>
            <a:pPr>
              <a:defRPr b="0" sz="4200">
                <a:latin typeface="+mn-lt"/>
                <a:ea typeface="+mn-ea"/>
                <a:cs typeface="+mn-cs"/>
                <a:sym typeface="Helvetica Neue"/>
              </a:defRPr>
            </a:pPr>
          </a:p>
        </p:txBody>
      </p:sp>
      <p:sp>
        <p:nvSpPr>
          <p:cNvPr id="50" name="Wie verwende ich eine Skizze?"/>
          <p:cNvSpPr txBox="1"/>
          <p:nvPr/>
        </p:nvSpPr>
        <p:spPr>
          <a:xfrm>
            <a:off x="4074023" y="8369259"/>
            <a:ext cx="16235954" cy="40817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ctr" defTabSz="2438338">
              <a:lnSpc>
                <a:spcPct val="80000"/>
              </a:lnSpc>
              <a:spcBef>
                <a:spcPts val="0"/>
              </a:spcBef>
              <a:defRPr b="0" spc="-159" sz="8000">
                <a:latin typeface="Roboto Medium"/>
                <a:ea typeface="Roboto Medium"/>
                <a:cs typeface="Roboto Medium"/>
                <a:sym typeface="Roboto Medium"/>
              </a:defRPr>
            </a:lvl1pPr>
          </a:lstStyle>
          <a:p>
            <a:pPr/>
            <a:r>
              <a:t>Wie verwende ich eine Skizze?</a:t>
            </a:r>
          </a:p>
        </p:txBody>
      </p:sp>
      <p:pic>
        <p:nvPicPr>
          <p:cNvPr id="51" name="digi-Logo.png" descr="digi-Logo.png"/>
          <p:cNvPicPr>
            <a:picLocks noChangeAspect="1"/>
          </p:cNvPicPr>
          <p:nvPr/>
        </p:nvPicPr>
        <p:blipFill>
          <a:blip r:embed="rId3">
            <a:extLst/>
          </a:blip>
          <a:stretch>
            <a:fillRect/>
          </a:stretch>
        </p:blipFill>
        <p:spPr>
          <a:xfrm>
            <a:off x="6868410" y="2872113"/>
            <a:ext cx="10647180" cy="3636973"/>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2" name="Dingbat-Häkchen"/>
          <p:cNvSpPr/>
          <p:nvPr/>
        </p:nvSpPr>
        <p:spPr>
          <a:xfrm>
            <a:off x="19079609" y="4046291"/>
            <a:ext cx="1117365" cy="1061791"/>
          </a:xfrm>
          <a:custGeom>
            <a:avLst/>
            <a:gdLst/>
            <a:ahLst/>
            <a:cxnLst>
              <a:cxn ang="0">
                <a:pos x="wd2" y="hd2"/>
              </a:cxn>
              <a:cxn ang="5400000">
                <a:pos x="wd2" y="hd2"/>
              </a:cxn>
              <a:cxn ang="10800000">
                <a:pos x="wd2" y="hd2"/>
              </a:cxn>
              <a:cxn ang="16200000">
                <a:pos x="wd2" y="hd2"/>
              </a:cxn>
            </a:cxnLst>
            <a:rect l="0" t="0" r="r" b="b"/>
            <a:pathLst>
              <a:path w="21452" h="20404" fill="norm" stroke="1"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000000"/>
          </a:solidFill>
          <a:ln w="12700">
            <a:miter lim="400000"/>
          </a:ln>
        </p:spPr>
        <p:txBody>
          <a:bodyPr lIns="71437" tIns="71437" rIns="71437" bIns="71437" anchor="ctr"/>
          <a:lstStyle/>
          <a:p>
            <a:pPr algn="ctr" defTabSz="821531">
              <a:lnSpc>
                <a:spcPct val="100000"/>
              </a:lnSpc>
              <a:spcBef>
                <a:spcPts val="0"/>
              </a:spcBef>
              <a:defRPr b="0" sz="3000">
                <a:solidFill>
                  <a:srgbClr val="FFFFFF"/>
                </a:solidFill>
                <a:latin typeface="Helvetica Neue Medium"/>
                <a:ea typeface="Helvetica Neue Medium"/>
                <a:cs typeface="Helvetica Neue Medium"/>
                <a:sym typeface="Helvetica Neue Medium"/>
              </a:defRPr>
            </a:pPr>
          </a:p>
        </p:txBody>
      </p:sp>
      <p:sp>
        <p:nvSpPr>
          <p:cNvPr id="553" name="Dingbat-Häkchen"/>
          <p:cNvSpPr/>
          <p:nvPr/>
        </p:nvSpPr>
        <p:spPr>
          <a:xfrm>
            <a:off x="20130704" y="6289418"/>
            <a:ext cx="1117366" cy="1061792"/>
          </a:xfrm>
          <a:custGeom>
            <a:avLst/>
            <a:gdLst/>
            <a:ahLst/>
            <a:cxnLst>
              <a:cxn ang="0">
                <a:pos x="wd2" y="hd2"/>
              </a:cxn>
              <a:cxn ang="5400000">
                <a:pos x="wd2" y="hd2"/>
              </a:cxn>
              <a:cxn ang="10800000">
                <a:pos x="wd2" y="hd2"/>
              </a:cxn>
              <a:cxn ang="16200000">
                <a:pos x="wd2" y="hd2"/>
              </a:cxn>
            </a:cxnLst>
            <a:rect l="0" t="0" r="r" b="b"/>
            <a:pathLst>
              <a:path w="21452" h="20404" fill="norm" stroke="1"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000000"/>
          </a:solidFill>
          <a:ln w="12700">
            <a:miter lim="400000"/>
          </a:ln>
        </p:spPr>
        <p:txBody>
          <a:bodyPr lIns="71437" tIns="71437" rIns="71437" bIns="71437" anchor="ctr"/>
          <a:lstStyle/>
          <a:p>
            <a:pPr algn="ctr" defTabSz="821531">
              <a:lnSpc>
                <a:spcPct val="100000"/>
              </a:lnSpc>
              <a:spcBef>
                <a:spcPts val="0"/>
              </a:spcBef>
              <a:defRPr b="0" sz="3000">
                <a:solidFill>
                  <a:srgbClr val="FFFFFF"/>
                </a:solidFill>
                <a:latin typeface="Helvetica Neue Medium"/>
                <a:ea typeface="Helvetica Neue Medium"/>
                <a:cs typeface="Helvetica Neue Medium"/>
                <a:sym typeface="Helvetica Neue Medium"/>
              </a:defRPr>
            </a:pPr>
          </a:p>
        </p:txBody>
      </p:sp>
      <p:sp>
        <p:nvSpPr>
          <p:cNvPr id="554" name="Dingbat-Häkchen"/>
          <p:cNvSpPr/>
          <p:nvPr/>
        </p:nvSpPr>
        <p:spPr>
          <a:xfrm>
            <a:off x="21447963" y="8498022"/>
            <a:ext cx="1117366" cy="1061791"/>
          </a:xfrm>
          <a:custGeom>
            <a:avLst/>
            <a:gdLst/>
            <a:ahLst/>
            <a:cxnLst>
              <a:cxn ang="0">
                <a:pos x="wd2" y="hd2"/>
              </a:cxn>
              <a:cxn ang="5400000">
                <a:pos x="wd2" y="hd2"/>
              </a:cxn>
              <a:cxn ang="10800000">
                <a:pos x="wd2" y="hd2"/>
              </a:cxn>
              <a:cxn ang="16200000">
                <a:pos x="wd2" y="hd2"/>
              </a:cxn>
            </a:cxnLst>
            <a:rect l="0" t="0" r="r" b="b"/>
            <a:pathLst>
              <a:path w="21452" h="20404" fill="norm" stroke="1"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000000"/>
          </a:solidFill>
          <a:ln w="12700">
            <a:miter lim="400000"/>
          </a:ln>
        </p:spPr>
        <p:txBody>
          <a:bodyPr lIns="71437" tIns="71437" rIns="71437" bIns="71437" anchor="ctr"/>
          <a:lstStyle/>
          <a:p>
            <a:pPr algn="ctr" defTabSz="821531">
              <a:lnSpc>
                <a:spcPct val="100000"/>
              </a:lnSpc>
              <a:spcBef>
                <a:spcPts val="0"/>
              </a:spcBef>
              <a:defRPr b="0" sz="3000">
                <a:solidFill>
                  <a:srgbClr val="FFFFFF"/>
                </a:solidFill>
                <a:latin typeface="Helvetica Neue Medium"/>
                <a:ea typeface="Helvetica Neue Medium"/>
                <a:cs typeface="Helvetica Neue Medium"/>
                <a:sym typeface="Helvetica Neue Medium"/>
              </a:defRPr>
            </a:pPr>
          </a:p>
        </p:txBody>
      </p:sp>
      <p:sp>
        <p:nvSpPr>
          <p:cNvPr id="555" name="Dingbat-Häkchen"/>
          <p:cNvSpPr/>
          <p:nvPr/>
        </p:nvSpPr>
        <p:spPr>
          <a:xfrm>
            <a:off x="19079609" y="10706626"/>
            <a:ext cx="1117365" cy="1061791"/>
          </a:xfrm>
          <a:custGeom>
            <a:avLst/>
            <a:gdLst/>
            <a:ahLst/>
            <a:cxnLst>
              <a:cxn ang="0">
                <a:pos x="wd2" y="hd2"/>
              </a:cxn>
              <a:cxn ang="5400000">
                <a:pos x="wd2" y="hd2"/>
              </a:cxn>
              <a:cxn ang="10800000">
                <a:pos x="wd2" y="hd2"/>
              </a:cxn>
              <a:cxn ang="16200000">
                <a:pos x="wd2" y="hd2"/>
              </a:cxn>
            </a:cxnLst>
            <a:rect l="0" t="0" r="r" b="b"/>
            <a:pathLst>
              <a:path w="21452" h="20404" fill="norm" stroke="1"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000000"/>
          </a:solidFill>
          <a:ln w="12700">
            <a:miter lim="400000"/>
          </a:ln>
        </p:spPr>
        <p:txBody>
          <a:bodyPr lIns="71437" tIns="71437" rIns="71437" bIns="71437" anchor="ctr"/>
          <a:lstStyle/>
          <a:p>
            <a:pPr algn="ctr" defTabSz="821531">
              <a:lnSpc>
                <a:spcPct val="100000"/>
              </a:lnSpc>
              <a:spcBef>
                <a:spcPts val="0"/>
              </a:spcBef>
              <a:defRPr b="0" sz="3000">
                <a:solidFill>
                  <a:srgbClr val="FFFFFF"/>
                </a:solidFill>
                <a:latin typeface="Helvetica Neue Medium"/>
                <a:ea typeface="Helvetica Neue Medium"/>
                <a:cs typeface="Helvetica Neue Medium"/>
                <a:sym typeface="Helvetica Neue Medium"/>
              </a:defRPr>
            </a:pPr>
          </a:p>
        </p:txBody>
      </p:sp>
      <p:sp>
        <p:nvSpPr>
          <p:cNvPr id="556" name="Eine Skizze veranschaulicht die Sachsituation"/>
          <p:cNvSpPr txBox="1"/>
          <p:nvPr/>
        </p:nvSpPr>
        <p:spPr>
          <a:xfrm>
            <a:off x="4783581" y="6160476"/>
            <a:ext cx="14816838" cy="1141876"/>
          </a:xfrm>
          <a:prstGeom prst="rect">
            <a:avLst/>
          </a:prstGeom>
          <a:solidFill>
            <a:srgbClr val="1E6100"/>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93419">
              <a:lnSpc>
                <a:spcPct val="100000"/>
              </a:lnSpc>
              <a:spcBef>
                <a:spcPts val="0"/>
              </a:spcBef>
              <a:defRPr sz="5040">
                <a:solidFill>
                  <a:srgbClr val="FFFFFF"/>
                </a:solidFill>
              </a:defRPr>
            </a:lvl1pPr>
          </a:lstStyle>
          <a:p>
            <a:pPr/>
            <a:r>
              <a:t>Eine Skizze veranschaulicht die Sachsituation</a:t>
            </a:r>
          </a:p>
        </p:txBody>
      </p:sp>
      <p:sp>
        <p:nvSpPr>
          <p:cNvPr id="557" name="Eine Skizze zeigt mathematische Zusammenhänge"/>
          <p:cNvSpPr txBox="1"/>
          <p:nvPr/>
        </p:nvSpPr>
        <p:spPr>
          <a:xfrm>
            <a:off x="3520664" y="8331890"/>
            <a:ext cx="17342672" cy="1254355"/>
          </a:xfrm>
          <a:prstGeom prst="rect">
            <a:avLst/>
          </a:prstGeom>
          <a:solidFill>
            <a:srgbClr val="A0030F"/>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734694">
              <a:lnSpc>
                <a:spcPct val="100000"/>
              </a:lnSpc>
              <a:spcBef>
                <a:spcPts val="0"/>
              </a:spcBef>
              <a:defRPr sz="5340">
                <a:solidFill>
                  <a:srgbClr val="FFFFFF"/>
                </a:solidFill>
              </a:defRPr>
            </a:lvl1pPr>
          </a:lstStyle>
          <a:p>
            <a:pPr/>
            <a:r>
              <a:t>Eine Skizze zeigt mathematische Zusammenhänge</a:t>
            </a:r>
          </a:p>
        </p:txBody>
      </p:sp>
      <p:sp>
        <p:nvSpPr>
          <p:cNvPr id="558" name="Eine Skizze enthält Werte und Zahlen"/>
          <p:cNvSpPr txBox="1"/>
          <p:nvPr/>
        </p:nvSpPr>
        <p:spPr>
          <a:xfrm>
            <a:off x="5972038" y="10552283"/>
            <a:ext cx="12439924" cy="1130137"/>
          </a:xfrm>
          <a:prstGeom prst="rect">
            <a:avLst/>
          </a:prstGeom>
          <a:solidFill>
            <a:schemeClr val="accent4">
              <a:hueOff val="348544"/>
              <a:lumOff val="7139"/>
            </a:schemeClr>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81870">
              <a:lnSpc>
                <a:spcPct val="100000"/>
              </a:lnSpc>
              <a:spcBef>
                <a:spcPts val="0"/>
              </a:spcBef>
              <a:defRPr sz="4980"/>
            </a:lvl1pPr>
          </a:lstStyle>
          <a:p>
            <a:pPr/>
            <a:r>
              <a:t>Eine Skizze enthält Werte und Zahlen</a:t>
            </a:r>
          </a:p>
        </p:txBody>
      </p:sp>
      <p:sp>
        <p:nvSpPr>
          <p:cNvPr id="559" name="Eine Skizze ist eine einfache Zeichnung"/>
          <p:cNvSpPr txBox="1"/>
          <p:nvPr/>
        </p:nvSpPr>
        <p:spPr>
          <a:xfrm>
            <a:off x="5925750" y="3951872"/>
            <a:ext cx="12532500" cy="1141876"/>
          </a:xfrm>
          <a:prstGeom prst="rect">
            <a:avLst/>
          </a:prstGeom>
          <a:solidFill>
            <a:srgbClr val="044D84"/>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85165">
              <a:lnSpc>
                <a:spcPct val="100000"/>
              </a:lnSpc>
              <a:spcBef>
                <a:spcPts val="0"/>
              </a:spcBef>
              <a:defRPr sz="4980">
                <a:solidFill>
                  <a:srgbClr val="FFFFFF"/>
                </a:solidFill>
              </a:defRPr>
            </a:lvl1pPr>
          </a:lstStyle>
          <a:p>
            <a:pPr/>
            <a:r>
              <a:t>Eine Skizze ist eine einfache Zeichnung</a:t>
            </a:r>
          </a:p>
        </p:txBody>
      </p:sp>
      <p:sp>
        <p:nvSpPr>
          <p:cNvPr id="560"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561" name="Wurden alle Merkmale in der Skizze berücksichtigt?"/>
          <p:cNvSpPr txBox="1"/>
          <p:nvPr/>
        </p:nvSpPr>
        <p:spPr>
          <a:xfrm>
            <a:off x="4960622" y="2533127"/>
            <a:ext cx="14462756" cy="1049582"/>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ormAutofit fontScale="100000" lnSpcReduction="0"/>
          </a:bodyPr>
          <a:lstStyle>
            <a:lvl1pPr defTabSz="1755604">
              <a:spcBef>
                <a:spcPts val="3200"/>
              </a:spcBef>
              <a:defRPr sz="4320"/>
            </a:lvl1pPr>
          </a:lstStyle>
          <a:p>
            <a:pPr/>
            <a:r>
              <a:t>Wurden alle Merkmale in der Skizze berücksichtigt?</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5" name="Diese Folie gehört zum Material und darf nicht entfernt werden.…"/>
          <p:cNvSpPr txBox="1"/>
          <p:nvPr/>
        </p:nvSpPr>
        <p:spPr>
          <a:xfrm>
            <a:off x="1718938" y="3529641"/>
            <a:ext cx="21403324" cy="877570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0" tIns="508000" rIns="508000" bIns="508000" anchor="ctr">
            <a:spAutoFit/>
          </a:bodyPr>
          <a:lstStyle/>
          <a:p>
            <a:pPr algn="ctr" defTabSz="457200">
              <a:lnSpc>
                <a:spcPts val="8400"/>
              </a:lnSpc>
              <a:spcBef>
                <a:spcPts val="0"/>
              </a:spcBef>
              <a:defRPr b="0" sz="4600">
                <a:latin typeface="Open Sans"/>
                <a:ea typeface="Open Sans"/>
                <a:cs typeface="Open Sans"/>
                <a:sym typeface="Open Sans"/>
              </a:defRPr>
            </a:pPr>
            <a:r>
              <a:t>Diese Folie gehört zum Material und darf nicht entfernt werden.</a:t>
            </a:r>
          </a:p>
          <a:p>
            <a:pPr defTabSz="457200">
              <a:lnSpc>
                <a:spcPts val="6700"/>
              </a:lnSpc>
              <a:spcBef>
                <a:spcPts val="0"/>
              </a:spcBef>
              <a:defRPr b="0" sz="3200">
                <a:latin typeface="Open Sans"/>
                <a:ea typeface="Open Sans"/>
                <a:cs typeface="Open Sans"/>
                <a:sym typeface="Open Sans"/>
              </a:defRPr>
            </a:pPr>
          </a:p>
          <a:p>
            <a:pPr defTabSz="457200">
              <a:lnSpc>
                <a:spcPts val="6700"/>
              </a:lnSpc>
              <a:spcBef>
                <a:spcPts val="0"/>
              </a:spcBef>
              <a:defRPr b="0" sz="3200">
                <a:latin typeface="Open Sans"/>
                <a:ea typeface="Open Sans"/>
                <a:cs typeface="Open Sans"/>
                <a:sym typeface="Open Sans"/>
              </a:defRPr>
            </a:pPr>
          </a:p>
          <a:p>
            <a:pPr defTabSz="457200">
              <a:lnSpc>
                <a:spcPts val="6700"/>
              </a:lnSpc>
              <a:spcBef>
                <a:spcPts val="0"/>
              </a:spcBef>
              <a:defRPr b="0" sz="3200">
                <a:latin typeface="Open Sans"/>
                <a:ea typeface="Open Sans"/>
                <a:cs typeface="Open Sans"/>
                <a:sym typeface="Open Sans"/>
              </a:defRPr>
            </a:pPr>
            <a:r>
              <a:t>Dieses Material wurde vom PIKAS-Team für das Deutsche Zentrum für Lehrerbildung Mathematik (DZLM) konzipiert und kann, soweit nicht anderweitig gekennzeichnet, unter der Creative Commons Lizenz BY-SA: Namensnennung – Weitergabe unter gleichen Bedingungen 4.0 International weiterverwendet werden.</a:t>
            </a:r>
            <a:endParaRPr>
              <a:latin typeface="Times Roman"/>
              <a:ea typeface="Times Roman"/>
              <a:cs typeface="Times Roman"/>
              <a:sym typeface="Times Roman"/>
            </a:endParaRPr>
          </a:p>
          <a:p>
            <a:pPr defTabSz="457200">
              <a:lnSpc>
                <a:spcPts val="6700"/>
              </a:lnSpc>
              <a:spcBef>
                <a:spcPts val="0"/>
              </a:spcBef>
              <a:defRPr b="0" sz="3200">
                <a:latin typeface="Open Sans"/>
                <a:ea typeface="Open Sans"/>
                <a:cs typeface="Open Sans"/>
                <a:sym typeface="Open Sans"/>
              </a:defRPr>
            </a:pPr>
            <a:r>
              <a:t>Das bedeutet: Alle Folien und Materialien können für Zwecke der Aus- und Fortbildung sowie der Unterrichtsvorbereitung unter der Bedingung heruntergeladen, verändert und genutzt werden, dass alle Quellenangaben erhalten bleiben, PIKAS als Urheber genannt und das neu entstandene Material unter den gleichen Bedingungen weitergegeben wird.</a:t>
            </a:r>
            <a:endParaRPr>
              <a:latin typeface="Times Roman"/>
              <a:ea typeface="Times Roman"/>
              <a:cs typeface="Times Roman"/>
              <a:sym typeface="Times Roman"/>
            </a:endParaRPr>
          </a:p>
          <a:p>
            <a:pPr defTabSz="457200">
              <a:lnSpc>
                <a:spcPts val="6700"/>
              </a:lnSpc>
              <a:spcBef>
                <a:spcPts val="0"/>
              </a:spcBef>
              <a:defRPr b="0" sz="3200">
                <a:latin typeface="Open Sans"/>
                <a:ea typeface="Open Sans"/>
                <a:cs typeface="Open Sans"/>
                <a:sym typeface="Open Sans"/>
              </a:defRPr>
            </a:pPr>
            <a:r>
              <a:t>Bildnachweise und Zitatquellen finden sich auf den jeweiligen Folien bzw. in den Zusatzmaterialien.</a:t>
            </a:r>
            <a:endParaRPr>
              <a:latin typeface="Times Roman"/>
              <a:ea typeface="Times Roman"/>
              <a:cs typeface="Times Roman"/>
              <a:sym typeface="Times Roman"/>
            </a:endParaRPr>
          </a:p>
          <a:p>
            <a:pPr defTabSz="457200">
              <a:lnSpc>
                <a:spcPts val="6700"/>
              </a:lnSpc>
              <a:spcBef>
                <a:spcPts val="0"/>
              </a:spcBef>
              <a:defRPr b="0" sz="3200">
                <a:latin typeface="Open Sans"/>
                <a:ea typeface="Open Sans"/>
                <a:cs typeface="Open Sans"/>
                <a:sym typeface="Open Sans"/>
              </a:defRPr>
            </a:pPr>
            <a:r>
              <a:t>Weitere Hinweise und Informationen zu PIKAS finden Sie unter </a:t>
            </a:r>
            <a:r>
              <a:rPr u="sng">
                <a:uFill>
                  <a:solidFill>
                    <a:srgbClr val="0000EE"/>
                  </a:solidFill>
                </a:uFill>
              </a:rPr>
              <a:t>http://pikas-digi.dzlm.de</a:t>
            </a:r>
            <a:r>
              <a:t>.</a:t>
            </a:r>
            <a:r>
              <a:rPr>
                <a:latin typeface="Times Roman"/>
                <a:ea typeface="Times Roman"/>
                <a:cs typeface="Times Roman"/>
                <a:sym typeface="Times Roman"/>
              </a:rPr>
              <a:t> </a:t>
            </a:r>
            <a:endParaRPr>
              <a:latin typeface="Times Roman"/>
              <a:ea typeface="Times Roman"/>
              <a:cs typeface="Times Roman"/>
              <a:sym typeface="Times Roman"/>
            </a:endParaRPr>
          </a:p>
          <a:p>
            <a:pPr defTabSz="457200">
              <a:lnSpc>
                <a:spcPts val="6700"/>
              </a:lnSpc>
              <a:spcBef>
                <a:spcPts val="0"/>
              </a:spcBef>
              <a:defRPr b="0" sz="3200">
                <a:latin typeface="Open Sans"/>
                <a:ea typeface="Open Sans"/>
                <a:cs typeface="Open Sans"/>
                <a:sym typeface="Open Sans"/>
              </a:defRPr>
            </a:pPr>
            <a:endParaRPr>
              <a:latin typeface="Times Roman"/>
              <a:ea typeface="Times Roman"/>
              <a:cs typeface="Times Roman"/>
              <a:sym typeface="Times Roman"/>
            </a:endParaRPr>
          </a:p>
        </p:txBody>
      </p:sp>
      <p:pic>
        <p:nvPicPr>
          <p:cNvPr id="566" name="Bild" descr="Bild"/>
          <p:cNvPicPr>
            <a:picLocks noChangeAspect="1"/>
          </p:cNvPicPr>
          <p:nvPr/>
        </p:nvPicPr>
        <p:blipFill>
          <a:blip r:embed="rId3">
            <a:extLst/>
          </a:blip>
          <a:stretch>
            <a:fillRect/>
          </a:stretch>
        </p:blipFill>
        <p:spPr>
          <a:xfrm>
            <a:off x="21625904" y="11831277"/>
            <a:ext cx="1486794" cy="522388"/>
          </a:xfrm>
          <a:prstGeom prst="rect">
            <a:avLst/>
          </a:prstGeom>
          <a:ln w="12700">
            <a:miter lim="400000"/>
          </a:ln>
        </p:spPr>
      </p:pic>
      <p:sp>
        <p:nvSpPr>
          <p:cNvPr id="567" name="Hinweise zu den Lizenzbedingungen"/>
          <p:cNvSpPr txBox="1"/>
          <p:nvPr/>
        </p:nvSpPr>
        <p:spPr>
          <a:xfrm>
            <a:off x="5870627" y="258561"/>
            <a:ext cx="18005187" cy="1593693"/>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40183" tIns="40183" rIns="40183" bIns="40183" anchor="ctr">
            <a:normAutofit fontScale="100000" lnSpcReduction="0"/>
          </a:bodyPr>
          <a:lstStyle/>
          <a:p>
            <a:pPr/>
            <a:r>
              <a:t>Hinweise zu den Lizenzbedingungen</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71" name="Bild" descr="Bild"/>
          <p:cNvPicPr>
            <a:picLocks noChangeAspect="1"/>
          </p:cNvPicPr>
          <p:nvPr/>
        </p:nvPicPr>
        <p:blipFill>
          <a:blip r:embed="rId2">
            <a:extLst/>
          </a:blip>
          <a:stretch>
            <a:fillRect/>
          </a:stretch>
        </p:blipFill>
        <p:spPr>
          <a:xfrm>
            <a:off x="6039915" y="5416550"/>
            <a:ext cx="12304170" cy="3245225"/>
          </a:xfrm>
          <a:prstGeom prst="rect">
            <a:avLst/>
          </a:prstGeom>
          <a:ln w="12700">
            <a:miter lim="400000"/>
          </a:ln>
        </p:spPr>
      </p:pic>
      <p:sp>
        <p:nvSpPr>
          <p:cNvPr id="572" name="Juni 2020 © PIKAS digi (pikas-digi.dzlm.de)"/>
          <p:cNvSpPr txBox="1"/>
          <p:nvPr/>
        </p:nvSpPr>
        <p:spPr>
          <a:xfrm>
            <a:off x="9657928" y="12594997"/>
            <a:ext cx="5068144" cy="4857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457200">
              <a:lnSpc>
                <a:spcPts val="5300"/>
              </a:lnSpc>
              <a:spcBef>
                <a:spcPts val="0"/>
              </a:spcBef>
              <a:defRPr b="0" sz="2000">
                <a:latin typeface="Open Sans"/>
                <a:ea typeface="Open Sans"/>
                <a:cs typeface="Open Sans"/>
                <a:sym typeface="Open Sans"/>
              </a:defRPr>
            </a:pPr>
            <a:r>
              <a:t>Juni 2020 © </a:t>
            </a:r>
            <a:r>
              <a:rPr b="1">
                <a:latin typeface="+mj-lt"/>
                <a:ea typeface="+mj-ea"/>
                <a:cs typeface="+mj-cs"/>
                <a:sym typeface="OpenSans-Bold"/>
              </a:rPr>
              <a:t>PIKAS digi</a:t>
            </a:r>
            <a:r>
              <a:t> </a:t>
            </a:r>
            <a:r>
              <a:rPr i="1">
                <a:latin typeface="OpenSans-Italic"/>
                <a:ea typeface="OpenSans-Italic"/>
                <a:cs typeface="OpenSans-Italic"/>
                <a:sym typeface="OpenSans-Italic"/>
              </a:rPr>
              <a:t>(pikas-digi.dzlm.de)</a:t>
            </a:r>
          </a:p>
        </p:txBody>
      </p:sp>
    </p:spTree>
  </p:cSld>
  <p:clrMapOvr>
    <a:masterClrMapping/>
  </p:clrMapOvr>
  <p:transition xmlns:p14="http://schemas.microsoft.com/office/powerpoint/2010/main" spd="med" advClick="0" advTm="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571"/>
                                        </p:tgtEl>
                                        <p:attrNameLst>
                                          <p:attrName>style.visibility</p:attrName>
                                        </p:attrNameLst>
                                      </p:cBhvr>
                                      <p:to>
                                        <p:strVal val="visible"/>
                                      </p:to>
                                    </p:set>
                                    <p:animEffect filter="dissolve" transition="in">
                                      <p:cBhvr>
                                        <p:cTn id="7" dur="1500"/>
                                        <p:tgtEl>
                                          <p:spTgt spid="571"/>
                                        </p:tgtEl>
                                      </p:cBhvr>
                                    </p:animEffect>
                                  </p:childTnLst>
                                </p:cTn>
                              </p:par>
                            </p:childTnLst>
                          </p:cTn>
                        </p:par>
                        <p:par>
                          <p:cTn id="8" fill="hold">
                            <p:stCondLst>
                              <p:cond delay="1500"/>
                            </p:stCondLst>
                            <p:childTnLst>
                              <p:par>
                                <p:cTn id="9" presetClass="exit" nodeType="afterEffect" presetSubtype="16" presetID="23" grpId="2" fill="hold">
                                  <p:stCondLst>
                                    <p:cond delay="0"/>
                                  </p:stCondLst>
                                  <p:iterate type="el" backwards="0">
                                    <p:tmAbs val="0"/>
                                  </p:iterate>
                                  <p:childTnLst>
                                    <p:anim calcmode="lin" valueType="num">
                                      <p:cBhvr>
                                        <p:cTn id="10" dur="750" fill="hold"/>
                                        <p:tgtEl>
                                          <p:spTgt spid="571"/>
                                        </p:tgtEl>
                                        <p:attrNameLst>
                                          <p:attrName>ppt_w</p:attrName>
                                        </p:attrNameLst>
                                      </p:cBhvr>
                                      <p:tavLst>
                                        <p:tav tm="0">
                                          <p:val>
                                            <p:strVal val="ppt_w"/>
                                          </p:val>
                                        </p:tav>
                                        <p:tav tm="100000">
                                          <p:val>
                                            <p:strVal val="4*ppt_w"/>
                                          </p:val>
                                        </p:tav>
                                      </p:tavLst>
                                    </p:anim>
                                    <p:anim calcmode="lin" valueType="num">
                                      <p:cBhvr>
                                        <p:cTn id="11" dur="750" fill="hold"/>
                                        <p:tgtEl>
                                          <p:spTgt spid="571"/>
                                        </p:tgtEl>
                                        <p:attrNameLst>
                                          <p:attrName>ppt_h</p:attrName>
                                        </p:attrNameLst>
                                      </p:cBhvr>
                                      <p:tavLst>
                                        <p:tav tm="0">
                                          <p:val>
                                            <p:strVal val="ppt_h"/>
                                          </p:val>
                                        </p:tav>
                                        <p:tav tm="100000">
                                          <p:val>
                                            <p:strVal val="4*ppt_h"/>
                                          </p:val>
                                        </p:tav>
                                      </p:tavLst>
                                    </p:anim>
                                    <p:set>
                                      <p:cBhvr>
                                        <p:cTn id="12" fill="hold">
                                          <p:stCondLst>
                                            <p:cond delay="749"/>
                                          </p:stCondLst>
                                        </p:cTn>
                                        <p:tgtEl>
                                          <p:spTgt spid="57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71" grpId="2"/>
      <p:bldP build="whole" bldLvl="1" animBg="1" rev="0" advAuto="0" spid="571"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56" name="Eine Skizze veranschaulicht die Sachsituation"/>
          <p:cNvSpPr txBox="1"/>
          <p:nvPr/>
        </p:nvSpPr>
        <p:spPr>
          <a:xfrm>
            <a:off x="4783581" y="5422926"/>
            <a:ext cx="14816838" cy="1141876"/>
          </a:xfrm>
          <a:prstGeom prst="rect">
            <a:avLst/>
          </a:prstGeom>
          <a:solidFill>
            <a:srgbClr val="1E6100"/>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93419">
              <a:lnSpc>
                <a:spcPct val="100000"/>
              </a:lnSpc>
              <a:spcBef>
                <a:spcPts val="0"/>
              </a:spcBef>
              <a:defRPr sz="5040">
                <a:solidFill>
                  <a:srgbClr val="FFFFFF"/>
                </a:solidFill>
              </a:defRPr>
            </a:lvl1pPr>
          </a:lstStyle>
          <a:p>
            <a:pPr/>
            <a:r>
              <a:t>Eine Skizze veranschaulicht die Sachsituation</a:t>
            </a:r>
          </a:p>
        </p:txBody>
      </p:sp>
      <p:sp>
        <p:nvSpPr>
          <p:cNvPr id="57" name="Eine Skizze zeigt mathematische Zusammenhänge"/>
          <p:cNvSpPr txBox="1"/>
          <p:nvPr/>
        </p:nvSpPr>
        <p:spPr>
          <a:xfrm>
            <a:off x="3520664" y="7594341"/>
            <a:ext cx="17342672" cy="1254354"/>
          </a:xfrm>
          <a:prstGeom prst="rect">
            <a:avLst/>
          </a:prstGeom>
          <a:solidFill>
            <a:srgbClr val="A0030F"/>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734694">
              <a:lnSpc>
                <a:spcPct val="100000"/>
              </a:lnSpc>
              <a:spcBef>
                <a:spcPts val="0"/>
              </a:spcBef>
              <a:defRPr sz="5340">
                <a:solidFill>
                  <a:srgbClr val="FFFFFF"/>
                </a:solidFill>
              </a:defRPr>
            </a:lvl1pPr>
          </a:lstStyle>
          <a:p>
            <a:pPr/>
            <a:r>
              <a:t>Eine Skizze zeigt mathematische Zusammenhänge</a:t>
            </a:r>
          </a:p>
        </p:txBody>
      </p:sp>
      <p:sp>
        <p:nvSpPr>
          <p:cNvPr id="58" name="Eine Skizze enthält Werte und Zahlen"/>
          <p:cNvSpPr txBox="1"/>
          <p:nvPr/>
        </p:nvSpPr>
        <p:spPr>
          <a:xfrm>
            <a:off x="5972038" y="9814734"/>
            <a:ext cx="12439924" cy="1130136"/>
          </a:xfrm>
          <a:prstGeom prst="rect">
            <a:avLst/>
          </a:prstGeom>
          <a:solidFill>
            <a:schemeClr val="accent4">
              <a:hueOff val="348544"/>
              <a:lumOff val="7139"/>
            </a:schemeClr>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81870">
              <a:lnSpc>
                <a:spcPct val="100000"/>
              </a:lnSpc>
              <a:spcBef>
                <a:spcPts val="0"/>
              </a:spcBef>
              <a:defRPr sz="4980"/>
            </a:lvl1pPr>
          </a:lstStyle>
          <a:p>
            <a:pPr/>
            <a:r>
              <a:t>Eine Skizze enthält Werte und Zahlen</a:t>
            </a:r>
          </a:p>
        </p:txBody>
      </p:sp>
      <p:sp>
        <p:nvSpPr>
          <p:cNvPr id="59" name="Eine Skizze ist eine einfache Zeichnung"/>
          <p:cNvSpPr txBox="1"/>
          <p:nvPr/>
        </p:nvSpPr>
        <p:spPr>
          <a:xfrm>
            <a:off x="5925750" y="3214322"/>
            <a:ext cx="12532500" cy="1141876"/>
          </a:xfrm>
          <a:prstGeom prst="rect">
            <a:avLst/>
          </a:prstGeom>
          <a:solidFill>
            <a:srgbClr val="044D84"/>
          </a:solidFill>
          <a:ln w="1143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algn="ctr" defTabSz="685165">
              <a:lnSpc>
                <a:spcPct val="100000"/>
              </a:lnSpc>
              <a:spcBef>
                <a:spcPts val="0"/>
              </a:spcBef>
              <a:defRPr sz="4980">
                <a:solidFill>
                  <a:srgbClr val="FFFFFF"/>
                </a:solidFill>
              </a:defRPr>
            </a:lvl1pPr>
          </a:lstStyle>
          <a:p>
            <a:pPr/>
            <a:r>
              <a:t>Eine Skizze ist eine einfache Zeichnung</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 name="Ben und Julia veranstalten ein 100 m Wettrennen.  Weil Ben sich siegessicher ist, gibt er Julia am Start einen Vorsprung von 25 m. Der Startschuss ertönt.…"/>
          <p:cNvSpPr txBox="1"/>
          <p:nvPr/>
        </p:nvSpPr>
        <p:spPr>
          <a:xfrm>
            <a:off x="1943539" y="3433762"/>
            <a:ext cx="21040987" cy="6569076"/>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r>
              <a:t>Ben und Julia veranstalten ein 100 m Wettrennen. </a:t>
            </a:r>
            <a:br/>
            <a:r>
              <a:t>Weil Ben sich siegessicher ist, gibt er Julia am Start einen Vorsprung von 25 m. Der Startschuss ertönt.</a:t>
            </a:r>
          </a:p>
          <a:p>
            <a:pPr/>
            <a:r>
              <a:t>In der Zeit, in der Ben 10 m läuft, schafft Julia immer 8 m. </a:t>
            </a:r>
            <a:br/>
            <a:r>
              <a:t>Wer von beiden ist zuerst im Ziel?</a:t>
            </a:r>
          </a:p>
        </p:txBody>
      </p:sp>
      <p:sp>
        <p:nvSpPr>
          <p:cNvPr id="64"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69" name="Ben und Julia veranstalten ein 100 m Wettrennen.  Weil Ben sich siegessicher ist, gibt er Julia am Start einen Vorsprung von 25 m. Der Startschuss ertönt.…"/>
          <p:cNvSpPr txBox="1"/>
          <p:nvPr/>
        </p:nvSpPr>
        <p:spPr>
          <a:xfrm>
            <a:off x="1943539" y="3433762"/>
            <a:ext cx="21040987" cy="6569076"/>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r>
              <a:t>Ben und Julia veranstalten ein </a:t>
            </a:r>
            <a:r>
              <a:rPr>
                <a:solidFill>
                  <a:schemeClr val="accent3">
                    <a:hueOff val="914338"/>
                    <a:satOff val="31515"/>
                    <a:lumOff val="-30790"/>
                  </a:schemeClr>
                </a:solidFill>
              </a:rPr>
              <a:t>100 m Wettrennen</a:t>
            </a:r>
            <a:r>
              <a:t>. </a:t>
            </a:r>
            <a:br/>
            <a:r>
              <a:t>Weil Ben sich siegessicher ist, gibt er Julia am Start einen Vorsprung von 25 m. Der Startschuss ertönt.</a:t>
            </a:r>
          </a:p>
          <a:p>
            <a:pPr/>
            <a:r>
              <a:t>In der Zeit, in der Ben 10 m läuft, schafft Julia immer 8 m. </a:t>
            </a:r>
            <a:br/>
            <a:r>
              <a:t>Wer von beiden ist zuerst im Ziel?</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74"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75" name="Ben und Julia veranstalten ein 100 m Wettrennen."/>
          <p:cNvSpPr txBox="1"/>
          <p:nvPr/>
        </p:nvSpPr>
        <p:spPr>
          <a:xfrm>
            <a:off x="14262100" y="3657599"/>
            <a:ext cx="9718862" cy="2687956"/>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5000"/>
            </a:pPr>
            <a:r>
              <a:t>Ben und Julia veranstalten ein </a:t>
            </a:r>
            <a:r>
              <a:rPr>
                <a:solidFill>
                  <a:schemeClr val="accent3">
                    <a:hueOff val="914338"/>
                    <a:satOff val="31515"/>
                    <a:lumOff val="-30790"/>
                  </a:schemeClr>
                </a:solidFill>
              </a:rPr>
              <a:t>100 m Wettrennen</a:t>
            </a:r>
            <a:r>
              <a:t>. </a:t>
            </a:r>
            <a:br/>
            <a:r>
              <a:t>                                                                                    </a:t>
            </a:r>
          </a:p>
        </p:txBody>
      </p:sp>
      <p:pic>
        <p:nvPicPr>
          <p:cNvPr id="76" name="Bild" descr="Bild"/>
          <p:cNvPicPr>
            <a:picLocks noChangeAspect="1"/>
          </p:cNvPicPr>
          <p:nvPr/>
        </p:nvPicPr>
        <p:blipFill>
          <a:blip r:embed="rId3">
            <a:extLst/>
          </a:blip>
          <a:srcRect l="12928" t="45699" r="10255" b="17593"/>
          <a:stretch>
            <a:fillRect/>
          </a:stretch>
        </p:blipFill>
        <p:spPr>
          <a:xfrm>
            <a:off x="722589" y="5523298"/>
            <a:ext cx="12955678" cy="4643149"/>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0"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81"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82" name="Ben und Julia veranstalten ein 100 m Wettrennen."/>
          <p:cNvSpPr txBox="1"/>
          <p:nvPr/>
        </p:nvSpPr>
        <p:spPr>
          <a:xfrm>
            <a:off x="14262100" y="3657599"/>
            <a:ext cx="9718862" cy="2687956"/>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5000"/>
            </a:pPr>
            <a:r>
              <a:t>Ben und Julia veranstalten ein </a:t>
            </a:r>
            <a:r>
              <a:rPr>
                <a:solidFill>
                  <a:schemeClr val="accent3">
                    <a:hueOff val="914338"/>
                    <a:satOff val="31515"/>
                    <a:lumOff val="-30790"/>
                  </a:schemeClr>
                </a:solidFill>
              </a:rPr>
              <a:t>100 m Wettrennen</a:t>
            </a:r>
            <a:r>
              <a:t>. </a:t>
            </a:r>
            <a:br/>
            <a:r>
              <a:t>                                                                                    </a:t>
            </a:r>
          </a:p>
        </p:txBody>
      </p:sp>
      <p:grpSp>
        <p:nvGrpSpPr>
          <p:cNvPr id="86" name="Gruppieren"/>
          <p:cNvGrpSpPr/>
          <p:nvPr/>
        </p:nvGrpSpPr>
        <p:grpSpPr>
          <a:xfrm>
            <a:off x="-1042018" y="5523298"/>
            <a:ext cx="14720284" cy="4643149"/>
            <a:chOff x="0" y="0"/>
            <a:chExt cx="14720283" cy="4643148"/>
          </a:xfrm>
        </p:grpSpPr>
        <p:pic>
          <p:nvPicPr>
            <p:cNvPr id="83" name="Bild" descr="Bild"/>
            <p:cNvPicPr>
              <a:picLocks noChangeAspect="1"/>
            </p:cNvPicPr>
            <p:nvPr/>
          </p:nvPicPr>
          <p:blipFill>
            <a:blip r:embed="rId3">
              <a:extLst/>
            </a:blip>
            <a:srcRect l="12928" t="45699" r="10255" b="17593"/>
            <a:stretch>
              <a:fillRect/>
            </a:stretch>
          </p:blipFill>
          <p:spPr>
            <a:xfrm>
              <a:off x="1764606" y="0"/>
              <a:ext cx="12955678" cy="4643149"/>
            </a:xfrm>
            <a:prstGeom prst="rect">
              <a:avLst/>
            </a:prstGeom>
            <a:ln w="12700" cap="flat">
              <a:noFill/>
              <a:miter lim="400000"/>
            </a:ln>
            <a:effectLst/>
          </p:spPr>
        </p:pic>
        <p:pic>
          <p:nvPicPr>
            <p:cNvPr id="84" name="Bild" descr="Bild"/>
            <p:cNvPicPr>
              <a:picLocks noChangeAspect="1"/>
            </p:cNvPicPr>
            <p:nvPr/>
          </p:nvPicPr>
          <p:blipFill>
            <a:blip r:embed="rId4">
              <a:extLst/>
            </a:blip>
            <a:srcRect l="651" t="51902" r="21473" b="41306"/>
            <a:stretch>
              <a:fillRect/>
            </a:stretch>
          </p:blipFill>
          <p:spPr>
            <a:xfrm>
              <a:off x="0" y="2876450"/>
              <a:ext cx="13812154" cy="903237"/>
            </a:xfrm>
            <a:prstGeom prst="rect">
              <a:avLst/>
            </a:prstGeom>
            <a:ln w="12700" cap="flat">
              <a:noFill/>
              <a:miter lim="400000"/>
            </a:ln>
            <a:effectLst>
              <a:outerShdw sx="100000" sy="100000" kx="0" ky="0" algn="b" rotWithShape="0" blurRad="88900" dist="25400" dir="5400000">
                <a:srgbClr val="000000">
                  <a:alpha val="50000"/>
                </a:srgbClr>
              </a:outerShdw>
            </a:effectLst>
          </p:spPr>
        </p:pic>
        <p:sp>
          <p:nvSpPr>
            <p:cNvPr id="85" name="100m"/>
            <p:cNvSpPr txBox="1"/>
            <p:nvPr/>
          </p:nvSpPr>
          <p:spPr>
            <a:xfrm>
              <a:off x="7278212" y="2780089"/>
              <a:ext cx="1211888" cy="66239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100m</a:t>
              </a:r>
            </a:p>
          </p:txBody>
        </p:sp>
      </p:gr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91"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sp>
        <p:nvSpPr>
          <p:cNvPr id="92" name="Ben und Julia veranstalten ein 100 m Wettrennen.  Weil Ben sich siegessicher ist, gibt er Julia am Start einen Vorsprung von 25 m. Der Startschuss ertönt."/>
          <p:cNvSpPr txBox="1"/>
          <p:nvPr/>
        </p:nvSpPr>
        <p:spPr>
          <a:xfrm>
            <a:off x="14262100" y="3657600"/>
            <a:ext cx="9718862" cy="5019675"/>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5000"/>
            </a:pPr>
            <a:r>
              <a:t>Ben und Julia veranstalten ein 100 m Wettrennen. </a:t>
            </a:r>
            <a:br/>
            <a:r>
              <a:t>Weil Ben sich siegessicher ist, gibt er Julia am Start einen </a:t>
            </a:r>
            <a:r>
              <a:rPr>
                <a:solidFill>
                  <a:schemeClr val="accent4">
                    <a:hueOff val="348544"/>
                    <a:lumOff val="7139"/>
                  </a:schemeClr>
                </a:solidFill>
              </a:rPr>
              <a:t>Vorsprung von 25 m</a:t>
            </a:r>
            <a:r>
              <a:t>. Der Startschuss ertönt.                                                                                     </a:t>
            </a:r>
          </a:p>
        </p:txBody>
      </p:sp>
      <p:grpSp>
        <p:nvGrpSpPr>
          <p:cNvPr id="97" name="Gruppieren"/>
          <p:cNvGrpSpPr/>
          <p:nvPr/>
        </p:nvGrpSpPr>
        <p:grpSpPr>
          <a:xfrm>
            <a:off x="-1042018" y="5523298"/>
            <a:ext cx="14720284" cy="4731293"/>
            <a:chOff x="0" y="0"/>
            <a:chExt cx="14720283" cy="4731292"/>
          </a:xfrm>
        </p:grpSpPr>
        <p:pic>
          <p:nvPicPr>
            <p:cNvPr id="93" name="Bild" descr="Bild"/>
            <p:cNvPicPr>
              <a:picLocks noChangeAspect="1"/>
            </p:cNvPicPr>
            <p:nvPr/>
          </p:nvPicPr>
          <p:blipFill>
            <a:blip r:embed="rId3">
              <a:extLst/>
            </a:blip>
            <a:srcRect l="12928" t="45699" r="10255" b="17593"/>
            <a:stretch>
              <a:fillRect/>
            </a:stretch>
          </p:blipFill>
          <p:spPr>
            <a:xfrm>
              <a:off x="1764606" y="0"/>
              <a:ext cx="12955678" cy="4643149"/>
            </a:xfrm>
            <a:prstGeom prst="rect">
              <a:avLst/>
            </a:prstGeom>
            <a:ln w="12700" cap="flat">
              <a:noFill/>
              <a:miter lim="400000"/>
            </a:ln>
            <a:effectLst/>
          </p:spPr>
        </p:pic>
        <p:pic>
          <p:nvPicPr>
            <p:cNvPr id="94" name="Bild" descr="Bild"/>
            <p:cNvPicPr>
              <a:picLocks noChangeAspect="1"/>
            </p:cNvPicPr>
            <p:nvPr/>
          </p:nvPicPr>
          <p:blipFill>
            <a:blip r:embed="rId4">
              <a:extLst/>
            </a:blip>
            <a:srcRect l="8177" t="48074" r="62549" b="16720"/>
            <a:stretch>
              <a:fillRect/>
            </a:stretch>
          </p:blipFill>
          <p:spPr>
            <a:xfrm>
              <a:off x="1013359" y="337761"/>
              <a:ext cx="4870864" cy="4393532"/>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95" name="Bild" descr="Bild"/>
            <p:cNvPicPr>
              <a:picLocks noChangeAspect="1"/>
            </p:cNvPicPr>
            <p:nvPr/>
          </p:nvPicPr>
          <p:blipFill>
            <a:blip r:embed="rId5">
              <a:extLst/>
            </a:blip>
            <a:srcRect l="651" t="51902" r="21473" b="41306"/>
            <a:stretch>
              <a:fillRect/>
            </a:stretch>
          </p:blipFill>
          <p:spPr>
            <a:xfrm>
              <a:off x="0" y="2876450"/>
              <a:ext cx="13812154" cy="903237"/>
            </a:xfrm>
            <a:prstGeom prst="rect">
              <a:avLst/>
            </a:prstGeom>
            <a:ln w="12700" cap="flat">
              <a:noFill/>
              <a:miter lim="400000"/>
            </a:ln>
            <a:effectLst>
              <a:outerShdw sx="100000" sy="100000" kx="0" ky="0" algn="b" rotWithShape="0" blurRad="88900" dist="25400" dir="5400000">
                <a:srgbClr val="000000">
                  <a:alpha val="50000"/>
                </a:srgbClr>
              </a:outerShdw>
            </a:effectLst>
          </p:spPr>
        </p:pic>
        <p:sp>
          <p:nvSpPr>
            <p:cNvPr id="96" name="100m"/>
            <p:cNvSpPr txBox="1"/>
            <p:nvPr/>
          </p:nvSpPr>
          <p:spPr>
            <a:xfrm>
              <a:off x="7278212" y="2780089"/>
              <a:ext cx="1211888" cy="66239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100m</a:t>
              </a:r>
            </a:p>
          </p:txBody>
        </p:sp>
      </p:gr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Bild von PIKAS digi. Lizenz: CC BY-SA 4.0"/>
          <p:cNvSpPr txBox="1"/>
          <p:nvPr/>
        </p:nvSpPr>
        <p:spPr>
          <a:xfrm>
            <a:off x="3071760" y="13247856"/>
            <a:ext cx="4518299" cy="422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defTabSz="642937">
              <a:lnSpc>
                <a:spcPct val="100000"/>
              </a:lnSpc>
              <a:spcBef>
                <a:spcPts val="0"/>
              </a:spcBef>
              <a:defRPr b="0" sz="1800">
                <a:solidFill>
                  <a:srgbClr val="D9D9D9"/>
                </a:solidFill>
                <a:latin typeface="Helvetica"/>
                <a:ea typeface="Helvetica"/>
                <a:cs typeface="Helvetica"/>
                <a:sym typeface="Helvetica"/>
              </a:defRPr>
            </a:pPr>
            <a:r>
              <a:rPr>
                <a:solidFill>
                  <a:srgbClr val="FFFFFF"/>
                </a:solidFill>
              </a:rPr>
              <a:t>Bild von PIKAS digi. Lizenz: CC BY-SA 4.0</a:t>
            </a:r>
            <a:r>
              <a:rPr sz="1600">
                <a:solidFill>
                  <a:srgbClr val="FFFFFF"/>
                </a:solidFill>
                <a:latin typeface="Times Roman"/>
                <a:ea typeface="Times Roman"/>
                <a:cs typeface="Times Roman"/>
                <a:sym typeface="Times Roman"/>
              </a:rPr>
              <a:t> </a:t>
            </a:r>
          </a:p>
        </p:txBody>
      </p:sp>
      <p:sp>
        <p:nvSpPr>
          <p:cNvPr id="102" name="Wie verwende ich eine Skizze?"/>
          <p:cNvSpPr txBox="1"/>
          <p:nvPr/>
        </p:nvSpPr>
        <p:spPr>
          <a:xfrm>
            <a:off x="5047705" y="483442"/>
            <a:ext cx="16316470" cy="1109559"/>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lvl1pPr defTabSz="1975054">
              <a:spcBef>
                <a:spcPts val="3600"/>
              </a:spcBef>
              <a:defRPr sz="4860"/>
            </a:lvl1pPr>
          </a:lstStyle>
          <a:p>
            <a:pPr/>
            <a:r>
              <a:t>Wie verwende ich eine Skizze?</a:t>
            </a:r>
          </a:p>
        </p:txBody>
      </p:sp>
      <p:grpSp>
        <p:nvGrpSpPr>
          <p:cNvPr id="109" name="Gruppieren"/>
          <p:cNvGrpSpPr/>
          <p:nvPr/>
        </p:nvGrpSpPr>
        <p:grpSpPr>
          <a:xfrm>
            <a:off x="-1042018" y="5523298"/>
            <a:ext cx="14720284" cy="4731293"/>
            <a:chOff x="0" y="0"/>
            <a:chExt cx="14720283" cy="4731292"/>
          </a:xfrm>
        </p:grpSpPr>
        <p:pic>
          <p:nvPicPr>
            <p:cNvPr id="103" name="Bild" descr="Bild"/>
            <p:cNvPicPr>
              <a:picLocks noChangeAspect="1"/>
            </p:cNvPicPr>
            <p:nvPr/>
          </p:nvPicPr>
          <p:blipFill>
            <a:blip r:embed="rId3">
              <a:extLst/>
            </a:blip>
            <a:srcRect l="12928" t="45699" r="10255" b="17593"/>
            <a:stretch>
              <a:fillRect/>
            </a:stretch>
          </p:blipFill>
          <p:spPr>
            <a:xfrm>
              <a:off x="1764606" y="0"/>
              <a:ext cx="12955678" cy="4643149"/>
            </a:xfrm>
            <a:prstGeom prst="rect">
              <a:avLst/>
            </a:prstGeom>
            <a:ln w="12700" cap="flat">
              <a:noFill/>
              <a:miter lim="400000"/>
            </a:ln>
            <a:effectLst/>
          </p:spPr>
        </p:pic>
        <p:pic>
          <p:nvPicPr>
            <p:cNvPr id="104" name="Bild" descr="Bild"/>
            <p:cNvPicPr>
              <a:picLocks noChangeAspect="1"/>
            </p:cNvPicPr>
            <p:nvPr/>
          </p:nvPicPr>
          <p:blipFill>
            <a:blip r:embed="rId4">
              <a:extLst/>
            </a:blip>
            <a:srcRect l="8177" t="48074" r="62549" b="16720"/>
            <a:stretch>
              <a:fillRect/>
            </a:stretch>
          </p:blipFill>
          <p:spPr>
            <a:xfrm>
              <a:off x="1013359" y="337761"/>
              <a:ext cx="4870864" cy="4393532"/>
            </a:xfrm>
            <a:prstGeom prst="rect">
              <a:avLst/>
            </a:prstGeom>
            <a:ln w="12700" cap="flat">
              <a:noFill/>
              <a:miter lim="400000"/>
            </a:ln>
            <a:effectLst>
              <a:outerShdw sx="100000" sy="100000" kx="0" ky="0" algn="b" rotWithShape="0" blurRad="88900" dist="25400" dir="5400000">
                <a:srgbClr val="000000">
                  <a:alpha val="50000"/>
                </a:srgbClr>
              </a:outerShdw>
            </a:effectLst>
          </p:spPr>
        </p:pic>
        <p:pic>
          <p:nvPicPr>
            <p:cNvPr id="105" name="Bild" descr="Bild"/>
            <p:cNvPicPr>
              <a:picLocks noChangeAspect="1"/>
            </p:cNvPicPr>
            <p:nvPr/>
          </p:nvPicPr>
          <p:blipFill>
            <a:blip r:embed="rId5">
              <a:extLst/>
            </a:blip>
            <a:srcRect l="651" t="51902" r="21473" b="41306"/>
            <a:stretch>
              <a:fillRect/>
            </a:stretch>
          </p:blipFill>
          <p:spPr>
            <a:xfrm>
              <a:off x="0" y="2876450"/>
              <a:ext cx="13812154" cy="903237"/>
            </a:xfrm>
            <a:prstGeom prst="rect">
              <a:avLst/>
            </a:prstGeom>
            <a:ln w="12700" cap="flat">
              <a:noFill/>
              <a:miter lim="400000"/>
            </a:ln>
            <a:effectLst>
              <a:outerShdw sx="100000" sy="100000" kx="0" ky="0" algn="b" rotWithShape="0" blurRad="88900" dist="25400" dir="5400000">
                <a:srgbClr val="000000">
                  <a:alpha val="50000"/>
                </a:srgbClr>
              </a:outerShdw>
            </a:effectLst>
          </p:spPr>
        </p:pic>
        <p:sp>
          <p:nvSpPr>
            <p:cNvPr id="106" name="100m"/>
            <p:cNvSpPr txBox="1"/>
            <p:nvPr/>
          </p:nvSpPr>
          <p:spPr>
            <a:xfrm>
              <a:off x="7278212" y="2780089"/>
              <a:ext cx="1211888" cy="66239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100m</a:t>
              </a:r>
            </a:p>
          </p:txBody>
        </p:sp>
        <p:sp>
          <p:nvSpPr>
            <p:cNvPr id="107" name="25m"/>
            <p:cNvSpPr txBox="1"/>
            <p:nvPr/>
          </p:nvSpPr>
          <p:spPr>
            <a:xfrm>
              <a:off x="3468559" y="1444537"/>
              <a:ext cx="1004959" cy="64178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ctr">
              <a:noAutofit/>
            </a:bodyPr>
            <a:lstStyle>
              <a:lvl1pPr>
                <a:defRPr sz="3000">
                  <a:latin typeface="+mn-lt"/>
                  <a:ea typeface="+mn-ea"/>
                  <a:cs typeface="+mn-cs"/>
                  <a:sym typeface="Helvetica Neue"/>
                </a:defRPr>
              </a:lvl1pPr>
            </a:lstStyle>
            <a:p>
              <a:pPr/>
              <a:r>
                <a:t>25m</a:t>
              </a:r>
            </a:p>
          </p:txBody>
        </p:sp>
        <p:pic>
          <p:nvPicPr>
            <p:cNvPr id="108" name="Bild" descr="Bild"/>
            <p:cNvPicPr>
              <a:picLocks noChangeAspect="1"/>
            </p:cNvPicPr>
            <p:nvPr/>
          </p:nvPicPr>
          <p:blipFill>
            <a:blip r:embed="rId5">
              <a:extLst/>
            </a:blip>
            <a:srcRect l="651" t="51902" r="21473" b="41306"/>
            <a:stretch>
              <a:fillRect/>
            </a:stretch>
          </p:blipFill>
          <p:spPr>
            <a:xfrm>
              <a:off x="1627379" y="1914430"/>
              <a:ext cx="3762223" cy="246029"/>
            </a:xfrm>
            <a:prstGeom prst="rect">
              <a:avLst/>
            </a:prstGeom>
            <a:ln w="12700" cap="flat">
              <a:noFill/>
              <a:miter lim="400000"/>
            </a:ln>
            <a:effectLst>
              <a:outerShdw sx="100000" sy="100000" kx="0" ky="0" algn="b" rotWithShape="0" blurRad="88900" dist="25400" dir="5400000">
                <a:srgbClr val="000000">
                  <a:alpha val="50000"/>
                </a:srgbClr>
              </a:outerShdw>
            </a:effectLst>
          </p:spPr>
        </p:pic>
      </p:grpSp>
      <p:sp>
        <p:nvSpPr>
          <p:cNvPr id="110" name="Ben und Julia veranstalten ein 100 m Wettrennen.  Weil Ben sich siegessicher ist, gibt er Julia am Start einen Vorsprung von 25 m. Der Startschuss ertönt."/>
          <p:cNvSpPr txBox="1"/>
          <p:nvPr/>
        </p:nvSpPr>
        <p:spPr>
          <a:xfrm>
            <a:off x="14262100" y="3657600"/>
            <a:ext cx="9718862" cy="5019675"/>
          </a:xfrm>
          <a:prstGeom prst="rect">
            <a:avLst/>
          </a:prstGeom>
          <a:solidFill>
            <a:srgbClr val="FFFFFF"/>
          </a:solidFill>
          <a:ln w="127000">
            <a:solidFill>
              <a:srgbClr val="FFFFFF"/>
            </a:solidFill>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5000"/>
            </a:pPr>
            <a:r>
              <a:t>Ben und Julia veranstalten ein 100 m Wettrennen. </a:t>
            </a:r>
            <a:br/>
            <a:r>
              <a:t>Weil Ben sich siegessicher ist, gibt er Julia am Start einen </a:t>
            </a:r>
            <a:r>
              <a:rPr>
                <a:solidFill>
                  <a:schemeClr val="accent4">
                    <a:hueOff val="348544"/>
                    <a:lumOff val="7139"/>
                  </a:schemeClr>
                </a:solidFill>
              </a:rPr>
              <a:t>Vorsprung von 25 m</a:t>
            </a:r>
            <a:r>
              <a:t>. Der Startschuss ertönt.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OpenSans-Bold"/>
        <a:ea typeface="OpenSans-Bold"/>
        <a:cs typeface="OpenSans-Bold"/>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0" cap="flat">
          <a:solidFill>
            <a:srgbClr val="FFFFFF"/>
          </a:solidFill>
          <a:prstDash val="solid"/>
          <a:miter lim="400000"/>
        </a:ln>
        <a:effectLst/>
        <a:sp3d/>
      </a:spPr>
      <a:bodyPr rot="0" spcFirstLastPara="1" vertOverflow="overflow" horzOverflow="overflow" vert="horz" wrap="square" lIns="190500" tIns="190500" rIns="190500" bIns="190500" numCol="1" spcCol="38100" rtlCol="0" anchor="ctr" upright="0">
        <a:normAutofit fontScale="100000" lnSpcReduction="0"/>
      </a:bodyPr>
      <a:lstStyle>
        <a:def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OpenSans-Bold"/>
        <a:ea typeface="OpenSans-Bold"/>
        <a:cs typeface="OpenSans-Bold"/>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0" cap="flat">
          <a:solidFill>
            <a:srgbClr val="FFFFFF"/>
          </a:solidFill>
          <a:prstDash val="solid"/>
          <a:miter lim="400000"/>
        </a:ln>
        <a:effectLst/>
        <a:sp3d/>
      </a:spPr>
      <a:bodyPr rot="0" spcFirstLastPara="1" vertOverflow="overflow" horzOverflow="overflow" vert="horz" wrap="square" lIns="190500" tIns="190500" rIns="190500" bIns="190500" numCol="1" spcCol="38100" rtlCol="0" anchor="ctr" upright="0">
        <a:normAutofit fontScale="100000" lnSpcReduction="0"/>
      </a:bodyPr>
      <a:lstStyle>
        <a:def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l" defTabSz="2438339" rtl="0" fontAlgn="auto" latinLnBrk="0" hangingPunct="0">
          <a:lnSpc>
            <a:spcPct val="90000"/>
          </a:lnSpc>
          <a:spcBef>
            <a:spcPts val="4500"/>
          </a:spcBef>
          <a:spcAft>
            <a:spcPts val="0"/>
          </a:spcAft>
          <a:buClrTx/>
          <a:buSzTx/>
          <a:buFontTx/>
          <a:buNone/>
          <a:tabLst/>
          <a:defRPr b="1" baseline="0" cap="none" i="0" spc="0" strike="noStrike" sz="6000" u="none" kumimoji="0" normalizeH="0">
            <a:ln>
              <a:noFill/>
            </a:ln>
            <a:solidFill>
              <a:srgbClr val="000000"/>
            </a:solidFill>
            <a:effectLst/>
            <a:uFillTx/>
            <a:latin typeface="+mj-lt"/>
            <a:ea typeface="+mj-ea"/>
            <a:cs typeface="+mj-cs"/>
            <a:sym typeface="OpenSans-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