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6" name="Shape 14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1" name="Shape 15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Während der Arbeitsphase kann Folie 4 angezeigt werden. Folie 4 und Folie 6 sollten ggf. auch auf dem Padlet verfügbar sein.</a:t>
            </a:r>
          </a:p>
          <a:p>
            <a:pPr/>
          </a:p>
          <a:p>
            <a:pPr/>
            <a:r>
              <a:t>Es gibt 3 differenzierte Aufgaben die in diesem Kontext von den SuS ausgewählt werden können. </a:t>
            </a:r>
          </a:p>
          <a:p>
            <a:pPr/>
            <a:r>
              <a:t>Strukturell sind sie ähnlich gelagert, sodass die Skizzen eine ähnliche Struktur aufweisen könnten.</a:t>
            </a:r>
          </a:p>
          <a:p>
            <a:pPr/>
            <a:r>
              <a:t>Aufgabe 1 und 2 unterscheidet sich nur darin, dass bei Aufgabe 1 bereits eine Skizze angedeutet wird, die zu vervollständigen ist. In Aufgabe 2 ist diese Skizze gänzlich selbstständig zu erstellen.</a:t>
            </a:r>
          </a:p>
          <a:p>
            <a:pPr/>
            <a:r>
              <a:t>Bei Aufgabe 3 muss die Überschneidung zweier Strecken skizziert und ermittelt werden.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6" name="Shape 15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Während der Arbeitsphase kann Folie 4 angezeigt werden. Folie 4 und Folie 6 sollten ggf. auch auf dem Padlet verfügbar sein.</a:t>
            </a:r>
          </a:p>
          <a:p>
            <a:pPr/>
          </a:p>
          <a:p>
            <a:pPr/>
            <a:r>
              <a:t>Es gibt 3 differenzierte Aufgaben die in diesem Kontext von den SuS ausgewählt werden können. </a:t>
            </a:r>
          </a:p>
          <a:p>
            <a:pPr/>
            <a:r>
              <a:t>Strukturell sind sie ähnlich gelagert, sodass die Skizzen eine ähnliche Struktur aufweisen könnten.</a:t>
            </a:r>
          </a:p>
          <a:p>
            <a:pPr/>
            <a:r>
              <a:t>Aufgabe 1 und 2 unterscheidet sich nur darin, dass bei Aufgabe 1 bereits eine Skizze angedeutet wird, die zu vervollständigen ist. In Aufgabe 2 ist diese Skizze gänzlich selbstständig zu erstellen.</a:t>
            </a:r>
          </a:p>
          <a:p>
            <a:pPr/>
            <a:r>
              <a:t>Bei Aufgabe 3 muss die Überschneidung zweier Strecken skizziert und ermittelt werden.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1" name="Shape 16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Während der Arbeitsphase kann Folie 4 angezeigt werden. Folie 4 und Folie 6 sollten ggf. auch auf dem Padlet verfügbar sein.</a:t>
            </a:r>
          </a:p>
          <a:p>
            <a:pPr/>
          </a:p>
          <a:p>
            <a:pPr/>
            <a:r>
              <a:t>Es gibt 3 differenzierte Aufgaben die in diesem Kontext von den SuS ausgewählt werden können. </a:t>
            </a:r>
          </a:p>
          <a:p>
            <a:pPr/>
            <a:r>
              <a:t>Strukturell sind sie ähnlich gelagert, sodass die Skizzen eine ähnliche Struktur aufweisen könnten.</a:t>
            </a:r>
          </a:p>
          <a:p>
            <a:pPr/>
            <a:r>
              <a:t>Aufgabe 1 und 2 unterscheidet sich nur darin, dass bei Aufgabe 1 bereits eine Skizze angedeutet wird, die zu vervollständigen ist. In Aufgabe 2 ist diese Skizze gänzlich selbstständig zu erstellen.</a:t>
            </a:r>
          </a:p>
          <a:p>
            <a:pPr/>
            <a:r>
              <a:t>Bei Aufgabe 3 muss die Überschneidung zweier Strecken skizziert und ermittelt werden.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8" name="Shape 17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Während der Arbeitsphase kann Folie 4 angezeigt werden. Folie 4 und Folie 6 sollten ggf. auch auf dem Padlet verfügbar sein.</a:t>
            </a:r>
          </a:p>
          <a:p>
            <a:pPr/>
          </a:p>
          <a:p>
            <a:pPr/>
            <a:r>
              <a:t>Es gibt 3 differenzierte Aufgaben die in diesem Kontext von den SuS ausgewählt werden können. </a:t>
            </a:r>
          </a:p>
          <a:p>
            <a:pPr/>
            <a:r>
              <a:t>Strukturell sind sie ähnlich gelagert, sodass die Skizzen eine ähnliche Struktur aufweisen könnten.</a:t>
            </a:r>
          </a:p>
          <a:p>
            <a:pPr/>
            <a:r>
              <a:t>Aufgabe 1 und 2 unterscheidet sich nur darin, dass bei Aufgabe 1 bereits eine Skizze angedeutet wird, die zu vervollständigen ist. In Aufgabe 2 ist diese Skizze gänzlich selbstständig zu erstellen.</a:t>
            </a:r>
          </a:p>
          <a:p>
            <a:pPr/>
            <a:r>
              <a:t>Bei Aufgabe 3 muss die Überschneidung zweier Strecken skizziert und ermittelt werden.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el &amp;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xt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Titeltext</a:t>
            </a:r>
          </a:p>
        </p:txBody>
      </p:sp>
      <p:sp>
        <p:nvSpPr>
          <p:cNvPr id="12" name="Textebene 1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3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Christian Bauer"/>
          <p:cNvSpPr txBox="1"/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3200"/>
            </a:lvl1pPr>
          </a:lstStyle>
          <a:p>
            <a:pPr/>
            <a:r>
              <a:t>–Christian Bauer</a:t>
            </a:r>
          </a:p>
        </p:txBody>
      </p:sp>
      <p:sp>
        <p:nvSpPr>
          <p:cNvPr id="94" name="„Zitat hier eingeben.“"/>
          <p:cNvSpPr txBox="1"/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„Zitat hier eingeben.“ </a:t>
            </a:r>
          </a:p>
        </p:txBody>
      </p:sp>
      <p:sp>
        <p:nvSpPr>
          <p:cNvPr id="95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ild"/>
          <p:cNvSpPr/>
          <p:nvPr>
            <p:ph type="pic" idx="21"/>
          </p:nvPr>
        </p:nvSpPr>
        <p:spPr>
          <a:xfrm>
            <a:off x="0" y="0"/>
            <a:ext cx="24384000" cy="162644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Autor und Datum"/>
          <p:cNvSpPr txBox="1"/>
          <p:nvPr>
            <p:ph type="body" sz="quarter" idx="21" hasCustomPrompt="1"/>
          </p:nvPr>
        </p:nvSpPr>
        <p:spPr>
          <a:xfrm>
            <a:off x="4030265" y="12174593"/>
            <a:ext cx="16323471" cy="648365"/>
          </a:xfrm>
          <a:prstGeom prst="rect">
            <a:avLst/>
          </a:prstGeom>
        </p:spPr>
        <p:txBody>
          <a:bodyPr lIns="71437" tIns="71437" rIns="71437" bIns="71437" anchor="b"/>
          <a:lstStyle>
            <a:lvl1pPr marL="0" indent="0">
              <a:spcBef>
                <a:spcPts val="0"/>
              </a:spcBef>
              <a:buSzTx/>
              <a:buNone/>
              <a:defRPr b="1" sz="3200"/>
            </a:lvl1pPr>
          </a:lstStyle>
          <a:p>
            <a:pPr/>
            <a:r>
              <a:t>Autor und Datum</a:t>
            </a:r>
          </a:p>
        </p:txBody>
      </p:sp>
      <p:sp>
        <p:nvSpPr>
          <p:cNvPr id="118" name="Titel der Präsentation"/>
          <p:cNvSpPr txBox="1"/>
          <p:nvPr>
            <p:ph type="title" hasCustomPrompt="1"/>
          </p:nvPr>
        </p:nvSpPr>
        <p:spPr>
          <a:xfrm>
            <a:off x="4030265" y="2607468"/>
            <a:ext cx="16325237" cy="4643439"/>
          </a:xfrm>
          <a:prstGeom prst="rect">
            <a:avLst/>
          </a:prstGeom>
        </p:spPr>
        <p:txBody>
          <a:bodyPr lIns="71437" tIns="71437" rIns="71437" bIns="71437" anchor="b"/>
          <a:lstStyle>
            <a:lvl1pPr algn="l" defTabSz="2438339">
              <a:lnSpc>
                <a:spcPct val="80000"/>
              </a:lnSpc>
              <a:defRPr b="1" spc="-228" sz="11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Titel der Präsentation</a:t>
            </a:r>
          </a:p>
        </p:txBody>
      </p:sp>
      <p:sp>
        <p:nvSpPr>
          <p:cNvPr id="119" name="Textebene 1…"/>
          <p:cNvSpPr txBox="1"/>
          <p:nvPr>
            <p:ph type="body" sz="quarter" idx="1" hasCustomPrompt="1"/>
          </p:nvPr>
        </p:nvSpPr>
        <p:spPr>
          <a:xfrm>
            <a:off x="4030265" y="7179468"/>
            <a:ext cx="16323470" cy="2048062"/>
          </a:xfrm>
          <a:prstGeom prst="rect">
            <a:avLst/>
          </a:prstGeom>
        </p:spPr>
        <p:txBody>
          <a:bodyPr lIns="71437" tIns="71437" rIns="71437" bIns="71437" anchor="t"/>
          <a:lstStyle>
            <a:lvl1pPr marL="0" indent="0">
              <a:spcBef>
                <a:spcPts val="0"/>
              </a:spcBef>
              <a:buSzTx/>
              <a:buNone/>
              <a:defRPr b="1"/>
            </a:lvl1pPr>
            <a:lvl2pPr marL="0" indent="0">
              <a:spcBef>
                <a:spcPts val="0"/>
              </a:spcBef>
              <a:buSzTx/>
              <a:buNone/>
              <a:defRPr b="1"/>
            </a:lvl2pPr>
            <a:lvl3pPr marL="0" indent="0">
              <a:spcBef>
                <a:spcPts val="0"/>
              </a:spcBef>
              <a:buSzTx/>
              <a:buNone/>
              <a:defRPr b="1"/>
            </a:lvl3pPr>
            <a:lvl4pPr marL="0" indent="0">
              <a:spcBef>
                <a:spcPts val="0"/>
              </a:spcBef>
              <a:buSzTx/>
              <a:buNone/>
              <a:defRPr b="1"/>
            </a:lvl4pPr>
            <a:lvl5pPr marL="0" indent="0">
              <a:spcBef>
                <a:spcPts val="0"/>
              </a:spcBef>
              <a:buSzTx/>
              <a:buNone/>
              <a:defRPr b="1"/>
            </a:lvl5pPr>
          </a:lstStyle>
          <a:p>
            <a:pPr/>
            <a:r>
              <a:t>Präsentationsuntertitel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0" name="Foliennummer"/>
          <p:cNvSpPr txBox="1"/>
          <p:nvPr>
            <p:ph type="sldNum" sz="quarter" idx="2"/>
          </p:nvPr>
        </p:nvSpPr>
        <p:spPr>
          <a:xfrm>
            <a:off x="11987110" y="12954297"/>
            <a:ext cx="409780" cy="415875"/>
          </a:xfrm>
          <a:prstGeom prst="rect">
            <a:avLst/>
          </a:prstGeom>
        </p:spPr>
        <p:txBody>
          <a:bodyPr lIns="71437" tIns="71437" rIns="71437" bIns="71437" anchor="b"/>
          <a:lstStyle>
            <a:lvl1pPr defTabSz="821531">
              <a:defRPr sz="18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">
    <p:bg>
      <p:bgPr>
        <a:solidFill>
          <a:srgbClr val="F1EEE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itel der Präsentation"/>
          <p:cNvSpPr txBox="1"/>
          <p:nvPr>
            <p:ph type="title" hasCustomPrompt="1"/>
          </p:nvPr>
        </p:nvSpPr>
        <p:spPr>
          <a:xfrm>
            <a:off x="4030265" y="2607468"/>
            <a:ext cx="16325237" cy="4643439"/>
          </a:xfrm>
          <a:prstGeom prst="rect">
            <a:avLst/>
          </a:prstGeom>
        </p:spPr>
        <p:txBody>
          <a:bodyPr lIns="71437" tIns="71437" rIns="71437" bIns="71437" anchor="b"/>
          <a:lstStyle>
            <a:lvl1pPr defTabSz="2438339">
              <a:lnSpc>
                <a:spcPct val="80000"/>
              </a:lnSpc>
              <a:defRPr b="1" spc="-228" sz="11400">
                <a:solidFill>
                  <a:srgbClr val="467A88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</a:lstStyle>
          <a:p>
            <a:pPr/>
            <a:r>
              <a:t>Titel der Präsentation</a:t>
            </a:r>
          </a:p>
        </p:txBody>
      </p:sp>
      <p:sp>
        <p:nvSpPr>
          <p:cNvPr id="128" name="Textebene 1…"/>
          <p:cNvSpPr txBox="1"/>
          <p:nvPr>
            <p:ph type="body" sz="quarter" idx="1" hasCustomPrompt="1"/>
          </p:nvPr>
        </p:nvSpPr>
        <p:spPr>
          <a:xfrm>
            <a:off x="4030265" y="7179468"/>
            <a:ext cx="16323470" cy="2048062"/>
          </a:xfrm>
          <a:prstGeom prst="rect">
            <a:avLst/>
          </a:prstGeom>
        </p:spPr>
        <p:txBody>
          <a:bodyPr lIns="71437" tIns="71437" rIns="71437" bIns="71437" anchor="t"/>
          <a:lstStyle>
            <a:lvl1pPr marL="0" indent="0">
              <a:spcBef>
                <a:spcPts val="0"/>
              </a:spcBef>
              <a:buSzTx/>
              <a:buNone/>
              <a:defRPr b="1"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0" indent="0">
              <a:spcBef>
                <a:spcPts val="0"/>
              </a:spcBef>
              <a:buSzTx/>
              <a:buNone/>
              <a:defRPr b="1">
                <a:latin typeface="Open Sans Light"/>
                <a:ea typeface="Open Sans Light"/>
                <a:cs typeface="Open Sans Light"/>
                <a:sym typeface="Open Sans Light"/>
              </a:defRPr>
            </a:lvl2pPr>
            <a:lvl3pPr marL="0" indent="0">
              <a:spcBef>
                <a:spcPts val="0"/>
              </a:spcBef>
              <a:buSzTx/>
              <a:buNone/>
              <a:defRPr b="1">
                <a:latin typeface="Open Sans Light"/>
                <a:ea typeface="Open Sans Light"/>
                <a:cs typeface="Open Sans Light"/>
                <a:sym typeface="Open Sans Light"/>
              </a:defRPr>
            </a:lvl3pPr>
            <a:lvl4pPr marL="0" indent="0">
              <a:spcBef>
                <a:spcPts val="0"/>
              </a:spcBef>
              <a:buSzTx/>
              <a:buNone/>
              <a:defRPr b="1">
                <a:latin typeface="Open Sans Light"/>
                <a:ea typeface="Open Sans Light"/>
                <a:cs typeface="Open Sans Light"/>
                <a:sym typeface="Open Sans Light"/>
              </a:defRPr>
            </a:lvl4pPr>
            <a:lvl5pPr marL="0" indent="0">
              <a:spcBef>
                <a:spcPts val="0"/>
              </a:spcBef>
              <a:buSzTx/>
              <a:buNone/>
              <a:defRPr b="1">
                <a:latin typeface="Open Sans Light"/>
                <a:ea typeface="Open Sans Light"/>
                <a:cs typeface="Open Sans Light"/>
                <a:sym typeface="Open Sans Light"/>
              </a:defRPr>
            </a:lvl5pPr>
          </a:lstStyle>
          <a:p>
            <a:pPr/>
            <a:r>
              <a:t>Präsentationsuntertitel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pic>
        <p:nvPicPr>
          <p:cNvPr id="129" name="Unbekannt.png" descr="Unbekannt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7151" y="303562"/>
            <a:ext cx="3977083" cy="1048957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Foliennummer"/>
          <p:cNvSpPr txBox="1"/>
          <p:nvPr>
            <p:ph type="sldNum" sz="quarter" idx="2"/>
          </p:nvPr>
        </p:nvSpPr>
        <p:spPr>
          <a:xfrm>
            <a:off x="11987110" y="12954297"/>
            <a:ext cx="409780" cy="415875"/>
          </a:xfrm>
          <a:prstGeom prst="rect">
            <a:avLst/>
          </a:prstGeom>
        </p:spPr>
        <p:txBody>
          <a:bodyPr lIns="71437" tIns="71437" rIns="71437" bIns="71437" anchor="b"/>
          <a:lstStyle>
            <a:lvl1pPr defTabSz="821531">
              <a:defRPr sz="18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Bild" descr="Bild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7385" y="2129282"/>
            <a:ext cx="24478769" cy="11576418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digi-Logo.png" descr="digi-Log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7946" y="293704"/>
            <a:ext cx="4359127" cy="1489036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Foliennummer"/>
          <p:cNvSpPr txBox="1"/>
          <p:nvPr>
            <p:ph type="sldNum" sz="quarter" idx="2"/>
          </p:nvPr>
        </p:nvSpPr>
        <p:spPr>
          <a:xfrm>
            <a:off x="11987110" y="12954297"/>
            <a:ext cx="409780" cy="415875"/>
          </a:xfrm>
          <a:prstGeom prst="rect">
            <a:avLst/>
          </a:prstGeom>
        </p:spPr>
        <p:txBody>
          <a:bodyPr lIns="71437" tIns="71437" rIns="71437" bIns="71437" anchor="b"/>
          <a:lstStyle>
            <a:lvl1pPr defTabSz="821531">
              <a:defRPr sz="18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"/>
          <p:cNvSpPr/>
          <p:nvPr>
            <p:ph type="pic" idx="21"/>
          </p:nvPr>
        </p:nvSpPr>
        <p:spPr>
          <a:xfrm>
            <a:off x="3124200" y="-38100"/>
            <a:ext cx="18135600" cy="120966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eltext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pPr/>
            <a:r>
              <a:t>Titeltext</a:t>
            </a:r>
          </a:p>
        </p:txBody>
      </p:sp>
      <p:sp>
        <p:nvSpPr>
          <p:cNvPr id="22" name="Textebene 1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3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- Mi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xt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31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ild"/>
          <p:cNvSpPr/>
          <p:nvPr>
            <p:ph type="pic" idx="21"/>
          </p:nvPr>
        </p:nvSpPr>
        <p:spPr>
          <a:xfrm>
            <a:off x="7950200" y="1104900"/>
            <a:ext cx="17259302" cy="115062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eltext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Titeltext</a:t>
            </a:r>
          </a:p>
        </p:txBody>
      </p:sp>
      <p:sp>
        <p:nvSpPr>
          <p:cNvPr id="40" name="Textebene 1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1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-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49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&amp; 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57" name="Textebene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8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, Punkte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Bild"/>
          <p:cNvSpPr/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67" name="Textebene 1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68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bene 1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6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ild"/>
          <p:cNvSpPr/>
          <p:nvPr>
            <p:ph type="pic" sz="quarter" idx="21"/>
          </p:nvPr>
        </p:nvSpPr>
        <p:spPr>
          <a:xfrm>
            <a:off x="15681340" y="7035800"/>
            <a:ext cx="8396678" cy="56007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Bild"/>
          <p:cNvSpPr/>
          <p:nvPr>
            <p:ph type="pic" sz="quarter" idx="22"/>
          </p:nvPr>
        </p:nvSpPr>
        <p:spPr>
          <a:xfrm>
            <a:off x="15290800" y="1130300"/>
            <a:ext cx="8331200" cy="55541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Bild"/>
          <p:cNvSpPr/>
          <p:nvPr>
            <p:ph type="pic" idx="23"/>
          </p:nvPr>
        </p:nvSpPr>
        <p:spPr>
          <a:xfrm>
            <a:off x="-3048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Titeltext</a:t>
            </a:r>
          </a:p>
        </p:txBody>
      </p:sp>
      <p:sp>
        <p:nvSpPr>
          <p:cNvPr id="3" name="Textebene 1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" name="Foliennummer"/>
          <p:cNvSpPr txBox="1"/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Aufgabe 1"/>
          <p:cNvSpPr/>
          <p:nvPr/>
        </p:nvSpPr>
        <p:spPr>
          <a:xfrm>
            <a:off x="5701979" y="66183"/>
            <a:ext cx="14218689" cy="1978449"/>
          </a:xfrm>
          <a:prstGeom prst="rect">
            <a:avLst/>
          </a:prstGeom>
          <a:solidFill>
            <a:srgbClr val="FFFFFF"/>
          </a:solidFill>
          <a:ln w="1270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algn="l" defTabSz="2438339">
              <a:lnSpc>
                <a:spcPct val="90000"/>
              </a:lnSpc>
              <a:spcBef>
                <a:spcPts val="4500"/>
              </a:spcBef>
              <a:defRPr sz="6000">
                <a:latin typeface="Open Sans Light"/>
                <a:ea typeface="Open Sans Light"/>
                <a:cs typeface="Open Sans Light"/>
                <a:sym typeface="Open Sans Light"/>
              </a:defRPr>
            </a:lvl1pPr>
          </a:lstStyle>
          <a:p>
            <a:pPr/>
            <a:r>
              <a:t>Aufgabe 1</a:t>
            </a:r>
          </a:p>
        </p:txBody>
      </p:sp>
      <p:sp>
        <p:nvSpPr>
          <p:cNvPr id="149" name="Ein Riese wächst in seinen ersten Lebensjahren sehr schnell.…"/>
          <p:cNvSpPr txBox="1"/>
          <p:nvPr/>
        </p:nvSpPr>
        <p:spPr>
          <a:xfrm>
            <a:off x="3218775" y="3901039"/>
            <a:ext cx="17946450" cy="860107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algn="l" defTabSz="2438339">
              <a:lnSpc>
                <a:spcPct val="90000"/>
              </a:lnSpc>
              <a:spcBef>
                <a:spcPts val="4500"/>
              </a:spcBef>
              <a:defRPr b="0" sz="6600">
                <a:latin typeface="Open Sans"/>
                <a:ea typeface="Open Sans"/>
                <a:cs typeface="Open Sans"/>
                <a:sym typeface="Open Sans"/>
              </a:defRPr>
            </a:pPr>
            <a:r>
              <a:t>Ein Riese wächst in seinen ersten Lebensjahren sehr schnell. </a:t>
            </a:r>
          </a:p>
          <a:p>
            <a:pPr algn="l" defTabSz="2438339">
              <a:lnSpc>
                <a:spcPct val="90000"/>
              </a:lnSpc>
              <a:spcBef>
                <a:spcPts val="4500"/>
              </a:spcBef>
              <a:defRPr b="0" sz="6600">
                <a:latin typeface="Open Sans"/>
                <a:ea typeface="Open Sans"/>
                <a:cs typeface="Open Sans"/>
                <a:sym typeface="Open Sans"/>
              </a:defRPr>
            </a:pPr>
            <a:r>
              <a:t>Bei seiner Geburt ist er  zwei Meter groß, anschließend wächst er jedes Jahr um einen Meter.</a:t>
            </a:r>
          </a:p>
          <a:p>
            <a:pPr algn="l" defTabSz="2438339">
              <a:lnSpc>
                <a:spcPct val="90000"/>
              </a:lnSpc>
              <a:spcBef>
                <a:spcPts val="4500"/>
              </a:spcBef>
              <a:defRPr b="0" sz="6600">
                <a:latin typeface="Open Sans"/>
                <a:ea typeface="Open Sans"/>
                <a:cs typeface="Open Sans"/>
                <a:sym typeface="Open Sans"/>
              </a:defRPr>
            </a:pPr>
            <a:r>
              <a:t>Wie groß ist der Riese an seinem 7. Geburtstag?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Aufgabe 2"/>
          <p:cNvSpPr/>
          <p:nvPr/>
        </p:nvSpPr>
        <p:spPr>
          <a:xfrm>
            <a:off x="5701979" y="66183"/>
            <a:ext cx="14218689" cy="1978449"/>
          </a:xfrm>
          <a:prstGeom prst="rect">
            <a:avLst/>
          </a:prstGeom>
          <a:solidFill>
            <a:srgbClr val="FFFFFF"/>
          </a:solidFill>
          <a:ln w="1270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algn="l" defTabSz="2438339">
              <a:lnSpc>
                <a:spcPct val="90000"/>
              </a:lnSpc>
              <a:spcBef>
                <a:spcPts val="4500"/>
              </a:spcBef>
              <a:defRPr sz="6000">
                <a:latin typeface="Open Sans Light"/>
                <a:ea typeface="Open Sans Light"/>
                <a:cs typeface="Open Sans Light"/>
                <a:sym typeface="Open Sans Light"/>
              </a:defRPr>
            </a:lvl1pPr>
          </a:lstStyle>
          <a:p>
            <a:pPr/>
            <a:r>
              <a:t>Aufgabe 2</a:t>
            </a:r>
          </a:p>
        </p:txBody>
      </p:sp>
      <p:sp>
        <p:nvSpPr>
          <p:cNvPr id="154" name="Eine Rennschnecke startet schnell in den Tag und wird dann immer langsamer.…"/>
          <p:cNvSpPr txBox="1"/>
          <p:nvPr/>
        </p:nvSpPr>
        <p:spPr>
          <a:xfrm>
            <a:off x="3185884" y="3382977"/>
            <a:ext cx="18012232" cy="962977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algn="l" defTabSz="2438339">
              <a:lnSpc>
                <a:spcPct val="90000"/>
              </a:lnSpc>
              <a:spcBef>
                <a:spcPts val="4500"/>
              </a:spcBef>
              <a:defRPr b="0" sz="6600">
                <a:latin typeface="Open Sans"/>
                <a:ea typeface="Open Sans"/>
                <a:cs typeface="Open Sans"/>
                <a:sym typeface="Open Sans"/>
              </a:defRPr>
            </a:pPr>
            <a:r>
              <a:t>Eine Rennschnecke startet schnell in den Tag und wird dann immer langsamer. </a:t>
            </a:r>
          </a:p>
          <a:p>
            <a:pPr algn="l" defTabSz="2438339">
              <a:lnSpc>
                <a:spcPct val="90000"/>
              </a:lnSpc>
              <a:spcBef>
                <a:spcPts val="4500"/>
              </a:spcBef>
              <a:defRPr b="0" sz="6600">
                <a:latin typeface="Open Sans"/>
                <a:ea typeface="Open Sans"/>
                <a:cs typeface="Open Sans"/>
                <a:sym typeface="Open Sans"/>
              </a:defRPr>
            </a:pPr>
            <a:r>
              <a:t>Bei einem Lauf von 4 Stunden, legt sie in der ersten Stunde 24 m zurück. In jeder darauffolgenden Stunden schafft sie nur noch die Hälfte. </a:t>
            </a:r>
          </a:p>
          <a:p>
            <a:pPr algn="l" defTabSz="2438339">
              <a:lnSpc>
                <a:spcPct val="90000"/>
              </a:lnSpc>
              <a:spcBef>
                <a:spcPts val="4500"/>
              </a:spcBef>
              <a:defRPr b="0" sz="6600">
                <a:latin typeface="Open Sans"/>
                <a:ea typeface="Open Sans"/>
                <a:cs typeface="Open Sans"/>
                <a:sym typeface="Open Sans"/>
              </a:defRPr>
            </a:pPr>
            <a:r>
              <a:t>Wie viel ist sie in den letzten drei Stunden insgesamt noch gelaufen?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Aufgabe 3"/>
          <p:cNvSpPr/>
          <p:nvPr/>
        </p:nvSpPr>
        <p:spPr>
          <a:xfrm>
            <a:off x="5701979" y="66183"/>
            <a:ext cx="14218689" cy="1978449"/>
          </a:xfrm>
          <a:prstGeom prst="rect">
            <a:avLst/>
          </a:prstGeom>
          <a:solidFill>
            <a:srgbClr val="FFFFFF"/>
          </a:solidFill>
          <a:ln w="1270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algn="l" defTabSz="2438339">
              <a:lnSpc>
                <a:spcPct val="90000"/>
              </a:lnSpc>
              <a:spcBef>
                <a:spcPts val="4500"/>
              </a:spcBef>
              <a:defRPr sz="6000">
                <a:latin typeface="Open Sans Light"/>
                <a:ea typeface="Open Sans Light"/>
                <a:cs typeface="Open Sans Light"/>
                <a:sym typeface="Open Sans Light"/>
              </a:defRPr>
            </a:lvl1pPr>
          </a:lstStyle>
          <a:p>
            <a:pPr/>
            <a:r>
              <a:t>Aufgabe 3</a:t>
            </a:r>
          </a:p>
        </p:txBody>
      </p:sp>
      <p:sp>
        <p:nvSpPr>
          <p:cNvPr id="159" name="Paula hat ein Buch mit 170 Seiten in 5 Tagen gelesen.…"/>
          <p:cNvSpPr txBox="1"/>
          <p:nvPr/>
        </p:nvSpPr>
        <p:spPr>
          <a:xfrm>
            <a:off x="1804710" y="5073054"/>
            <a:ext cx="21629449" cy="551497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algn="l" defTabSz="2438339">
              <a:lnSpc>
                <a:spcPct val="90000"/>
              </a:lnSpc>
              <a:spcBef>
                <a:spcPts val="4500"/>
              </a:spcBef>
              <a:defRPr b="0" sz="6600">
                <a:latin typeface="Open Sans"/>
                <a:ea typeface="Open Sans"/>
                <a:cs typeface="Open Sans"/>
                <a:sym typeface="Open Sans"/>
              </a:defRPr>
            </a:pPr>
            <a:r>
              <a:t>Paula hat ein Buch mit 170 Seiten in 5 Tagen gelesen.</a:t>
            </a:r>
          </a:p>
          <a:p>
            <a:pPr algn="l" defTabSz="2438339">
              <a:lnSpc>
                <a:spcPct val="90000"/>
              </a:lnSpc>
              <a:spcBef>
                <a:spcPts val="4500"/>
              </a:spcBef>
              <a:defRPr b="0" sz="6600">
                <a:latin typeface="Open Sans"/>
                <a:ea typeface="Open Sans"/>
                <a:cs typeface="Open Sans"/>
                <a:sym typeface="Open Sans"/>
              </a:defRPr>
            </a:pPr>
            <a:r>
              <a:t>Sie hat jeden Tag fünf Seiten mehr gelesen als am Tag davor. </a:t>
            </a:r>
          </a:p>
          <a:p>
            <a:pPr algn="l" defTabSz="2438339">
              <a:lnSpc>
                <a:spcPct val="90000"/>
              </a:lnSpc>
              <a:spcBef>
                <a:spcPts val="4500"/>
              </a:spcBef>
              <a:defRPr b="0" sz="6600">
                <a:latin typeface="Open Sans"/>
                <a:ea typeface="Open Sans"/>
                <a:cs typeface="Open Sans"/>
                <a:sym typeface="Open Sans"/>
              </a:defRPr>
            </a:pPr>
            <a:r>
              <a:t>Wie viele Seiten hat Paula am ersten Tag gelesen?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Wortspeicher"/>
          <p:cNvSpPr/>
          <p:nvPr/>
        </p:nvSpPr>
        <p:spPr>
          <a:xfrm>
            <a:off x="5701979" y="66183"/>
            <a:ext cx="14218689" cy="1978449"/>
          </a:xfrm>
          <a:prstGeom prst="rect">
            <a:avLst/>
          </a:prstGeom>
          <a:solidFill>
            <a:srgbClr val="FFFFFF"/>
          </a:solidFill>
          <a:ln w="1270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 algn="l" defTabSz="2438339">
              <a:lnSpc>
                <a:spcPct val="90000"/>
              </a:lnSpc>
              <a:spcBef>
                <a:spcPts val="4500"/>
              </a:spcBef>
              <a:defRPr sz="6000">
                <a:latin typeface="Open Sans Light"/>
                <a:ea typeface="Open Sans Light"/>
                <a:cs typeface="Open Sans Light"/>
                <a:sym typeface="Open Sans Light"/>
              </a:defRPr>
            </a:lvl1pPr>
          </a:lstStyle>
          <a:p>
            <a:pPr/>
            <a:r>
              <a:t>Wortspeicher</a:t>
            </a:r>
          </a:p>
        </p:txBody>
      </p:sp>
      <p:grpSp>
        <p:nvGrpSpPr>
          <p:cNvPr id="166" name="Spalte"/>
          <p:cNvGrpSpPr/>
          <p:nvPr/>
        </p:nvGrpSpPr>
        <p:grpSpPr>
          <a:xfrm>
            <a:off x="8991457" y="3946780"/>
            <a:ext cx="3207514" cy="1472076"/>
            <a:chOff x="0" y="0"/>
            <a:chExt cx="3207512" cy="1472075"/>
          </a:xfrm>
        </p:grpSpPr>
        <p:sp>
          <p:nvSpPr>
            <p:cNvPr id="165" name="Spalte"/>
            <p:cNvSpPr txBox="1"/>
            <p:nvPr/>
          </p:nvSpPr>
          <p:spPr>
            <a:xfrm>
              <a:off x="127000" y="76200"/>
              <a:ext cx="2953513" cy="11418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1437" tIns="71437" rIns="71437" bIns="71437" numCol="1" anchor="t">
              <a:normAutofit fontScale="100000" lnSpcReduction="0"/>
            </a:bodyPr>
            <a:lstStyle>
              <a:lvl1pPr>
                <a:defRPr sz="5200">
                  <a:latin typeface="Open Sans Light"/>
                  <a:ea typeface="Open Sans Light"/>
                  <a:cs typeface="Open Sans Light"/>
                  <a:sym typeface="Open Sans Light"/>
                </a:defRPr>
              </a:lvl1pPr>
            </a:lstStyle>
            <a:p>
              <a:pPr/>
              <a:r>
                <a:t>Spalte</a:t>
              </a:r>
            </a:p>
          </p:txBody>
        </p:sp>
        <p:pic>
          <p:nvPicPr>
            <p:cNvPr id="164" name="Spalte Spalte" descr="Spalte Spalt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-1"/>
              <a:ext cx="3207514" cy="1472077"/>
            </a:xfrm>
            <a:prstGeom prst="rect">
              <a:avLst/>
            </a:prstGeom>
            <a:effectLst/>
          </p:spPr>
        </p:pic>
      </p:grpSp>
      <p:graphicFrame>
        <p:nvGraphicFramePr>
          <p:cNvPr id="167" name="Tabelle"/>
          <p:cNvGraphicFramePr/>
          <p:nvPr/>
        </p:nvGraphicFramePr>
        <p:xfrm>
          <a:off x="8824002" y="6216902"/>
          <a:ext cx="7023293" cy="6086877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0">
                <a:tableStyleId>{4C3C2611-4C71-4FC5-86AE-919BDF0F9419}</a:tableStyleId>
              </a:tblPr>
              <a:tblGrid>
                <a:gridCol w="3473546"/>
                <a:gridCol w="3473546"/>
              </a:tblGrid>
              <a:tr h="1202135">
                <a:tc>
                  <a:txBody>
                    <a:bodyPr/>
                    <a:lstStyle/>
                    <a:p>
                      <a:pPr defTabSz="821531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0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Tage</a:t>
                      </a:r>
                    </a:p>
                  </a:txBody>
                  <a:tcPr marL="50800" marR="50800" marT="50800" marB="50800" anchor="ctr" anchorCtr="0" horzOverflow="overflow">
                    <a:lnL w="101600">
                      <a:solidFill>
                        <a:schemeClr val="accent1">
                          <a:lumOff val="-13575"/>
                        </a:schemeClr>
                      </a:solidFill>
                      <a:miter lim="400000"/>
                    </a:lnL>
                    <a:lnR w="101600">
                      <a:solidFill>
                        <a:schemeClr val="accent1">
                          <a:lumOff val="-13575"/>
                        </a:schemeClr>
                      </a:solidFill>
                      <a:miter lim="400000"/>
                    </a:lnR>
                    <a:lnT w="101600">
                      <a:solidFill>
                        <a:schemeClr val="accent1">
                          <a:lumOff val="-13575"/>
                        </a:schemeClr>
                      </a:solidFill>
                      <a:miter lim="400000"/>
                    </a:lnT>
                    <a:lnB w="101600">
                      <a:solidFill>
                        <a:schemeClr val="accent3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821531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000">
                          <a:latin typeface="Open Sans Light"/>
                          <a:ea typeface="Open Sans Light"/>
                          <a:cs typeface="Open Sans Light"/>
                          <a:sym typeface="Open Sans Light"/>
                        </a:rPr>
                        <a:t>Eiskugeln</a:t>
                      </a:r>
                    </a:p>
                  </a:txBody>
                  <a:tcPr marL="50800" marR="50800" marT="50800" marB="50800" anchor="ctr" anchorCtr="0" horzOverflow="overflow">
                    <a:lnL w="101600">
                      <a:solidFill>
                        <a:schemeClr val="accent1">
                          <a:lumOff val="-13575"/>
                        </a:schemeClr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01600">
                      <a:solidFill>
                        <a:schemeClr val="accent3"/>
                      </a:solidFill>
                      <a:miter lim="400000"/>
                    </a:lnB>
                    <a:noFill/>
                  </a:tcPr>
                </a:tc>
              </a:tr>
              <a:tr h="1202135">
                <a:tc>
                  <a:txBody>
                    <a:bodyPr/>
                    <a:lstStyle/>
                    <a:p>
                      <a:pPr defTabSz="821531">
                        <a:defRPr sz="3000">
                          <a:solidFill>
                            <a:srgbClr val="000000"/>
                          </a:solidFill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01600">
                      <a:solidFill>
                        <a:schemeClr val="accent3"/>
                      </a:solidFill>
                      <a:miter lim="400000"/>
                    </a:lnL>
                    <a:lnR w="101600">
                      <a:solidFill>
                        <a:schemeClr val="accent1">
                          <a:lumOff val="-13575"/>
                        </a:schemeClr>
                      </a:solidFill>
                      <a:miter lim="400000"/>
                    </a:lnR>
                    <a:lnT w="101600">
                      <a:solidFill>
                        <a:schemeClr val="accent3"/>
                      </a:solidFill>
                      <a:miter lim="400000"/>
                    </a:lnT>
                    <a:lnB w="101600">
                      <a:solidFill>
                        <a:schemeClr val="accent3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821531">
                        <a:defRPr sz="30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01600">
                      <a:solidFill>
                        <a:schemeClr val="accent1">
                          <a:lumOff val="-13575"/>
                        </a:schemeClr>
                      </a:solidFill>
                      <a:miter lim="400000"/>
                    </a:lnL>
                    <a:lnR w="101600">
                      <a:solidFill>
                        <a:schemeClr val="accent3"/>
                      </a:solidFill>
                      <a:miter lim="400000"/>
                    </a:lnR>
                    <a:lnT w="101600">
                      <a:solidFill>
                        <a:schemeClr val="accent3"/>
                      </a:solidFill>
                      <a:miter lim="400000"/>
                    </a:lnT>
                    <a:lnB w="101600">
                      <a:solidFill>
                        <a:schemeClr val="accent3"/>
                      </a:solidFill>
                      <a:miter lim="400000"/>
                    </a:lnB>
                    <a:noFill/>
                  </a:tcPr>
                </a:tc>
              </a:tr>
              <a:tr h="1202135">
                <a:tc>
                  <a:txBody>
                    <a:bodyPr/>
                    <a:lstStyle/>
                    <a:p>
                      <a:pPr defTabSz="821531">
                        <a:defRPr sz="3000">
                          <a:solidFill>
                            <a:srgbClr val="000000"/>
                          </a:solidFill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01600">
                      <a:solidFill>
                        <a:schemeClr val="accent1">
                          <a:lumOff val="-13575"/>
                        </a:schemeClr>
                      </a:solidFill>
                      <a:miter lim="400000"/>
                    </a:lnL>
                    <a:lnR w="101600">
                      <a:solidFill>
                        <a:schemeClr val="accent1">
                          <a:lumOff val="-13575"/>
                        </a:schemeClr>
                      </a:solidFill>
                      <a:miter lim="400000"/>
                    </a:lnR>
                    <a:lnT w="101600">
                      <a:solidFill>
                        <a:schemeClr val="accent3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821531">
                        <a:defRPr sz="30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01600">
                      <a:solidFill>
                        <a:schemeClr val="accent1">
                          <a:lumOff val="-13575"/>
                        </a:schemeClr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01600">
                      <a:solidFill>
                        <a:schemeClr val="accent3"/>
                      </a:solidFill>
                      <a:miter lim="400000"/>
                    </a:lnT>
                    <a:lnB w="88900">
                      <a:solidFill>
                        <a:schemeClr val="accent5">
                          <a:hueOff val="-82419"/>
                          <a:satOff val="-9513"/>
                          <a:lumOff val="-16343"/>
                        </a:schemeClr>
                      </a:solidFill>
                      <a:miter lim="400000"/>
                    </a:lnB>
                    <a:noFill/>
                  </a:tcPr>
                </a:tc>
              </a:tr>
              <a:tr h="1202135">
                <a:tc>
                  <a:txBody>
                    <a:bodyPr/>
                    <a:lstStyle/>
                    <a:p>
                      <a:pPr defTabSz="821531">
                        <a:defRPr sz="3000">
                          <a:solidFill>
                            <a:srgbClr val="000000"/>
                          </a:solidFill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01600">
                      <a:solidFill>
                        <a:schemeClr val="accent1">
                          <a:lumOff val="-13575"/>
                        </a:schemeClr>
                      </a:solidFill>
                      <a:miter lim="400000"/>
                    </a:lnL>
                    <a:lnR w="88900">
                      <a:solidFill>
                        <a:schemeClr val="accent5">
                          <a:hueOff val="-82419"/>
                          <a:satOff val="-9513"/>
                          <a:lumOff val="-16343"/>
                        </a:schemeClr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821531">
                        <a:defRPr sz="30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88900">
                      <a:solidFill>
                        <a:schemeClr val="accent5">
                          <a:hueOff val="-82419"/>
                          <a:satOff val="-9513"/>
                          <a:lumOff val="-16343"/>
                        </a:schemeClr>
                      </a:solidFill>
                      <a:miter lim="400000"/>
                    </a:lnL>
                    <a:lnR w="88900">
                      <a:solidFill>
                        <a:schemeClr val="accent5">
                          <a:hueOff val="-82419"/>
                          <a:satOff val="-9513"/>
                          <a:lumOff val="-16343"/>
                        </a:schemeClr>
                      </a:solidFill>
                      <a:miter lim="400000"/>
                    </a:lnR>
                    <a:lnT w="88900">
                      <a:solidFill>
                        <a:schemeClr val="accent5">
                          <a:hueOff val="-82419"/>
                          <a:satOff val="-9513"/>
                          <a:lumOff val="-16343"/>
                        </a:schemeClr>
                      </a:solidFill>
                      <a:miter lim="400000"/>
                    </a:lnT>
                    <a:lnB w="88900">
                      <a:solidFill>
                        <a:schemeClr val="accent5">
                          <a:hueOff val="-82419"/>
                          <a:satOff val="-9513"/>
                          <a:lumOff val="-16343"/>
                        </a:schemeClr>
                      </a:solidFill>
                      <a:miter lim="400000"/>
                    </a:lnB>
                    <a:noFill/>
                  </a:tcPr>
                </a:tc>
              </a:tr>
              <a:tr h="1202135">
                <a:tc>
                  <a:txBody>
                    <a:bodyPr/>
                    <a:lstStyle/>
                    <a:p>
                      <a:pPr defTabSz="821531">
                        <a:defRPr sz="3000">
                          <a:solidFill>
                            <a:srgbClr val="000000"/>
                          </a:solidFill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01600">
                      <a:solidFill>
                        <a:schemeClr val="accent1">
                          <a:lumOff val="-13575"/>
                        </a:schemeClr>
                      </a:solidFill>
                      <a:miter lim="400000"/>
                    </a:lnL>
                    <a:lnR w="101600">
                      <a:solidFill>
                        <a:schemeClr val="accent1">
                          <a:lumOff val="-13575"/>
                        </a:schemeClr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01600">
                      <a:solidFill>
                        <a:schemeClr val="accent1">
                          <a:lumOff val="-13575"/>
                        </a:schemeClr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821531">
                        <a:defRPr sz="30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01600">
                      <a:solidFill>
                        <a:schemeClr val="accent1">
                          <a:lumOff val="-13575"/>
                        </a:schemeClr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88900">
                      <a:solidFill>
                        <a:schemeClr val="accent5">
                          <a:hueOff val="-82419"/>
                          <a:satOff val="-9513"/>
                          <a:lumOff val="-16343"/>
                        </a:schemeClr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70" name="Zeile"/>
          <p:cNvGrpSpPr/>
          <p:nvPr/>
        </p:nvGrpSpPr>
        <p:grpSpPr>
          <a:xfrm>
            <a:off x="3362837" y="7369157"/>
            <a:ext cx="4164467" cy="1307890"/>
            <a:chOff x="0" y="0"/>
            <a:chExt cx="4164465" cy="1307888"/>
          </a:xfrm>
        </p:grpSpPr>
        <p:sp>
          <p:nvSpPr>
            <p:cNvPr id="169" name="Zeile"/>
            <p:cNvSpPr txBox="1"/>
            <p:nvPr/>
          </p:nvSpPr>
          <p:spPr>
            <a:xfrm>
              <a:off x="127000" y="76200"/>
              <a:ext cx="3910466" cy="97768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1437" tIns="71437" rIns="71437" bIns="71437" numCol="1" anchor="t">
              <a:normAutofit fontScale="100000" lnSpcReduction="0"/>
            </a:bodyPr>
            <a:lstStyle>
              <a:lvl1pPr defTabSz="742950">
                <a:defRPr sz="4680">
                  <a:latin typeface="Open Sans Light"/>
                  <a:ea typeface="Open Sans Light"/>
                  <a:cs typeface="Open Sans Light"/>
                  <a:sym typeface="Open Sans Light"/>
                </a:defRPr>
              </a:lvl1pPr>
            </a:lstStyle>
            <a:p>
              <a:pPr/>
              <a:r>
                <a:t>Zeile</a:t>
              </a:r>
            </a:p>
          </p:txBody>
        </p:sp>
        <p:pic>
          <p:nvPicPr>
            <p:cNvPr id="168" name="Zeile Zeile" descr="Zeile Zeil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-1"/>
              <a:ext cx="4164466" cy="1307890"/>
            </a:xfrm>
            <a:prstGeom prst="rect">
              <a:avLst/>
            </a:prstGeom>
            <a:effectLst/>
          </p:spPr>
        </p:pic>
      </p:grpSp>
      <p:grpSp>
        <p:nvGrpSpPr>
          <p:cNvPr id="173" name="Zelle"/>
          <p:cNvGrpSpPr/>
          <p:nvPr/>
        </p:nvGrpSpPr>
        <p:grpSpPr>
          <a:xfrm>
            <a:off x="17219218" y="9747962"/>
            <a:ext cx="3954498" cy="1308286"/>
            <a:chOff x="0" y="0"/>
            <a:chExt cx="3954496" cy="1308285"/>
          </a:xfrm>
        </p:grpSpPr>
        <p:sp>
          <p:nvSpPr>
            <p:cNvPr id="172" name="Zelle"/>
            <p:cNvSpPr txBox="1"/>
            <p:nvPr/>
          </p:nvSpPr>
          <p:spPr>
            <a:xfrm>
              <a:off x="88899" y="50800"/>
              <a:ext cx="3776698" cy="1066986"/>
            </a:xfrm>
            <a:prstGeom prst="rect">
              <a:avLst/>
            </a:prstGeom>
            <a:solidFill>
              <a:schemeClr val="accent5">
                <a:hueOff val="-82419"/>
                <a:satOff val="-9513"/>
                <a:lumOff val="-16343"/>
              </a:schemeClr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1437" tIns="71437" rIns="71437" bIns="71437" numCol="1" anchor="t">
              <a:normAutofit fontScale="100000" lnSpcReduction="0"/>
            </a:bodyPr>
            <a:lstStyle>
              <a:lvl1pPr>
                <a:defRPr sz="5200">
                  <a:latin typeface="Open Sans Light"/>
                  <a:ea typeface="Open Sans Light"/>
                  <a:cs typeface="Open Sans Light"/>
                  <a:sym typeface="Open Sans Light"/>
                </a:defRPr>
              </a:lvl1pPr>
            </a:lstStyle>
            <a:p>
              <a:pPr/>
              <a:r>
                <a:t>Zelle</a:t>
              </a:r>
            </a:p>
          </p:txBody>
        </p:sp>
        <p:pic>
          <p:nvPicPr>
            <p:cNvPr id="171" name="Zelle Zelle" descr="Zelle Zell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-1" y="-1"/>
              <a:ext cx="3954498" cy="1308287"/>
            </a:xfrm>
            <a:prstGeom prst="rect">
              <a:avLst/>
            </a:prstGeom>
            <a:effectLst/>
          </p:spPr>
        </p:pic>
      </p:grpSp>
      <p:sp>
        <p:nvSpPr>
          <p:cNvPr id="174" name="Linie"/>
          <p:cNvSpPr/>
          <p:nvPr/>
        </p:nvSpPr>
        <p:spPr>
          <a:xfrm>
            <a:off x="10595214" y="5538768"/>
            <a:ext cx="1" cy="500676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71437" tIns="71437" rIns="71437" bIns="71437" anchor="ctr"/>
          <a:lstStyle/>
          <a:p>
            <a:pPr algn="l" defTabSz="2438339">
              <a:lnSpc>
                <a:spcPct val="90000"/>
              </a:lnSpc>
              <a:spcBef>
                <a:spcPts val="4500"/>
              </a:spcBef>
              <a:defRPr b="0" sz="140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</a:p>
        </p:txBody>
      </p:sp>
      <p:sp>
        <p:nvSpPr>
          <p:cNvPr id="175" name="Linie"/>
          <p:cNvSpPr/>
          <p:nvPr/>
        </p:nvSpPr>
        <p:spPr>
          <a:xfrm flipH="1">
            <a:off x="16046927" y="10394762"/>
            <a:ext cx="1067027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71437" tIns="71437" rIns="71437" bIns="71437" anchor="ctr"/>
          <a:lstStyle/>
          <a:p>
            <a:pPr algn="l" defTabSz="2438339">
              <a:lnSpc>
                <a:spcPct val="90000"/>
              </a:lnSpc>
              <a:spcBef>
                <a:spcPts val="4500"/>
              </a:spcBef>
              <a:defRPr b="0" sz="140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</a:p>
        </p:txBody>
      </p:sp>
      <p:sp>
        <p:nvSpPr>
          <p:cNvPr id="176" name="Linie"/>
          <p:cNvSpPr/>
          <p:nvPr/>
        </p:nvSpPr>
        <p:spPr>
          <a:xfrm>
            <a:off x="7778530" y="8023499"/>
            <a:ext cx="738683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71437" tIns="71437" rIns="71437" bIns="71437" anchor="ctr"/>
          <a:lstStyle/>
          <a:p>
            <a:pPr algn="l" defTabSz="2438339">
              <a:lnSpc>
                <a:spcPct val="90000"/>
              </a:lnSpc>
              <a:spcBef>
                <a:spcPts val="4500"/>
              </a:spcBef>
              <a:defRPr b="0" sz="140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