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Shape 152"/>
          <p:cNvSpPr/>
          <p:nvPr>
            <p:ph type="sldImg"/>
          </p:nvPr>
        </p:nvSpPr>
        <p:spPr>
          <a:prstGeom prst="rect">
            <a:avLst/>
          </a:prstGeom>
        </p:spPr>
        <p:txBody>
          <a:bodyPr/>
          <a:lstStyle/>
          <a:p>
            <a:pPr/>
          </a:p>
        </p:txBody>
      </p:sp>
      <p:sp>
        <p:nvSpPr>
          <p:cNvPr id="153" name="Shape 153"/>
          <p:cNvSpPr/>
          <p:nvPr>
            <p:ph type="body" sz="quarter" idx="1"/>
          </p:nvPr>
        </p:nvSpPr>
        <p:spPr>
          <a:prstGeom prst="rect">
            <a:avLst/>
          </a:prstGeom>
        </p:spPr>
        <p:txBody>
          <a:bodyPr/>
          <a:lstStyle/>
          <a:p>
            <a:pPr/>
            <a:r>
              <a:t>- Alle sieben Teile müssen verwendet werden,</a:t>
            </a:r>
          </a:p>
          <a:p>
            <a:pPr/>
            <a:r>
              <a:t>- die Formen dürfen sich nicht überlappen und</a:t>
            </a:r>
          </a:p>
          <a:p>
            <a:pPr/>
            <a:r>
              <a:t>- sie müssen sich berühren (Riemke, 2006, S. 17).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Shape 183"/>
          <p:cNvSpPr/>
          <p:nvPr>
            <p:ph type="sldImg"/>
          </p:nvPr>
        </p:nvSpPr>
        <p:spPr>
          <a:prstGeom prst="rect">
            <a:avLst/>
          </a:prstGeom>
        </p:spPr>
        <p:txBody>
          <a:bodyPr/>
          <a:lstStyle/>
          <a:p>
            <a:pPr/>
          </a:p>
        </p:txBody>
      </p:sp>
      <p:sp>
        <p:nvSpPr>
          <p:cNvPr id="184" name="Shape 184"/>
          <p:cNvSpPr/>
          <p:nvPr>
            <p:ph type="body" sz="quarter" idx="1"/>
          </p:nvPr>
        </p:nvSpPr>
        <p:spPr>
          <a:prstGeom prst="rect">
            <a:avLst/>
          </a:prstGeom>
        </p:spPr>
        <p:txBody>
          <a:bodyPr/>
          <a:lstStyle/>
          <a:p>
            <a:pPr/>
            <a:r>
              <a:t>- Alle sieben Teile müssen verwendet werden,</a:t>
            </a:r>
          </a:p>
          <a:p>
            <a:pPr/>
            <a:r>
              <a:t>- die Formen dürfen sich nicht überlappen und</a:t>
            </a:r>
          </a:p>
          <a:p>
            <a:pPr/>
            <a:r>
              <a:t>- sie müssen sich berühren (Riemke, 2006, S. 17).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Shape 202"/>
          <p:cNvSpPr/>
          <p:nvPr>
            <p:ph type="sldImg"/>
          </p:nvPr>
        </p:nvSpPr>
        <p:spPr>
          <a:prstGeom prst="rect">
            <a:avLst/>
          </a:prstGeom>
        </p:spPr>
        <p:txBody>
          <a:bodyPr/>
          <a:lstStyle/>
          <a:p>
            <a:pPr/>
          </a:p>
        </p:txBody>
      </p:sp>
      <p:sp>
        <p:nvSpPr>
          <p:cNvPr id="203" name="Shape 203"/>
          <p:cNvSpPr/>
          <p:nvPr>
            <p:ph type="body" sz="quarter" idx="1"/>
          </p:nvPr>
        </p:nvSpPr>
        <p:spPr>
          <a:prstGeom prst="rect">
            <a:avLst/>
          </a:prstGeom>
        </p:spPr>
        <p:txBody>
          <a:bodyPr/>
          <a:lstStyle/>
          <a:p>
            <a:pPr/>
            <a:r>
              <a:t>- Alle sieben Teile müssen verwendet werden,</a:t>
            </a:r>
          </a:p>
          <a:p>
            <a:pPr/>
            <a:r>
              <a:t>- die Formen dürfen sich nicht überlappen und</a:t>
            </a:r>
          </a:p>
          <a:p>
            <a:pPr/>
            <a:r>
              <a:t>- sie müssen sich berühren (Riemke, 2006, S. 17).</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Shape 213"/>
          <p:cNvSpPr/>
          <p:nvPr>
            <p:ph type="sldImg"/>
          </p:nvPr>
        </p:nvSpPr>
        <p:spPr>
          <a:prstGeom prst="rect">
            <a:avLst/>
          </a:prstGeom>
        </p:spPr>
        <p:txBody>
          <a:bodyPr/>
          <a:lstStyle/>
          <a:p>
            <a:pPr/>
          </a:p>
        </p:txBody>
      </p:sp>
      <p:sp>
        <p:nvSpPr>
          <p:cNvPr id="214" name="Shape 214"/>
          <p:cNvSpPr/>
          <p:nvPr>
            <p:ph type="body" sz="quarter" idx="1"/>
          </p:nvPr>
        </p:nvSpPr>
        <p:spPr>
          <a:prstGeom prst="rect">
            <a:avLst/>
          </a:prstGeom>
        </p:spPr>
        <p:txBody>
          <a:bodyPr/>
          <a:lstStyle/>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amp; Untertitel">
    <p:spTree>
      <p:nvGrpSpPr>
        <p:cNvPr id="1" name=""/>
        <p:cNvGrpSpPr/>
        <p:nvPr/>
      </p:nvGrpSpPr>
      <p:grpSpPr>
        <a:xfrm>
          <a:off x="0" y="0"/>
          <a:ext cx="0" cy="0"/>
          <a:chOff x="0" y="0"/>
          <a:chExt cx="0" cy="0"/>
        </a:xfrm>
      </p:grpSpPr>
      <p:sp>
        <p:nvSpPr>
          <p:cNvPr id="11" name="Titeltext"/>
          <p:cNvSpPr txBox="1"/>
          <p:nvPr>
            <p:ph type="title"/>
          </p:nvPr>
        </p:nvSpPr>
        <p:spPr>
          <a:xfrm>
            <a:off x="1778000" y="2298700"/>
            <a:ext cx="20828000" cy="4648200"/>
          </a:xfrm>
          <a:prstGeom prst="rect">
            <a:avLst/>
          </a:prstGeom>
        </p:spPr>
        <p:txBody>
          <a:bodyPr anchor="b"/>
          <a:lstStyle/>
          <a:p>
            <a:pPr/>
            <a:r>
              <a:t>Titeltext</a:t>
            </a:r>
          </a:p>
        </p:txBody>
      </p:sp>
      <p:sp>
        <p:nvSpPr>
          <p:cNvPr id="12" name="Textebene 1…"/>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1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spTree>
      <p:nvGrpSpPr>
        <p:cNvPr id="1" name=""/>
        <p:cNvGrpSpPr/>
        <p:nvPr/>
      </p:nvGrpSpPr>
      <p:grpSpPr>
        <a:xfrm>
          <a:off x="0" y="0"/>
          <a:ext cx="0" cy="0"/>
          <a:chOff x="0" y="0"/>
          <a:chExt cx="0" cy="0"/>
        </a:xfrm>
      </p:grpSpPr>
      <p:sp>
        <p:nvSpPr>
          <p:cNvPr id="93" name="–Christian Bauer"/>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–Christian Bauer</a:t>
            </a:r>
          </a:p>
        </p:txBody>
      </p:sp>
      <p:sp>
        <p:nvSpPr>
          <p:cNvPr id="94" name="„Zitat hier eingeben.“"/>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„Zitat hier eingeben.“ </a:t>
            </a:r>
          </a:p>
        </p:txBody>
      </p:sp>
      <p:sp>
        <p:nvSpPr>
          <p:cNvPr id="9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Bild"/>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1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17" name="Autor und Datum"/>
          <p:cNvSpPr txBox="1"/>
          <p:nvPr>
            <p:ph type="body" sz="quarter" idx="13" hasCustomPrompt="1"/>
          </p:nvPr>
        </p:nvSpPr>
        <p:spPr>
          <a:xfrm>
            <a:off x="4030265" y="12174593"/>
            <a:ext cx="16323471" cy="648365"/>
          </a:xfrm>
          <a:prstGeom prst="rect">
            <a:avLst/>
          </a:prstGeom>
        </p:spPr>
        <p:txBody>
          <a:bodyPr lIns="71437" tIns="71437" rIns="71437" bIns="71437" anchor="b"/>
          <a:lstStyle>
            <a:lvl1pPr marL="0" indent="0">
              <a:spcBef>
                <a:spcPts val="0"/>
              </a:spcBef>
              <a:buSzTx/>
              <a:buNone/>
              <a:defRPr b="1" sz="3200"/>
            </a:lvl1pPr>
          </a:lstStyle>
          <a:p>
            <a:pPr/>
            <a:r>
              <a:t>Autor und Datum</a:t>
            </a:r>
          </a:p>
        </p:txBody>
      </p:sp>
      <p:sp>
        <p:nvSpPr>
          <p:cNvPr id="118"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algn="l" defTabSz="2438339">
              <a:lnSpc>
                <a:spcPct val="80000"/>
              </a:lnSpc>
              <a:defRPr b="1" spc="-228" sz="11400">
                <a:latin typeface="Helvetica Neue"/>
                <a:ea typeface="Helvetica Neue"/>
                <a:cs typeface="Helvetica Neue"/>
                <a:sym typeface="Helvetica Neue"/>
              </a:defRPr>
            </a:lvl1pPr>
          </a:lstStyle>
          <a:p>
            <a:pPr/>
            <a:r>
              <a:t>Titel der Präsentation</a:t>
            </a:r>
          </a:p>
        </p:txBody>
      </p:sp>
      <p:sp>
        <p:nvSpPr>
          <p:cNvPr id="119" name="Textebene 1…"/>
          <p:cNvSpPr txBox="1"/>
          <p:nvPr>
            <p:ph type="body" sz="quarter" idx="1" hasCustomPrompt="1"/>
          </p:nvPr>
        </p:nvSpPr>
        <p:spPr>
          <a:xfrm>
            <a:off x="4030265" y="7179468"/>
            <a:ext cx="16323470" cy="2048062"/>
          </a:xfrm>
          <a:prstGeom prst="rect">
            <a:avLst/>
          </a:prstGeom>
        </p:spPr>
        <p:txBody>
          <a:bodyPr lIns="71437" tIns="71437" rIns="71437" bIns="71437" anchor="t"/>
          <a:lstStyle>
            <a:lvl1pPr marL="0" indent="0">
              <a:spcBef>
                <a:spcPts val="0"/>
              </a:spcBef>
              <a:buSzTx/>
              <a:buNone/>
              <a:defRPr b="1"/>
            </a:lvl1pPr>
            <a:lvl2pPr marL="0" indent="0">
              <a:spcBef>
                <a:spcPts val="0"/>
              </a:spcBef>
              <a:buSzTx/>
              <a:buNone/>
              <a:defRPr b="1"/>
            </a:lvl2pPr>
            <a:lvl3pPr marL="0" indent="0">
              <a:spcBef>
                <a:spcPts val="0"/>
              </a:spcBef>
              <a:buSzTx/>
              <a:buNone/>
              <a:defRPr b="1"/>
            </a:lvl3pPr>
            <a:lvl4pPr marL="0" indent="0">
              <a:spcBef>
                <a:spcPts val="0"/>
              </a:spcBef>
              <a:buSzTx/>
              <a:buNone/>
              <a:defRPr b="1"/>
            </a:lvl4pPr>
            <a:lvl5pPr marL="0" indent="0">
              <a:spcBef>
                <a:spcPts val="0"/>
              </a:spcBef>
              <a:buSzTx/>
              <a:buNone/>
              <a:defRPr b="1"/>
            </a:lvl5pPr>
          </a:lstStyle>
          <a:p>
            <a:pPr/>
            <a:r>
              <a:t>Präsentationsuntertitel</a:t>
            </a:r>
          </a:p>
          <a:p>
            <a:pPr lvl="1"/>
            <a:r>
              <a:t/>
            </a:r>
          </a:p>
          <a:p>
            <a:pPr lvl="2"/>
            <a:r>
              <a:t/>
            </a:r>
          </a:p>
          <a:p>
            <a:pPr lvl="3"/>
            <a:r>
              <a:t/>
            </a:r>
          </a:p>
          <a:p>
            <a:pPr lvl="4"/>
            <a:r>
              <a:t/>
            </a:r>
          </a:p>
        </p:txBody>
      </p:sp>
      <p:sp>
        <p:nvSpPr>
          <p:cNvPr id="120" name="Foliennummer"/>
          <p:cNvSpPr txBox="1"/>
          <p:nvPr>
            <p:ph type="sldNum" sz="quarter" idx="2"/>
          </p:nvPr>
        </p:nvSpPr>
        <p:spPr>
          <a:xfrm>
            <a:off x="11987110" y="12954297"/>
            <a:ext cx="409780" cy="415875"/>
          </a:xfrm>
          <a:prstGeom prst="rect">
            <a:avLst/>
          </a:prstGeom>
        </p:spPr>
        <p:txBody>
          <a:bodyPr lIns="71437" tIns="71437" rIns="71437" bIns="71437" anchor="b"/>
          <a:lstStyle>
            <a:lvl1pPr defTabSz="821531">
              <a:defRPr sz="1800">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Bild"/>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eltext"/>
          <p:cNvSpPr txBox="1"/>
          <p:nvPr>
            <p:ph type="title"/>
          </p:nvPr>
        </p:nvSpPr>
        <p:spPr>
          <a:xfrm>
            <a:off x="635000" y="9512300"/>
            <a:ext cx="23114000" cy="2006600"/>
          </a:xfrm>
          <a:prstGeom prst="rect">
            <a:avLst/>
          </a:prstGeom>
        </p:spPr>
        <p:txBody>
          <a:bodyPr anchor="b"/>
          <a:lstStyle/>
          <a:p>
            <a:pPr/>
            <a:r>
              <a:t>Titeltext</a:t>
            </a:r>
          </a:p>
        </p:txBody>
      </p:sp>
      <p:sp>
        <p:nvSpPr>
          <p:cNvPr id="22" name="Textebene 1…"/>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2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tte">
    <p:spTree>
      <p:nvGrpSpPr>
        <p:cNvPr id="1" name=""/>
        <p:cNvGrpSpPr/>
        <p:nvPr/>
      </p:nvGrpSpPr>
      <p:grpSpPr>
        <a:xfrm>
          <a:off x="0" y="0"/>
          <a:ext cx="0" cy="0"/>
          <a:chOff x="0" y="0"/>
          <a:chExt cx="0" cy="0"/>
        </a:xfrm>
      </p:grpSpPr>
      <p:sp>
        <p:nvSpPr>
          <p:cNvPr id="30" name="Titeltext"/>
          <p:cNvSpPr txBox="1"/>
          <p:nvPr>
            <p:ph type="title"/>
          </p:nvPr>
        </p:nvSpPr>
        <p:spPr>
          <a:xfrm>
            <a:off x="1778000" y="4533900"/>
            <a:ext cx="20828000" cy="4648200"/>
          </a:xfrm>
          <a:prstGeom prst="rect">
            <a:avLst/>
          </a:prstGeom>
        </p:spPr>
        <p:txBody>
          <a:bodyPr/>
          <a:lstStyle/>
          <a:p>
            <a:pPr/>
            <a:r>
              <a:t>Titeltext</a:t>
            </a:r>
          </a:p>
        </p:txBody>
      </p:sp>
      <p:sp>
        <p:nvSpPr>
          <p:cNvPr id="3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
    <p:spTree>
      <p:nvGrpSpPr>
        <p:cNvPr id="1" name=""/>
        <p:cNvGrpSpPr/>
        <p:nvPr/>
      </p:nvGrpSpPr>
      <p:grpSpPr>
        <a:xfrm>
          <a:off x="0" y="0"/>
          <a:ext cx="0" cy="0"/>
          <a:chOff x="0" y="0"/>
          <a:chExt cx="0" cy="0"/>
        </a:xfrm>
      </p:grpSpPr>
      <p:sp>
        <p:nvSpPr>
          <p:cNvPr id="38" name="Bild"/>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eltext"/>
          <p:cNvSpPr txBox="1"/>
          <p:nvPr>
            <p:ph type="title"/>
          </p:nvPr>
        </p:nvSpPr>
        <p:spPr>
          <a:xfrm>
            <a:off x="1651000" y="952500"/>
            <a:ext cx="10223500" cy="5549900"/>
          </a:xfrm>
          <a:prstGeom prst="rect">
            <a:avLst/>
          </a:prstGeom>
        </p:spPr>
        <p:txBody>
          <a:bodyPr anchor="b"/>
          <a:lstStyle>
            <a:lvl1pPr>
              <a:defRPr sz="8400"/>
            </a:lvl1pPr>
          </a:lstStyle>
          <a:p>
            <a:pPr/>
            <a:r>
              <a:t>Titeltext</a:t>
            </a:r>
          </a:p>
        </p:txBody>
      </p:sp>
      <p:sp>
        <p:nvSpPr>
          <p:cNvPr id="40" name="Textebene 1…"/>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4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e">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Textebene 1…"/>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5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 &amp; Foto">
    <p:spTree>
      <p:nvGrpSpPr>
        <p:cNvPr id="1" name=""/>
        <p:cNvGrpSpPr/>
        <p:nvPr/>
      </p:nvGrpSpPr>
      <p:grpSpPr>
        <a:xfrm>
          <a:off x="0" y="0"/>
          <a:ext cx="0" cy="0"/>
          <a:chOff x="0" y="0"/>
          <a:chExt cx="0" cy="0"/>
        </a:xfrm>
      </p:grpSpPr>
      <p:sp>
        <p:nvSpPr>
          <p:cNvPr id="65" name="Bild"/>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Textebene 1…"/>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Textebene 1</a:t>
            </a:r>
          </a:p>
          <a:p>
            <a:pPr lvl="1"/>
            <a:r>
              <a:t>Textebene 2</a:t>
            </a:r>
          </a:p>
          <a:p>
            <a:pPr lvl="2"/>
            <a:r>
              <a:t>Textebene 3</a:t>
            </a:r>
          </a:p>
          <a:p>
            <a:pPr lvl="3"/>
            <a:r>
              <a:t>Textebene 4</a:t>
            </a:r>
          </a:p>
          <a:p>
            <a:pPr lvl="4"/>
            <a:r>
              <a:t>Textebene 5</a:t>
            </a:r>
          </a:p>
        </p:txBody>
      </p:sp>
      <p:sp>
        <p:nvSpPr>
          <p:cNvPr id="6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75" name="Textebene 1…"/>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7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83" name="Bild"/>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Bild"/>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Bild"/>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Textebene 1…"/>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4" name="Foliennumm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hyperlink" Target="http://pikas.dzlm.de/" TargetMode="External"/><Relationship Id="rId5" Type="http://schemas.openxmlformats.org/officeDocument/2006/relationships/image" Target="../media/image5.png"/><Relationship Id="rId6"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29"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13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31" name="Tangram Legeregel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Tangram Legeregeln</a:t>
            </a:r>
          </a:p>
        </p:txBody>
      </p:sp>
      <p:sp>
        <p:nvSpPr>
          <p:cNvPr id="132" name="Quadrat"/>
          <p:cNvSpPr/>
          <p:nvPr/>
        </p:nvSpPr>
        <p:spPr>
          <a:xfrm rot="18900000">
            <a:off x="12956786" y="8564109"/>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3" name="Dreieck"/>
          <p:cNvSpPr/>
          <p:nvPr/>
        </p:nvSpPr>
        <p:spPr>
          <a:xfrm rot="18900000">
            <a:off x="11170648" y="5822491"/>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34" name="Dreieck"/>
          <p:cNvSpPr/>
          <p:nvPr/>
        </p:nvSpPr>
        <p:spPr>
          <a:xfrm rot="8100000">
            <a:off x="11670114" y="9782196"/>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5" name="Dreieck"/>
          <p:cNvSpPr/>
          <p:nvPr/>
        </p:nvSpPr>
        <p:spPr>
          <a:xfrm rot="16211823">
            <a:off x="12683736" y="9601848"/>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6" name="Dreieck"/>
          <p:cNvSpPr/>
          <p:nvPr/>
        </p:nvSpPr>
        <p:spPr>
          <a:xfrm rot="2700000">
            <a:off x="14121424" y="7539480"/>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7" name="Dreieck"/>
          <p:cNvSpPr/>
          <p:nvPr/>
        </p:nvSpPr>
        <p:spPr>
          <a:xfrm rot="13500000">
            <a:off x="8867928" y="8042656"/>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grpSp>
        <p:nvGrpSpPr>
          <p:cNvPr id="140" name="Gruppieren"/>
          <p:cNvGrpSpPr/>
          <p:nvPr/>
        </p:nvGrpSpPr>
        <p:grpSpPr>
          <a:xfrm>
            <a:off x="10326847" y="9697716"/>
            <a:ext cx="2993959" cy="3034042"/>
            <a:chOff x="0" y="0"/>
            <a:chExt cx="2993958" cy="3034040"/>
          </a:xfrm>
        </p:grpSpPr>
        <p:sp>
          <p:nvSpPr>
            <p:cNvPr id="138"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39"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grpSp>
        <p:nvGrpSpPr>
          <p:cNvPr id="143" name="Benutze alle 7 Formen!"/>
          <p:cNvGrpSpPr/>
          <p:nvPr/>
        </p:nvGrpSpPr>
        <p:grpSpPr>
          <a:xfrm>
            <a:off x="909161" y="3877092"/>
            <a:ext cx="8292464" cy="2133601"/>
            <a:chOff x="0" y="0"/>
            <a:chExt cx="8292462" cy="2133600"/>
          </a:xfrm>
        </p:grpSpPr>
        <p:sp>
          <p:nvSpPr>
            <p:cNvPr id="142" name="Benutze alle 7 Formen!"/>
            <p:cNvSpPr txBox="1"/>
            <p:nvPr/>
          </p:nvSpPr>
          <p:spPr>
            <a:xfrm>
              <a:off x="215900" y="139700"/>
              <a:ext cx="7860663" cy="15748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Benutze alle 7 Formen!</a:t>
              </a:r>
              <a:endParaRPr>
                <a:latin typeface="Comic Sans MS"/>
                <a:ea typeface="Comic Sans MS"/>
                <a:cs typeface="Comic Sans MS"/>
                <a:sym typeface="Comic Sans MS"/>
              </a:endParaRPr>
            </a:p>
          </p:txBody>
        </p:sp>
        <p:pic>
          <p:nvPicPr>
            <p:cNvPr id="141" name="Benutze alle 7 Formen!    Benutze alle 7 Formen!" descr="Benutze alle 7 Formen!    Benutze alle 7 Formen!"/>
            <p:cNvPicPr>
              <a:picLocks noChangeAspect="0"/>
            </p:cNvPicPr>
            <p:nvPr/>
          </p:nvPicPr>
          <p:blipFill>
            <a:blip r:embed="rId4">
              <a:extLst/>
            </a:blip>
            <a:stretch>
              <a:fillRect/>
            </a:stretch>
          </p:blipFill>
          <p:spPr>
            <a:xfrm>
              <a:off x="0" y="0"/>
              <a:ext cx="8292463" cy="2133600"/>
            </a:xfrm>
            <a:prstGeom prst="rect">
              <a:avLst/>
            </a:prstGeom>
            <a:effectLst/>
          </p:spPr>
        </p:pic>
      </p:grpSp>
      <p:sp>
        <p:nvSpPr>
          <p:cNvPr id="144" name="1"/>
          <p:cNvSpPr txBox="1"/>
          <p:nvPr/>
        </p:nvSpPr>
        <p:spPr>
          <a:xfrm>
            <a:off x="10852989" y="9147556"/>
            <a:ext cx="346845"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pPr/>
            <a:r>
              <a:t>1</a:t>
            </a:r>
          </a:p>
        </p:txBody>
      </p:sp>
      <p:sp>
        <p:nvSpPr>
          <p:cNvPr id="145" name="2"/>
          <p:cNvSpPr txBox="1"/>
          <p:nvPr/>
        </p:nvSpPr>
        <p:spPr>
          <a:xfrm>
            <a:off x="12419626" y="7556500"/>
            <a:ext cx="346845" cy="63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pPr/>
            <a:r>
              <a:t>2</a:t>
            </a:r>
          </a:p>
        </p:txBody>
      </p:sp>
      <p:sp>
        <p:nvSpPr>
          <p:cNvPr id="146" name="3"/>
          <p:cNvSpPr txBox="1"/>
          <p:nvPr/>
        </p:nvSpPr>
        <p:spPr>
          <a:xfrm>
            <a:off x="14395436" y="7933180"/>
            <a:ext cx="346844"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pPr/>
            <a:r>
              <a:t>3</a:t>
            </a:r>
          </a:p>
        </p:txBody>
      </p:sp>
      <p:sp>
        <p:nvSpPr>
          <p:cNvPr id="147" name="4"/>
          <p:cNvSpPr txBox="1"/>
          <p:nvPr/>
        </p:nvSpPr>
        <p:spPr>
          <a:xfrm>
            <a:off x="13494565" y="8957809"/>
            <a:ext cx="346845"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pPr/>
            <a:r>
              <a:t>4</a:t>
            </a:r>
          </a:p>
        </p:txBody>
      </p:sp>
      <p:sp>
        <p:nvSpPr>
          <p:cNvPr id="148" name="5"/>
          <p:cNvSpPr txBox="1"/>
          <p:nvPr/>
        </p:nvSpPr>
        <p:spPr>
          <a:xfrm>
            <a:off x="12173777" y="9673002"/>
            <a:ext cx="346845"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pPr/>
            <a:r>
              <a:t>5</a:t>
            </a:r>
          </a:p>
        </p:txBody>
      </p:sp>
      <p:sp>
        <p:nvSpPr>
          <p:cNvPr id="149" name="6"/>
          <p:cNvSpPr txBox="1"/>
          <p:nvPr/>
        </p:nvSpPr>
        <p:spPr>
          <a:xfrm>
            <a:off x="11650404" y="10897237"/>
            <a:ext cx="346845"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pPr/>
            <a:r>
              <a:t>6</a:t>
            </a:r>
          </a:p>
        </p:txBody>
      </p:sp>
      <p:sp>
        <p:nvSpPr>
          <p:cNvPr id="150" name="7"/>
          <p:cNvSpPr txBox="1"/>
          <p:nvPr/>
        </p:nvSpPr>
        <p:spPr>
          <a:xfrm>
            <a:off x="13880408" y="10629892"/>
            <a:ext cx="346845"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pPr/>
            <a:r>
              <a:t>7</a:t>
            </a:r>
          </a:p>
        </p:txBody>
      </p:sp>
      <p:sp>
        <p:nvSpPr>
          <p:cNvPr id="151" name="Dingbat-Häkchen"/>
          <p:cNvSpPr/>
          <p:nvPr/>
        </p:nvSpPr>
        <p:spPr>
          <a:xfrm>
            <a:off x="15338724" y="8656906"/>
            <a:ext cx="1301542" cy="1236808"/>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362282"/>
              <a:satOff val="31803"/>
              <a:lumOff val="-18242"/>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55"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156"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57" name="Figuren leg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Figuren legen</a:t>
            </a:r>
          </a:p>
        </p:txBody>
      </p:sp>
      <p:grpSp>
        <p:nvGrpSpPr>
          <p:cNvPr id="160" name="Die Formen müssen sich berühren!"/>
          <p:cNvGrpSpPr/>
          <p:nvPr/>
        </p:nvGrpSpPr>
        <p:grpSpPr>
          <a:xfrm>
            <a:off x="909161" y="3877092"/>
            <a:ext cx="11878916" cy="2133601"/>
            <a:chOff x="0" y="0"/>
            <a:chExt cx="11878914" cy="2133600"/>
          </a:xfrm>
        </p:grpSpPr>
        <p:sp>
          <p:nvSpPr>
            <p:cNvPr id="159" name="Die Formen müssen sich berühren!"/>
            <p:cNvSpPr txBox="1"/>
            <p:nvPr/>
          </p:nvSpPr>
          <p:spPr>
            <a:xfrm>
              <a:off x="215900" y="139700"/>
              <a:ext cx="11447115" cy="15748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Die Formen müssen sich berühren!</a:t>
              </a:r>
              <a:endParaRPr>
                <a:latin typeface="Comic Sans MS"/>
                <a:ea typeface="Comic Sans MS"/>
                <a:cs typeface="Comic Sans MS"/>
                <a:sym typeface="Comic Sans MS"/>
              </a:endParaRPr>
            </a:p>
          </p:txBody>
        </p:sp>
        <p:pic>
          <p:nvPicPr>
            <p:cNvPr id="158" name="Die Formen müssen sich berühren!    Die Formen müssen sich berühren!" descr="Die Formen müssen sich berühren!    Die Formen müssen sich berühren!"/>
            <p:cNvPicPr>
              <a:picLocks noChangeAspect="0"/>
            </p:cNvPicPr>
            <p:nvPr/>
          </p:nvPicPr>
          <p:blipFill>
            <a:blip r:embed="rId4">
              <a:extLst/>
            </a:blip>
            <a:stretch>
              <a:fillRect/>
            </a:stretch>
          </p:blipFill>
          <p:spPr>
            <a:xfrm>
              <a:off x="0" y="0"/>
              <a:ext cx="11878915" cy="2133600"/>
            </a:xfrm>
            <a:prstGeom prst="rect">
              <a:avLst/>
            </a:prstGeom>
            <a:effectLst/>
          </p:spPr>
        </p:pic>
      </p:grpSp>
      <p:grpSp>
        <p:nvGrpSpPr>
          <p:cNvPr id="170" name="Gruppieren"/>
          <p:cNvGrpSpPr/>
          <p:nvPr/>
        </p:nvGrpSpPr>
        <p:grpSpPr>
          <a:xfrm>
            <a:off x="2948013" y="5320862"/>
            <a:ext cx="7070991" cy="7026590"/>
            <a:chOff x="0" y="0"/>
            <a:chExt cx="7070989" cy="7026588"/>
          </a:xfrm>
        </p:grpSpPr>
        <p:sp>
          <p:nvSpPr>
            <p:cNvPr id="161" name="Quadrat"/>
            <p:cNvSpPr/>
            <p:nvPr/>
          </p:nvSpPr>
          <p:spPr>
            <a:xfrm rot="18900000">
              <a:off x="4352001" y="3292648"/>
              <a:ext cx="1422401" cy="1422401"/>
            </a:xfrm>
            <a:prstGeom prst="rect">
              <a:avLst/>
            </a:prstGeom>
            <a:solidFill>
              <a:schemeClr val="accent6"/>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2" name="Dreieck"/>
            <p:cNvSpPr/>
            <p:nvPr/>
          </p:nvSpPr>
          <p:spPr>
            <a:xfrm rot="18900000">
              <a:off x="2612497" y="589177"/>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sp>
          <p:nvSpPr>
            <p:cNvPr id="163" name="Dreieck"/>
            <p:cNvSpPr/>
            <p:nvPr/>
          </p:nvSpPr>
          <p:spPr>
            <a:xfrm rot="8100000">
              <a:off x="3336397" y="4279311"/>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4" name="Dreieck"/>
            <p:cNvSpPr/>
            <p:nvPr/>
          </p:nvSpPr>
          <p:spPr>
            <a:xfrm rot="16211823">
              <a:off x="4078952" y="4032213"/>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5" name="Dreieck"/>
            <p:cNvSpPr/>
            <p:nvPr/>
          </p:nvSpPr>
          <p:spPr>
            <a:xfrm rot="2700000">
              <a:off x="5354000" y="2295125"/>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6" name="Dreieck"/>
            <p:cNvSpPr/>
            <p:nvPr/>
          </p:nvSpPr>
          <p:spPr>
            <a:xfrm rot="13500000">
              <a:off x="589177" y="2581448"/>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grpSp>
          <p:nvGrpSpPr>
            <p:cNvPr id="169" name="Gruppieren"/>
            <p:cNvGrpSpPr/>
            <p:nvPr/>
          </p:nvGrpSpPr>
          <p:grpSpPr>
            <a:xfrm>
              <a:off x="2047342" y="3992547"/>
              <a:ext cx="2993959" cy="3034042"/>
              <a:chOff x="0" y="0"/>
              <a:chExt cx="2993958" cy="3034040"/>
            </a:xfrm>
          </p:grpSpPr>
          <p:sp>
            <p:nvSpPr>
              <p:cNvPr id="167"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8"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grpSp>
      <p:sp>
        <p:nvSpPr>
          <p:cNvPr id="171" name="Dingbat-Häkchen"/>
          <p:cNvSpPr/>
          <p:nvPr/>
        </p:nvSpPr>
        <p:spPr>
          <a:xfrm>
            <a:off x="9257470" y="8570774"/>
            <a:ext cx="1301543" cy="1236808"/>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362282"/>
              <a:satOff val="31803"/>
              <a:lumOff val="-18242"/>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181" name="Gruppieren"/>
          <p:cNvGrpSpPr/>
          <p:nvPr/>
        </p:nvGrpSpPr>
        <p:grpSpPr>
          <a:xfrm>
            <a:off x="12073691" y="5084935"/>
            <a:ext cx="7559664" cy="7498444"/>
            <a:chOff x="0" y="0"/>
            <a:chExt cx="7559662" cy="7498443"/>
          </a:xfrm>
        </p:grpSpPr>
        <p:sp>
          <p:nvSpPr>
            <p:cNvPr id="172" name="Quadrat"/>
            <p:cNvSpPr/>
            <p:nvPr/>
          </p:nvSpPr>
          <p:spPr>
            <a:xfrm rot="18900000">
              <a:off x="4678034" y="3330795"/>
              <a:ext cx="1422401" cy="1422401"/>
            </a:xfrm>
            <a:prstGeom prst="rect">
              <a:avLst/>
            </a:prstGeom>
            <a:solidFill>
              <a:schemeClr val="accent6"/>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73" name="Dreieck"/>
            <p:cNvSpPr/>
            <p:nvPr/>
          </p:nvSpPr>
          <p:spPr>
            <a:xfrm rot="18900000">
              <a:off x="2891897" y="589177"/>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sp>
          <p:nvSpPr>
            <p:cNvPr id="174" name="Dreieck"/>
            <p:cNvSpPr/>
            <p:nvPr/>
          </p:nvSpPr>
          <p:spPr>
            <a:xfrm rot="8100000">
              <a:off x="3391364" y="4548882"/>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75" name="Dreieck"/>
            <p:cNvSpPr/>
            <p:nvPr/>
          </p:nvSpPr>
          <p:spPr>
            <a:xfrm rot="16211823">
              <a:off x="4404984" y="4368534"/>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76" name="Dreieck"/>
            <p:cNvSpPr/>
            <p:nvPr/>
          </p:nvSpPr>
          <p:spPr>
            <a:xfrm rot="2700000">
              <a:off x="5842673" y="2306166"/>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77" name="Dreieck"/>
            <p:cNvSpPr/>
            <p:nvPr/>
          </p:nvSpPr>
          <p:spPr>
            <a:xfrm rot="13500000">
              <a:off x="589177" y="2809342"/>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grpSp>
          <p:nvGrpSpPr>
            <p:cNvPr id="180" name="Gruppieren"/>
            <p:cNvGrpSpPr/>
            <p:nvPr/>
          </p:nvGrpSpPr>
          <p:grpSpPr>
            <a:xfrm>
              <a:off x="2048096" y="4464402"/>
              <a:ext cx="2993959" cy="3034042"/>
              <a:chOff x="0" y="0"/>
              <a:chExt cx="2993958" cy="3034040"/>
            </a:xfrm>
          </p:grpSpPr>
          <p:sp>
            <p:nvSpPr>
              <p:cNvPr id="178"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79"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grpSp>
      <p:sp>
        <p:nvSpPr>
          <p:cNvPr id="182" name="Dingbat-X"/>
          <p:cNvSpPr/>
          <p:nvPr/>
        </p:nvSpPr>
        <p:spPr>
          <a:xfrm>
            <a:off x="18932700" y="8722891"/>
            <a:ext cx="1156230" cy="1366281"/>
          </a:xfrm>
          <a:custGeom>
            <a:avLst/>
            <a:gdLst/>
            <a:ahLst/>
            <a:cxnLst>
              <a:cxn ang="0">
                <a:pos x="wd2" y="hd2"/>
              </a:cxn>
              <a:cxn ang="5400000">
                <a:pos x="wd2" y="hd2"/>
              </a:cxn>
              <a:cxn ang="10800000">
                <a:pos x="wd2" y="hd2"/>
              </a:cxn>
              <a:cxn ang="16200000">
                <a:pos x="wd2" y="hd2"/>
              </a:cxn>
            </a:cxnLst>
            <a:rect l="0" t="0" r="r" b="b"/>
            <a:pathLst>
              <a:path w="21484" h="21548" fill="norm" stroke="1"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86"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187"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88" name="Figuren leg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Figuren legen</a:t>
            </a:r>
          </a:p>
        </p:txBody>
      </p:sp>
      <p:grpSp>
        <p:nvGrpSpPr>
          <p:cNvPr id="191" name="Die Formen dürfen nicht überlappen!"/>
          <p:cNvGrpSpPr/>
          <p:nvPr/>
        </p:nvGrpSpPr>
        <p:grpSpPr>
          <a:xfrm>
            <a:off x="909161" y="3877092"/>
            <a:ext cx="15005930" cy="2133601"/>
            <a:chOff x="0" y="0"/>
            <a:chExt cx="15005929" cy="2133600"/>
          </a:xfrm>
        </p:grpSpPr>
        <p:sp>
          <p:nvSpPr>
            <p:cNvPr id="190" name="Die Formen dürfen nicht überlappen!"/>
            <p:cNvSpPr txBox="1"/>
            <p:nvPr/>
          </p:nvSpPr>
          <p:spPr>
            <a:xfrm>
              <a:off x="215900" y="139700"/>
              <a:ext cx="14574130" cy="15748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Die Formen dürfen nicht überlappen!</a:t>
              </a:r>
              <a:endParaRPr>
                <a:latin typeface="Comic Sans MS"/>
                <a:ea typeface="Comic Sans MS"/>
                <a:cs typeface="Comic Sans MS"/>
                <a:sym typeface="Comic Sans MS"/>
              </a:endParaRPr>
            </a:p>
          </p:txBody>
        </p:sp>
        <p:pic>
          <p:nvPicPr>
            <p:cNvPr id="189" name="Die Formen dürfen nicht überlappen!    Die Formen dürfen nicht überlappen!" descr="Die Formen dürfen nicht überlappen!    Die Formen dürfen nicht überlappen!"/>
            <p:cNvPicPr>
              <a:picLocks noChangeAspect="0"/>
            </p:cNvPicPr>
            <p:nvPr/>
          </p:nvPicPr>
          <p:blipFill>
            <a:blip r:embed="rId4">
              <a:extLst/>
            </a:blip>
            <a:stretch>
              <a:fillRect/>
            </a:stretch>
          </p:blipFill>
          <p:spPr>
            <a:xfrm>
              <a:off x="0" y="0"/>
              <a:ext cx="15005930" cy="2133600"/>
            </a:xfrm>
            <a:prstGeom prst="rect">
              <a:avLst/>
            </a:prstGeom>
            <a:effectLst/>
          </p:spPr>
        </p:pic>
      </p:grpSp>
      <p:sp>
        <p:nvSpPr>
          <p:cNvPr id="192" name="Quadrat"/>
          <p:cNvSpPr/>
          <p:nvPr/>
        </p:nvSpPr>
        <p:spPr>
          <a:xfrm rot="18900000">
            <a:off x="13173640" y="8103295"/>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3" name="Dreieck"/>
          <p:cNvSpPr/>
          <p:nvPr/>
        </p:nvSpPr>
        <p:spPr>
          <a:xfrm rot="18900000">
            <a:off x="11387502" y="5442997"/>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94" name="Dreieck"/>
          <p:cNvSpPr/>
          <p:nvPr/>
        </p:nvSpPr>
        <p:spPr>
          <a:xfrm rot="8100000">
            <a:off x="11886968" y="9402702"/>
            <a:ext cx="1422402"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5" name="Dreieck"/>
          <p:cNvSpPr/>
          <p:nvPr/>
        </p:nvSpPr>
        <p:spPr>
          <a:xfrm rot="19417650">
            <a:off x="14011966" y="8043065"/>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6" name="Dreieck"/>
          <p:cNvSpPr/>
          <p:nvPr/>
        </p:nvSpPr>
        <p:spPr>
          <a:xfrm rot="2700000">
            <a:off x="11114918" y="6146800"/>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7" name="Dreieck"/>
          <p:cNvSpPr/>
          <p:nvPr/>
        </p:nvSpPr>
        <p:spPr>
          <a:xfrm rot="13500000">
            <a:off x="9084782" y="7663162"/>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grpSp>
        <p:nvGrpSpPr>
          <p:cNvPr id="200" name="Gruppieren"/>
          <p:cNvGrpSpPr/>
          <p:nvPr/>
        </p:nvGrpSpPr>
        <p:grpSpPr>
          <a:xfrm>
            <a:off x="11871930" y="8315273"/>
            <a:ext cx="2993959" cy="3034042"/>
            <a:chOff x="0" y="0"/>
            <a:chExt cx="2993958" cy="3034040"/>
          </a:xfrm>
        </p:grpSpPr>
        <p:sp>
          <p:nvSpPr>
            <p:cNvPr id="198"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99"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01" name="Dingbat-X"/>
          <p:cNvSpPr/>
          <p:nvPr/>
        </p:nvSpPr>
        <p:spPr>
          <a:xfrm>
            <a:off x="16388475" y="7669839"/>
            <a:ext cx="1156230" cy="1366281"/>
          </a:xfrm>
          <a:custGeom>
            <a:avLst/>
            <a:gdLst/>
            <a:ahLst/>
            <a:cxnLst>
              <a:cxn ang="0">
                <a:pos x="wd2" y="hd2"/>
              </a:cxn>
              <a:cxn ang="5400000">
                <a:pos x="wd2" y="hd2"/>
              </a:cxn>
              <a:cxn ang="10800000">
                <a:pos x="wd2" y="hd2"/>
              </a:cxn>
              <a:cxn ang="16200000">
                <a:pos x="wd2" y="hd2"/>
              </a:cxn>
            </a:cxnLst>
            <a:rect l="0" t="0" r="r" b="b"/>
            <a:pathLst>
              <a:path w="21484" h="21548" fill="norm" stroke="1"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05"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206"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07" name="Diese Folie gehört zum Material und darf nicht entfernt werden."/>
          <p:cNvSpPr txBox="1"/>
          <p:nvPr/>
        </p:nvSpPr>
        <p:spPr>
          <a:xfrm>
            <a:off x="4565153" y="2929558"/>
            <a:ext cx="15181454" cy="76294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2438339">
              <a:lnSpc>
                <a:spcPct val="90000"/>
              </a:lnSpc>
              <a:spcBef>
                <a:spcPts val="4500"/>
              </a:spcBef>
              <a:defRPr b="0" sz="4200">
                <a:solidFill>
                  <a:schemeClr val="accent1">
                    <a:lumOff val="-13575"/>
                  </a:schemeClr>
                </a:solidFill>
              </a:defRPr>
            </a:lvl1pPr>
          </a:lstStyle>
          <a:p>
            <a:pPr/>
            <a:r>
              <a:t>Diese Folie gehört zum Material und darf nicht entfernt werden.</a:t>
            </a:r>
          </a:p>
        </p:txBody>
      </p:sp>
      <p:sp>
        <p:nvSpPr>
          <p:cNvPr id="208" name="Dieses Material wurde vom PIKAS-Team für das Deutsche Zentrum für Lehrerbildung Mathematik (DZLM) konzipiert und kann, soweit nicht anderweitig gekennzeichnet, unter der Creative Commons Lizenz BY-SA: Namensnennung – Weitergabe unter gleichen Bedingungen"/>
          <p:cNvSpPr txBox="1"/>
          <p:nvPr/>
        </p:nvSpPr>
        <p:spPr>
          <a:xfrm>
            <a:off x="991939" y="5446011"/>
            <a:ext cx="22327883" cy="55149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defTabSz="642937">
              <a:defRPr b="0" sz="3500">
                <a:latin typeface="Open Sans"/>
                <a:ea typeface="Open Sans"/>
                <a:cs typeface="Open Sans"/>
                <a:sym typeface="Open Sans"/>
              </a:defRPr>
            </a:pPr>
            <a:r>
              <a:t>Dieses Material wurde vom PIKAS-Team für das Deutsche Zentrum für Lehrerbildung Mathematik (DZLM) konzipiert und kann, soweit nicht anderweitig gekennzeichnet, unter der </a:t>
            </a:r>
            <a:r>
              <a:rPr>
                <a:solidFill>
                  <a:schemeClr val="accent1">
                    <a:lumOff val="-13575"/>
                  </a:schemeClr>
                </a:solidFill>
              </a:rPr>
              <a:t>Creative Commons Lizenz BY-SA: Namensnennung – Weitergabe unter gleichen Bedingungen 4.0 </a:t>
            </a:r>
            <a:r>
              <a:rPr>
                <a:solidFill>
                  <a:srgbClr val="4472C4"/>
                </a:solidFill>
              </a:rPr>
              <a:t>International </a:t>
            </a:r>
            <a:r>
              <a:t>weiterverwendet werden.</a:t>
            </a:r>
          </a:p>
          <a:p>
            <a:pPr algn="l" defTabSz="642937">
              <a:defRPr b="0" sz="350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p>
          <a:p>
            <a:pPr algn="l" defTabSz="642937">
              <a:defRPr b="0" sz="3500">
                <a:latin typeface="Open Sans"/>
                <a:ea typeface="Open Sans"/>
                <a:cs typeface="Open Sans"/>
                <a:sym typeface="Open Sans"/>
              </a:defRPr>
            </a:pPr>
            <a:r>
              <a:t>Bildnachweise und Zitatquellen finden sich auf den jeweiligen Folien bzw. in den Zusatzmaterialien.</a:t>
            </a:r>
          </a:p>
          <a:p>
            <a:pPr algn="l" defTabSz="642937">
              <a:defRPr b="0" sz="3500">
                <a:latin typeface="Open Sans"/>
                <a:ea typeface="Open Sans"/>
                <a:cs typeface="Open Sans"/>
                <a:sym typeface="Open Sans"/>
              </a:defRPr>
            </a:pPr>
            <a:r>
              <a:t>Weitere Hinweise und Informationen zu PIKAS finden Sie unter </a:t>
            </a:r>
            <a:r>
              <a:rPr u="sng">
                <a:solidFill>
                  <a:srgbClr val="0000EE"/>
                </a:solidFill>
                <a:uFill>
                  <a:solidFill>
                    <a:srgbClr val="0000EE"/>
                  </a:solidFill>
                </a:uFill>
                <a:hlinkClick r:id="rId4" invalidUrl="" action="" tgtFrame="" tooltip="" history="1" highlightClick="0" endSnd="0"/>
              </a:rPr>
              <a:t>http://pikas.dzlm.de</a:t>
            </a:r>
            <a:r>
              <a:t>. </a:t>
            </a:r>
          </a:p>
        </p:txBody>
      </p:sp>
      <p:pic>
        <p:nvPicPr>
          <p:cNvPr id="209" name="Bild" descr="Bild"/>
          <p:cNvPicPr>
            <a:picLocks noChangeAspect="1"/>
          </p:cNvPicPr>
          <p:nvPr/>
        </p:nvPicPr>
        <p:blipFill>
          <a:blip r:embed="rId5">
            <a:extLst/>
          </a:blip>
          <a:stretch>
            <a:fillRect/>
          </a:stretch>
        </p:blipFill>
        <p:spPr>
          <a:xfrm>
            <a:off x="20870183" y="4578976"/>
            <a:ext cx="1982392" cy="696516"/>
          </a:xfrm>
          <a:prstGeom prst="rect">
            <a:avLst/>
          </a:prstGeom>
          <a:ln w="12700">
            <a:miter lim="400000"/>
          </a:ln>
        </p:spPr>
      </p:pic>
      <p:grpSp>
        <p:nvGrpSpPr>
          <p:cNvPr id="212" name="Hinweise zu den Lizenzbedingungen"/>
          <p:cNvGrpSpPr/>
          <p:nvPr/>
        </p:nvGrpSpPr>
        <p:grpSpPr>
          <a:xfrm>
            <a:off x="5920922" y="1261687"/>
            <a:ext cx="12542154" cy="1238569"/>
            <a:chOff x="0" y="0"/>
            <a:chExt cx="12542153" cy="1238568"/>
          </a:xfrm>
        </p:grpSpPr>
        <p:sp>
          <p:nvSpPr>
            <p:cNvPr id="211" name="Hinweise zu den Lizenzbedingungen"/>
            <p:cNvSpPr txBox="1"/>
            <p:nvPr/>
          </p:nvSpPr>
          <p:spPr>
            <a:xfrm>
              <a:off x="152400" y="101600"/>
              <a:ext cx="12237354" cy="832169"/>
            </a:xfrm>
            <a:prstGeom prst="rect">
              <a:avLst/>
            </a:prstGeom>
            <a:solidFill>
              <a:srgbClr val="FFFFFF"/>
            </a:solidFill>
            <a:ln>
              <a:noFill/>
            </a:ln>
            <a:effectLst/>
            <a:extLst>
              <a:ext uri="{C572A759-6A51-4108-AA02-DFA0A04FC94B}">
                <ma14:wrappingTextBoxFlag xmlns:ma14="http://schemas.microsoft.com/office/mac/drawingml/2011/main" val="1"/>
              </a:ext>
            </a:extLst>
          </p:spPr>
          <p:txBody>
            <a:bodyPr wrap="square" lIns="53578" tIns="53578" rIns="53578" bIns="53578" numCol="1" anchor="t">
              <a:normAutofit fontScale="100000" lnSpcReduction="0"/>
            </a:bodyPr>
            <a:lstStyle>
              <a:lvl1pPr defTabSz="503555">
                <a:defRPr sz="3904">
                  <a:latin typeface="Comic Sans MS"/>
                  <a:ea typeface="Comic Sans MS"/>
                  <a:cs typeface="Comic Sans MS"/>
                  <a:sym typeface="Comic Sans MS"/>
                </a:defRPr>
              </a:lvl1pPr>
            </a:lstStyle>
            <a:p>
              <a:pPr/>
              <a:r>
                <a:t>Hinweise zu den Lizenzbedingungen</a:t>
              </a:r>
            </a:p>
          </p:txBody>
        </p:sp>
        <p:pic>
          <p:nvPicPr>
            <p:cNvPr id="210" name="Hinweise zu den Lizenzbedingungen Hinweise zu den Lizenzbedingungen" descr="Hinweise zu den Lizenzbedingungen Hinweise zu den Lizenzbedingungen"/>
            <p:cNvPicPr>
              <a:picLocks noChangeAspect="0"/>
            </p:cNvPicPr>
            <p:nvPr/>
          </p:nvPicPr>
          <p:blipFill>
            <a:blip r:embed="rId6">
              <a:extLst/>
            </a:blip>
            <a:stretch>
              <a:fillRect/>
            </a:stretch>
          </p:blipFill>
          <p:spPr>
            <a:xfrm>
              <a:off x="-1" y="0"/>
              <a:ext cx="12542154" cy="1238569"/>
            </a:xfrm>
            <a:prstGeom prst="rect">
              <a:avLst/>
            </a:prstGeom>
            <a:effectLst/>
          </p:spPr>
        </p:pic>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