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6" name="Shape 126"/>
          <p:cNvSpPr/>
          <p:nvPr>
            <p:ph type="sldImg"/>
          </p:nvPr>
        </p:nvSpPr>
        <p:spPr>
          <a:xfrm>
            <a:off x="1143000" y="685800"/>
            <a:ext cx="4572000" cy="3429000"/>
          </a:xfrm>
          <a:prstGeom prst="rect">
            <a:avLst/>
          </a:prstGeom>
        </p:spPr>
        <p:txBody>
          <a:bodyPr/>
          <a:lstStyle/>
          <a:p>
            <a:pPr/>
          </a:p>
        </p:txBody>
      </p:sp>
      <p:sp>
        <p:nvSpPr>
          <p:cNvPr id="127" name="Shape 1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Shape 278"/>
          <p:cNvSpPr/>
          <p:nvPr>
            <p:ph type="sldImg"/>
          </p:nvPr>
        </p:nvSpPr>
        <p:spPr>
          <a:prstGeom prst="rect">
            <a:avLst/>
          </a:prstGeom>
        </p:spPr>
        <p:txBody>
          <a:bodyPr/>
          <a:lstStyle/>
          <a:p>
            <a:pPr/>
          </a:p>
        </p:txBody>
      </p:sp>
      <p:sp>
        <p:nvSpPr>
          <p:cNvPr id="279" name="Shape 279"/>
          <p:cNvSpPr/>
          <p:nvPr>
            <p:ph type="body" sz="quarter" idx="1"/>
          </p:nvPr>
        </p:nvSpPr>
        <p:spPr>
          <a:prstGeom prst="rect">
            <a:avLst/>
          </a:prstGeom>
        </p:spPr>
        <p:txBody>
          <a:bodyPr/>
          <a:lstStyle/>
          <a:p>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el &amp; Untertitel">
    <p:spTree>
      <p:nvGrpSpPr>
        <p:cNvPr id="1" name=""/>
        <p:cNvGrpSpPr/>
        <p:nvPr/>
      </p:nvGrpSpPr>
      <p:grpSpPr>
        <a:xfrm>
          <a:off x="0" y="0"/>
          <a:ext cx="0" cy="0"/>
          <a:chOff x="0" y="0"/>
          <a:chExt cx="0" cy="0"/>
        </a:xfrm>
      </p:grpSpPr>
      <p:sp>
        <p:nvSpPr>
          <p:cNvPr id="11" name="Titeltext"/>
          <p:cNvSpPr txBox="1"/>
          <p:nvPr>
            <p:ph type="title"/>
          </p:nvPr>
        </p:nvSpPr>
        <p:spPr>
          <a:xfrm>
            <a:off x="1778000" y="2298700"/>
            <a:ext cx="20828000" cy="4648200"/>
          </a:xfrm>
          <a:prstGeom prst="rect">
            <a:avLst/>
          </a:prstGeom>
        </p:spPr>
        <p:txBody>
          <a:bodyPr anchor="b"/>
          <a:lstStyle/>
          <a:p>
            <a:pPr/>
            <a:r>
              <a:t>Titeltext</a:t>
            </a:r>
          </a:p>
        </p:txBody>
      </p:sp>
      <p:sp>
        <p:nvSpPr>
          <p:cNvPr id="12" name="Textebene 1…"/>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1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itat">
    <p:spTree>
      <p:nvGrpSpPr>
        <p:cNvPr id="1" name=""/>
        <p:cNvGrpSpPr/>
        <p:nvPr/>
      </p:nvGrpSpPr>
      <p:grpSpPr>
        <a:xfrm>
          <a:off x="0" y="0"/>
          <a:ext cx="0" cy="0"/>
          <a:chOff x="0" y="0"/>
          <a:chExt cx="0" cy="0"/>
        </a:xfrm>
      </p:grpSpPr>
      <p:sp>
        <p:nvSpPr>
          <p:cNvPr id="93" name="–Christian Bauer"/>
          <p:cNvSpPr txBox="1"/>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i="1" sz="3200"/>
            </a:lvl1pPr>
          </a:lstStyle>
          <a:p>
            <a:pPr/>
            <a:r>
              <a:t>–Christian Bauer</a:t>
            </a:r>
          </a:p>
        </p:txBody>
      </p:sp>
      <p:sp>
        <p:nvSpPr>
          <p:cNvPr id="94" name="„Zitat hier eingeben.“"/>
          <p:cNvSpPr txBox="1"/>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pPr/>
            <a:r>
              <a:t>„Zitat hier eingeben.“ </a:t>
            </a:r>
          </a:p>
        </p:txBody>
      </p:sp>
      <p:sp>
        <p:nvSpPr>
          <p:cNvPr id="9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Bild"/>
          <p:cNvSpPr/>
          <p:nvPr>
            <p:ph type="pic" idx="13"/>
          </p:nvPr>
        </p:nvSpPr>
        <p:spPr>
          <a:xfrm>
            <a:off x="0" y="0"/>
            <a:ext cx="24384000" cy="16264467"/>
          </a:xfrm>
          <a:prstGeom prst="rect">
            <a:avLst/>
          </a:prstGeom>
        </p:spPr>
        <p:txBody>
          <a:bodyPr lIns="91439" tIns="45719" rIns="91439" bIns="45719" anchor="t">
            <a:noAutofit/>
          </a:bodyPr>
          <a:lstStyle/>
          <a:p>
            <a:pPr/>
          </a:p>
        </p:txBody>
      </p:sp>
      <p:sp>
        <p:nvSpPr>
          <p:cNvPr id="10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er">
    <p:spTree>
      <p:nvGrpSpPr>
        <p:cNvPr id="1" name=""/>
        <p:cNvGrpSpPr/>
        <p:nvPr/>
      </p:nvGrpSpPr>
      <p:grpSpPr>
        <a:xfrm>
          <a:off x="0" y="0"/>
          <a:ext cx="0" cy="0"/>
          <a:chOff x="0" y="0"/>
          <a:chExt cx="0" cy="0"/>
        </a:xfrm>
      </p:grpSpPr>
      <p:sp>
        <p:nvSpPr>
          <p:cNvPr id="110"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spTree>
      <p:nvGrpSpPr>
        <p:cNvPr id="1" name=""/>
        <p:cNvGrpSpPr/>
        <p:nvPr/>
      </p:nvGrpSpPr>
      <p:grpSpPr>
        <a:xfrm>
          <a:off x="0" y="0"/>
          <a:ext cx="0" cy="0"/>
          <a:chOff x="0" y="0"/>
          <a:chExt cx="0" cy="0"/>
        </a:xfrm>
      </p:grpSpPr>
      <p:sp>
        <p:nvSpPr>
          <p:cNvPr id="117" name="Autor und Datum"/>
          <p:cNvSpPr txBox="1"/>
          <p:nvPr>
            <p:ph type="body" sz="quarter" idx="13" hasCustomPrompt="1"/>
          </p:nvPr>
        </p:nvSpPr>
        <p:spPr>
          <a:xfrm>
            <a:off x="4030265" y="12174593"/>
            <a:ext cx="16323471" cy="648365"/>
          </a:xfrm>
          <a:prstGeom prst="rect">
            <a:avLst/>
          </a:prstGeom>
        </p:spPr>
        <p:txBody>
          <a:bodyPr lIns="71437" tIns="71437" rIns="71437" bIns="71437" anchor="b"/>
          <a:lstStyle>
            <a:lvl1pPr marL="0" indent="0">
              <a:spcBef>
                <a:spcPts val="0"/>
              </a:spcBef>
              <a:buSzTx/>
              <a:buNone/>
              <a:defRPr b="1" sz="3200"/>
            </a:lvl1pPr>
          </a:lstStyle>
          <a:p>
            <a:pPr/>
            <a:r>
              <a:t>Autor und Datum</a:t>
            </a:r>
          </a:p>
        </p:txBody>
      </p:sp>
      <p:sp>
        <p:nvSpPr>
          <p:cNvPr id="118" name="Titel der Präsentation"/>
          <p:cNvSpPr txBox="1"/>
          <p:nvPr>
            <p:ph type="title" hasCustomPrompt="1"/>
          </p:nvPr>
        </p:nvSpPr>
        <p:spPr>
          <a:xfrm>
            <a:off x="4030265" y="2607468"/>
            <a:ext cx="16325237" cy="4643439"/>
          </a:xfrm>
          <a:prstGeom prst="rect">
            <a:avLst/>
          </a:prstGeom>
        </p:spPr>
        <p:txBody>
          <a:bodyPr lIns="71437" tIns="71437" rIns="71437" bIns="71437" anchor="b"/>
          <a:lstStyle>
            <a:lvl1pPr algn="l" defTabSz="2438339">
              <a:lnSpc>
                <a:spcPct val="80000"/>
              </a:lnSpc>
              <a:defRPr b="1" spc="-228" sz="11400">
                <a:latin typeface="Helvetica Neue"/>
                <a:ea typeface="Helvetica Neue"/>
                <a:cs typeface="Helvetica Neue"/>
                <a:sym typeface="Helvetica Neue"/>
              </a:defRPr>
            </a:lvl1pPr>
          </a:lstStyle>
          <a:p>
            <a:pPr/>
            <a:r>
              <a:t>Titel der Präsentation</a:t>
            </a:r>
          </a:p>
        </p:txBody>
      </p:sp>
      <p:sp>
        <p:nvSpPr>
          <p:cNvPr id="119" name="Textebene 1…"/>
          <p:cNvSpPr txBox="1"/>
          <p:nvPr>
            <p:ph type="body" sz="quarter" idx="1" hasCustomPrompt="1"/>
          </p:nvPr>
        </p:nvSpPr>
        <p:spPr>
          <a:xfrm>
            <a:off x="4030265" y="7179468"/>
            <a:ext cx="16323470" cy="2048062"/>
          </a:xfrm>
          <a:prstGeom prst="rect">
            <a:avLst/>
          </a:prstGeom>
        </p:spPr>
        <p:txBody>
          <a:bodyPr lIns="71437" tIns="71437" rIns="71437" bIns="71437" anchor="t"/>
          <a:lstStyle>
            <a:lvl1pPr marL="0" indent="0">
              <a:spcBef>
                <a:spcPts val="0"/>
              </a:spcBef>
              <a:buSzTx/>
              <a:buNone/>
              <a:defRPr b="1"/>
            </a:lvl1pPr>
            <a:lvl2pPr marL="0" indent="0">
              <a:spcBef>
                <a:spcPts val="0"/>
              </a:spcBef>
              <a:buSzTx/>
              <a:buNone/>
              <a:defRPr b="1"/>
            </a:lvl2pPr>
            <a:lvl3pPr marL="0" indent="0">
              <a:spcBef>
                <a:spcPts val="0"/>
              </a:spcBef>
              <a:buSzTx/>
              <a:buNone/>
              <a:defRPr b="1"/>
            </a:lvl3pPr>
            <a:lvl4pPr marL="0" indent="0">
              <a:spcBef>
                <a:spcPts val="0"/>
              </a:spcBef>
              <a:buSzTx/>
              <a:buNone/>
              <a:defRPr b="1"/>
            </a:lvl4pPr>
            <a:lvl5pPr marL="0" indent="0">
              <a:spcBef>
                <a:spcPts val="0"/>
              </a:spcBef>
              <a:buSzTx/>
              <a:buNone/>
              <a:defRPr b="1"/>
            </a:lvl5pPr>
          </a:lstStyle>
          <a:p>
            <a:pPr/>
            <a:r>
              <a:t>Präsentationsuntertitel</a:t>
            </a:r>
          </a:p>
          <a:p>
            <a:pPr lvl="1"/>
            <a:r>
              <a:t/>
            </a:r>
          </a:p>
          <a:p>
            <a:pPr lvl="2"/>
            <a:r>
              <a:t/>
            </a:r>
          </a:p>
          <a:p>
            <a:pPr lvl="3"/>
            <a:r>
              <a:t/>
            </a:r>
          </a:p>
          <a:p>
            <a:pPr lvl="4"/>
            <a:r>
              <a:t/>
            </a:r>
          </a:p>
        </p:txBody>
      </p:sp>
      <p:sp>
        <p:nvSpPr>
          <p:cNvPr id="120" name="Foliennummer"/>
          <p:cNvSpPr txBox="1"/>
          <p:nvPr>
            <p:ph type="sldNum" sz="quarter" idx="2"/>
          </p:nvPr>
        </p:nvSpPr>
        <p:spPr>
          <a:xfrm>
            <a:off x="11987110" y="12954297"/>
            <a:ext cx="409780" cy="415875"/>
          </a:xfrm>
          <a:prstGeom prst="rect">
            <a:avLst/>
          </a:prstGeom>
        </p:spPr>
        <p:txBody>
          <a:bodyPr lIns="71437" tIns="71437" rIns="71437" bIns="71437" anchor="b"/>
          <a:lstStyle>
            <a:lvl1pPr defTabSz="821531">
              <a:defRPr sz="1800">
                <a:latin typeface="Helvetica Neue"/>
                <a:ea typeface="Helvetica Neue"/>
                <a:cs typeface="Helvetica Neue"/>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Horizontal">
    <p:spTree>
      <p:nvGrpSpPr>
        <p:cNvPr id="1" name=""/>
        <p:cNvGrpSpPr/>
        <p:nvPr/>
      </p:nvGrpSpPr>
      <p:grpSpPr>
        <a:xfrm>
          <a:off x="0" y="0"/>
          <a:ext cx="0" cy="0"/>
          <a:chOff x="0" y="0"/>
          <a:chExt cx="0" cy="0"/>
        </a:xfrm>
      </p:grpSpPr>
      <p:sp>
        <p:nvSpPr>
          <p:cNvPr id="20" name="Bild"/>
          <p:cNvSpPr/>
          <p:nvPr>
            <p:ph type="pic" idx="13"/>
          </p:nvPr>
        </p:nvSpPr>
        <p:spPr>
          <a:xfrm>
            <a:off x="3124200" y="-38100"/>
            <a:ext cx="18135600" cy="12096698"/>
          </a:xfrm>
          <a:prstGeom prst="rect">
            <a:avLst/>
          </a:prstGeom>
        </p:spPr>
        <p:txBody>
          <a:bodyPr lIns="91439" tIns="45719" rIns="91439" bIns="45719" anchor="t">
            <a:noAutofit/>
          </a:bodyPr>
          <a:lstStyle/>
          <a:p>
            <a:pPr/>
          </a:p>
        </p:txBody>
      </p:sp>
      <p:sp>
        <p:nvSpPr>
          <p:cNvPr id="21" name="Titeltext"/>
          <p:cNvSpPr txBox="1"/>
          <p:nvPr>
            <p:ph type="title"/>
          </p:nvPr>
        </p:nvSpPr>
        <p:spPr>
          <a:xfrm>
            <a:off x="635000" y="9512300"/>
            <a:ext cx="23114000" cy="2006600"/>
          </a:xfrm>
          <a:prstGeom prst="rect">
            <a:avLst/>
          </a:prstGeom>
        </p:spPr>
        <p:txBody>
          <a:bodyPr anchor="b"/>
          <a:lstStyle/>
          <a:p>
            <a:pPr/>
            <a:r>
              <a:t>Titeltext</a:t>
            </a:r>
          </a:p>
        </p:txBody>
      </p:sp>
      <p:sp>
        <p:nvSpPr>
          <p:cNvPr id="22" name="Textebene 1…"/>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2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Mitte">
    <p:spTree>
      <p:nvGrpSpPr>
        <p:cNvPr id="1" name=""/>
        <p:cNvGrpSpPr/>
        <p:nvPr/>
      </p:nvGrpSpPr>
      <p:grpSpPr>
        <a:xfrm>
          <a:off x="0" y="0"/>
          <a:ext cx="0" cy="0"/>
          <a:chOff x="0" y="0"/>
          <a:chExt cx="0" cy="0"/>
        </a:xfrm>
      </p:grpSpPr>
      <p:sp>
        <p:nvSpPr>
          <p:cNvPr id="30" name="Titeltext"/>
          <p:cNvSpPr txBox="1"/>
          <p:nvPr>
            <p:ph type="title"/>
          </p:nvPr>
        </p:nvSpPr>
        <p:spPr>
          <a:xfrm>
            <a:off x="1778000" y="4533900"/>
            <a:ext cx="20828000" cy="4648200"/>
          </a:xfrm>
          <a:prstGeom prst="rect">
            <a:avLst/>
          </a:prstGeom>
        </p:spPr>
        <p:txBody>
          <a:bodyPr/>
          <a:lstStyle/>
          <a:p>
            <a:pPr/>
            <a:r>
              <a:t>Titeltext</a:t>
            </a:r>
          </a:p>
        </p:txBody>
      </p:sp>
      <p:sp>
        <p:nvSpPr>
          <p:cNvPr id="3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kal">
    <p:spTree>
      <p:nvGrpSpPr>
        <p:cNvPr id="1" name=""/>
        <p:cNvGrpSpPr/>
        <p:nvPr/>
      </p:nvGrpSpPr>
      <p:grpSpPr>
        <a:xfrm>
          <a:off x="0" y="0"/>
          <a:ext cx="0" cy="0"/>
          <a:chOff x="0" y="0"/>
          <a:chExt cx="0" cy="0"/>
        </a:xfrm>
      </p:grpSpPr>
      <p:sp>
        <p:nvSpPr>
          <p:cNvPr id="38" name="Bild"/>
          <p:cNvSpPr/>
          <p:nvPr>
            <p:ph type="pic" idx="13"/>
          </p:nvPr>
        </p:nvSpPr>
        <p:spPr>
          <a:xfrm>
            <a:off x="7950200" y="1104900"/>
            <a:ext cx="17259302" cy="11506201"/>
          </a:xfrm>
          <a:prstGeom prst="rect">
            <a:avLst/>
          </a:prstGeom>
        </p:spPr>
        <p:txBody>
          <a:bodyPr lIns="91439" tIns="45719" rIns="91439" bIns="45719" anchor="t">
            <a:noAutofit/>
          </a:bodyPr>
          <a:lstStyle/>
          <a:p>
            <a:pPr/>
          </a:p>
        </p:txBody>
      </p:sp>
      <p:sp>
        <p:nvSpPr>
          <p:cNvPr id="39" name="Titeltext"/>
          <p:cNvSpPr txBox="1"/>
          <p:nvPr>
            <p:ph type="title"/>
          </p:nvPr>
        </p:nvSpPr>
        <p:spPr>
          <a:xfrm>
            <a:off x="1651000" y="952500"/>
            <a:ext cx="10223500" cy="5549900"/>
          </a:xfrm>
          <a:prstGeom prst="rect">
            <a:avLst/>
          </a:prstGeom>
        </p:spPr>
        <p:txBody>
          <a:bodyPr anchor="b"/>
          <a:lstStyle>
            <a:lvl1pPr>
              <a:defRPr sz="8400"/>
            </a:lvl1pPr>
          </a:lstStyle>
          <a:p>
            <a:pPr/>
            <a:r>
              <a:t>Titeltext</a:t>
            </a:r>
          </a:p>
        </p:txBody>
      </p:sp>
      <p:sp>
        <p:nvSpPr>
          <p:cNvPr id="40" name="Textebene 1…"/>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4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Oben">
    <p:spTree>
      <p:nvGrpSpPr>
        <p:cNvPr id="1" name=""/>
        <p:cNvGrpSpPr/>
        <p:nvPr/>
      </p:nvGrpSpPr>
      <p:grpSpPr>
        <a:xfrm>
          <a:off x="0" y="0"/>
          <a:ext cx="0" cy="0"/>
          <a:chOff x="0" y="0"/>
          <a:chExt cx="0" cy="0"/>
        </a:xfrm>
      </p:grpSpPr>
      <p:sp>
        <p:nvSpPr>
          <p:cNvPr id="48" name="Titeltext"/>
          <p:cNvSpPr txBox="1"/>
          <p:nvPr>
            <p:ph type="title"/>
          </p:nvPr>
        </p:nvSpPr>
        <p:spPr>
          <a:prstGeom prst="rect">
            <a:avLst/>
          </a:prstGeom>
        </p:spPr>
        <p:txBody>
          <a:bodyPr/>
          <a:lstStyle/>
          <a:p>
            <a:pPr/>
            <a:r>
              <a:t>Titeltext</a:t>
            </a:r>
          </a:p>
        </p:txBody>
      </p:sp>
      <p:sp>
        <p:nvSpPr>
          <p:cNvPr id="49"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Punkte">
    <p:spTree>
      <p:nvGrpSpPr>
        <p:cNvPr id="1" name=""/>
        <p:cNvGrpSpPr/>
        <p:nvPr/>
      </p:nvGrpSpPr>
      <p:grpSpPr>
        <a:xfrm>
          <a:off x="0" y="0"/>
          <a:ext cx="0" cy="0"/>
          <a:chOff x="0" y="0"/>
          <a:chExt cx="0" cy="0"/>
        </a:xfrm>
      </p:grpSpPr>
      <p:sp>
        <p:nvSpPr>
          <p:cNvPr id="56" name="Titeltext"/>
          <p:cNvSpPr txBox="1"/>
          <p:nvPr>
            <p:ph type="title"/>
          </p:nvPr>
        </p:nvSpPr>
        <p:spPr>
          <a:prstGeom prst="rect">
            <a:avLst/>
          </a:prstGeom>
        </p:spPr>
        <p:txBody>
          <a:bodyPr/>
          <a:lstStyle/>
          <a:p>
            <a:pPr/>
            <a:r>
              <a:t>Titeltext</a:t>
            </a:r>
          </a:p>
        </p:txBody>
      </p:sp>
      <p:sp>
        <p:nvSpPr>
          <p:cNvPr id="57" name="Textebene 1…"/>
          <p:cNvSpPr txBox="1"/>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5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unkte &amp; Foto">
    <p:spTree>
      <p:nvGrpSpPr>
        <p:cNvPr id="1" name=""/>
        <p:cNvGrpSpPr/>
        <p:nvPr/>
      </p:nvGrpSpPr>
      <p:grpSpPr>
        <a:xfrm>
          <a:off x="0" y="0"/>
          <a:ext cx="0" cy="0"/>
          <a:chOff x="0" y="0"/>
          <a:chExt cx="0" cy="0"/>
        </a:xfrm>
      </p:grpSpPr>
      <p:sp>
        <p:nvSpPr>
          <p:cNvPr id="65" name="Bild"/>
          <p:cNvSpPr/>
          <p:nvPr>
            <p:ph type="pic" sz="half" idx="13"/>
          </p:nvPr>
        </p:nvSpPr>
        <p:spPr>
          <a:xfrm>
            <a:off x="10960100" y="3149600"/>
            <a:ext cx="13944600" cy="9296400"/>
          </a:xfrm>
          <a:prstGeom prst="rect">
            <a:avLst/>
          </a:prstGeom>
        </p:spPr>
        <p:txBody>
          <a:bodyPr lIns="91439" tIns="45719" rIns="91439" bIns="45719" anchor="t">
            <a:noAutofit/>
          </a:bodyPr>
          <a:lstStyle/>
          <a:p>
            <a:pPr/>
          </a:p>
        </p:txBody>
      </p:sp>
      <p:sp>
        <p:nvSpPr>
          <p:cNvPr id="66" name="Titeltext"/>
          <p:cNvSpPr txBox="1"/>
          <p:nvPr>
            <p:ph type="title"/>
          </p:nvPr>
        </p:nvSpPr>
        <p:spPr>
          <a:prstGeom prst="rect">
            <a:avLst/>
          </a:prstGeom>
        </p:spPr>
        <p:txBody>
          <a:bodyPr/>
          <a:lstStyle/>
          <a:p>
            <a:pPr/>
            <a:r>
              <a:t>Titeltext</a:t>
            </a:r>
          </a:p>
        </p:txBody>
      </p:sp>
      <p:sp>
        <p:nvSpPr>
          <p:cNvPr id="67" name="Textebene 1…"/>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Textebene 1</a:t>
            </a:r>
          </a:p>
          <a:p>
            <a:pPr lvl="1"/>
            <a:r>
              <a:t>Textebene 2</a:t>
            </a:r>
          </a:p>
          <a:p>
            <a:pPr lvl="2"/>
            <a:r>
              <a:t>Textebene 3</a:t>
            </a:r>
          </a:p>
          <a:p>
            <a:pPr lvl="3"/>
            <a:r>
              <a:t>Textebene 4</a:t>
            </a:r>
          </a:p>
          <a:p>
            <a:pPr lvl="4"/>
            <a:r>
              <a:t>Textebene 5</a:t>
            </a:r>
          </a:p>
        </p:txBody>
      </p:sp>
      <p:sp>
        <p:nvSpPr>
          <p:cNvPr id="6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
    <p:spTree>
      <p:nvGrpSpPr>
        <p:cNvPr id="1" name=""/>
        <p:cNvGrpSpPr/>
        <p:nvPr/>
      </p:nvGrpSpPr>
      <p:grpSpPr>
        <a:xfrm>
          <a:off x="0" y="0"/>
          <a:ext cx="0" cy="0"/>
          <a:chOff x="0" y="0"/>
          <a:chExt cx="0" cy="0"/>
        </a:xfrm>
      </p:grpSpPr>
      <p:sp>
        <p:nvSpPr>
          <p:cNvPr id="75" name="Textebene 1…"/>
          <p:cNvSpPr txBox="1"/>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7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Stück">
    <p:spTree>
      <p:nvGrpSpPr>
        <p:cNvPr id="1" name=""/>
        <p:cNvGrpSpPr/>
        <p:nvPr/>
      </p:nvGrpSpPr>
      <p:grpSpPr>
        <a:xfrm>
          <a:off x="0" y="0"/>
          <a:ext cx="0" cy="0"/>
          <a:chOff x="0" y="0"/>
          <a:chExt cx="0" cy="0"/>
        </a:xfrm>
      </p:grpSpPr>
      <p:sp>
        <p:nvSpPr>
          <p:cNvPr id="83" name="Bild"/>
          <p:cNvSpPr/>
          <p:nvPr>
            <p:ph type="pic" sz="quarter" idx="13"/>
          </p:nvPr>
        </p:nvSpPr>
        <p:spPr>
          <a:xfrm>
            <a:off x="15681340" y="7035800"/>
            <a:ext cx="8396678" cy="5600700"/>
          </a:xfrm>
          <a:prstGeom prst="rect">
            <a:avLst/>
          </a:prstGeom>
        </p:spPr>
        <p:txBody>
          <a:bodyPr lIns="91439" tIns="45719" rIns="91439" bIns="45719" anchor="t">
            <a:noAutofit/>
          </a:bodyPr>
          <a:lstStyle/>
          <a:p>
            <a:pPr/>
          </a:p>
        </p:txBody>
      </p:sp>
      <p:sp>
        <p:nvSpPr>
          <p:cNvPr id="84" name="Bild"/>
          <p:cNvSpPr/>
          <p:nvPr>
            <p:ph type="pic" sz="quarter" idx="14"/>
          </p:nvPr>
        </p:nvSpPr>
        <p:spPr>
          <a:xfrm>
            <a:off x="15290800" y="1130300"/>
            <a:ext cx="8331200" cy="5554134"/>
          </a:xfrm>
          <a:prstGeom prst="rect">
            <a:avLst/>
          </a:prstGeom>
        </p:spPr>
        <p:txBody>
          <a:bodyPr lIns="91439" tIns="45719" rIns="91439" bIns="45719" anchor="t">
            <a:noAutofit/>
          </a:bodyPr>
          <a:lstStyle/>
          <a:p>
            <a:pPr/>
          </a:p>
        </p:txBody>
      </p:sp>
      <p:sp>
        <p:nvSpPr>
          <p:cNvPr id="85" name="Bild"/>
          <p:cNvSpPr/>
          <p:nvPr>
            <p:ph type="pic" idx="15"/>
          </p:nvPr>
        </p:nvSpPr>
        <p:spPr>
          <a:xfrm>
            <a:off x="-304800" y="1130300"/>
            <a:ext cx="17202150" cy="11468100"/>
          </a:xfrm>
          <a:prstGeom prst="rect">
            <a:avLst/>
          </a:prstGeom>
        </p:spPr>
        <p:txBody>
          <a:bodyPr lIns="91439" tIns="45719" rIns="91439" bIns="45719" anchor="t">
            <a:noAutofit/>
          </a:bodyPr>
          <a:lstStyle/>
          <a:p>
            <a:pPr/>
          </a:p>
        </p:txBody>
      </p:sp>
      <p:sp>
        <p:nvSpPr>
          <p:cNvPr id="8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el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Titeltext</a:t>
            </a:r>
          </a:p>
        </p:txBody>
      </p:sp>
      <p:sp>
        <p:nvSpPr>
          <p:cNvPr id="3" name="Textebene 1…"/>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Textebene 1</a:t>
            </a:r>
          </a:p>
          <a:p>
            <a:pPr lvl="1"/>
            <a:r>
              <a:t>Textebene 2</a:t>
            </a:r>
          </a:p>
          <a:p>
            <a:pPr lvl="2"/>
            <a:r>
              <a:t>Textebene 3</a:t>
            </a:r>
          </a:p>
          <a:p>
            <a:pPr lvl="3"/>
            <a:r>
              <a:t>Textebene 4</a:t>
            </a:r>
          </a:p>
          <a:p>
            <a:pPr lvl="4"/>
            <a:r>
              <a:t>Textebene 5</a:t>
            </a:r>
          </a:p>
        </p:txBody>
      </p:sp>
      <p:sp>
        <p:nvSpPr>
          <p:cNvPr id="4" name="Foliennumm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3.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3.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pikas.dzlm.de/" TargetMode="External"/><Relationship Id="rId5" Type="http://schemas.openxmlformats.org/officeDocument/2006/relationships/image" Target="../media/image4.png"/><Relationship Id="rId6" Type="http://schemas.openxmlformats.org/officeDocument/2006/relationships/image" Target="../media/image5.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29"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3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31"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34" name="Tipp 1:"/>
          <p:cNvGrpSpPr/>
          <p:nvPr/>
        </p:nvGrpSpPr>
        <p:grpSpPr>
          <a:xfrm>
            <a:off x="471569" y="3675617"/>
            <a:ext cx="4680077" cy="2286001"/>
            <a:chOff x="0" y="0"/>
            <a:chExt cx="4680076" cy="2286000"/>
          </a:xfrm>
        </p:grpSpPr>
        <p:sp>
          <p:nvSpPr>
            <p:cNvPr id="133" name="Tipp 1:"/>
            <p:cNvSpPr txBox="1"/>
            <p:nvPr/>
          </p:nvSpPr>
          <p:spPr>
            <a:xfrm>
              <a:off x="215900" y="139700"/>
              <a:ext cx="4248277"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Tipp 1: </a:t>
              </a:r>
            </a:p>
          </p:txBody>
        </p:sp>
        <p:pic>
          <p:nvPicPr>
            <p:cNvPr id="132" name="Tipp 1:       Tipp 1: " descr="Tipp 1:       Tipp 1: "/>
            <p:cNvPicPr>
              <a:picLocks noChangeAspect="0"/>
            </p:cNvPicPr>
            <p:nvPr/>
          </p:nvPicPr>
          <p:blipFill>
            <a:blip r:embed="rId3">
              <a:extLst/>
            </a:blip>
            <a:stretch>
              <a:fillRect/>
            </a:stretch>
          </p:blipFill>
          <p:spPr>
            <a:xfrm>
              <a:off x="0" y="0"/>
              <a:ext cx="4680077" cy="2286000"/>
            </a:xfrm>
            <a:prstGeom prst="rect">
              <a:avLst/>
            </a:prstGeom>
            <a:effectLst/>
          </p:spPr>
        </p:pic>
      </p:grpSp>
      <p:sp>
        <p:nvSpPr>
          <p:cNvPr id="135" name="Glühbirne"/>
          <p:cNvSpPr/>
          <p:nvPr/>
        </p:nvSpPr>
        <p:spPr>
          <a:xfrm>
            <a:off x="1051543" y="4194892"/>
            <a:ext cx="719429" cy="1247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36" name="Dreieck"/>
          <p:cNvSpPr/>
          <p:nvPr/>
        </p:nvSpPr>
        <p:spPr>
          <a:xfrm rot="8105488">
            <a:off x="14742897" y="6564469"/>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37" name="Linie"/>
          <p:cNvSpPr/>
          <p:nvPr/>
        </p:nvSpPr>
        <p:spPr>
          <a:xfrm flipV="1">
            <a:off x="11215699" y="6836967"/>
            <a:ext cx="1955398" cy="57443"/>
          </a:xfrm>
          <a:prstGeom prst="line">
            <a:avLst/>
          </a:prstGeom>
          <a:ln w="190500">
            <a:solidFill>
              <a:srgbClr val="000000"/>
            </a:solidFill>
            <a:miter lim="400000"/>
            <a:tailEnd type="triangle"/>
          </a:ln>
        </p:spPr>
        <p:txBody>
          <a:bodyPr lIns="50800" tIns="50800" rIns="50800" bIns="50800" anchor="ctr"/>
          <a:lstStyle/>
          <a:p>
            <a:pPr/>
          </a:p>
        </p:txBody>
      </p:sp>
      <p:sp>
        <p:nvSpPr>
          <p:cNvPr id="138" name="Mit welchen Formen kannst du das mittlere Dreieck auslegen?"/>
          <p:cNvSpPr txBox="1"/>
          <p:nvPr/>
        </p:nvSpPr>
        <p:spPr>
          <a:xfrm>
            <a:off x="4462635" y="9541765"/>
            <a:ext cx="15458729"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Mit welchen Formen kannst du das mittlere Dreieck auslegen?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40"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41"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42"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245" name="Tipp 10:"/>
          <p:cNvGrpSpPr/>
          <p:nvPr/>
        </p:nvGrpSpPr>
        <p:grpSpPr>
          <a:xfrm>
            <a:off x="471569" y="3675617"/>
            <a:ext cx="5159422" cy="2286001"/>
            <a:chOff x="0" y="0"/>
            <a:chExt cx="5159420" cy="2286000"/>
          </a:xfrm>
        </p:grpSpPr>
        <p:sp>
          <p:nvSpPr>
            <p:cNvPr id="244" name="Tipp 10:"/>
            <p:cNvSpPr txBox="1"/>
            <p:nvPr/>
          </p:nvSpPr>
          <p:spPr>
            <a:xfrm>
              <a:off x="215900" y="139700"/>
              <a:ext cx="4727621"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Tipp 10: </a:t>
              </a:r>
            </a:p>
          </p:txBody>
        </p:sp>
        <p:pic>
          <p:nvPicPr>
            <p:cNvPr id="243" name="Tipp 10:       Tipp 10: " descr="Tipp 10:       Tipp 10: "/>
            <p:cNvPicPr>
              <a:picLocks noChangeAspect="0"/>
            </p:cNvPicPr>
            <p:nvPr/>
          </p:nvPicPr>
          <p:blipFill>
            <a:blip r:embed="rId3">
              <a:extLst/>
            </a:blip>
            <a:stretch>
              <a:fillRect/>
            </a:stretch>
          </p:blipFill>
          <p:spPr>
            <a:xfrm>
              <a:off x="0" y="0"/>
              <a:ext cx="5159421" cy="2286000"/>
            </a:xfrm>
            <a:prstGeom prst="rect">
              <a:avLst/>
            </a:prstGeom>
            <a:effectLst/>
          </p:spPr>
        </p:pic>
      </p:grpSp>
      <p:sp>
        <p:nvSpPr>
          <p:cNvPr id="246" name="Glühbirne"/>
          <p:cNvSpPr/>
          <p:nvPr/>
        </p:nvSpPr>
        <p:spPr>
          <a:xfrm>
            <a:off x="1051543" y="4194892"/>
            <a:ext cx="719429" cy="1247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47" name="Dreieck"/>
          <p:cNvSpPr/>
          <p:nvPr/>
        </p:nvSpPr>
        <p:spPr>
          <a:xfrm rot="8175829">
            <a:off x="2359986" y="9427805"/>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248" name="Mit welchen Formen kannst du das große Dreieck auslegen?…"/>
          <p:cNvSpPr txBox="1"/>
          <p:nvPr/>
        </p:nvSpPr>
        <p:spPr>
          <a:xfrm>
            <a:off x="6946689" y="9294592"/>
            <a:ext cx="14827697" cy="152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000">
                <a:latin typeface="Comic Sans MS"/>
                <a:ea typeface="Comic Sans MS"/>
                <a:cs typeface="Comic Sans MS"/>
                <a:sym typeface="Comic Sans MS"/>
              </a:defRPr>
            </a:pPr>
            <a:r>
              <a:t>Mit welchen Formen kannst du das große Dreieck auslegen?</a:t>
            </a:r>
          </a:p>
          <a:p>
            <a:pPr>
              <a:defRPr sz="4000">
                <a:latin typeface="Comic Sans MS"/>
                <a:ea typeface="Comic Sans MS"/>
                <a:cs typeface="Comic Sans MS"/>
                <a:sym typeface="Comic Sans MS"/>
              </a:defRPr>
            </a:pPr>
            <a:r>
              <a:t>Achtung, es gibt verschiedene Möglichkeiten!</a:t>
            </a:r>
          </a:p>
        </p:txBody>
      </p:sp>
      <p:sp>
        <p:nvSpPr>
          <p:cNvPr id="249" name="Nutze für die 2. Möglichkeit die kleinen Dreiecke und das Quadrat."/>
          <p:cNvSpPr txBox="1"/>
          <p:nvPr/>
        </p:nvSpPr>
        <p:spPr>
          <a:xfrm>
            <a:off x="13508570" y="4278056"/>
            <a:ext cx="9159024" cy="1549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100">
                <a:latin typeface="Comic Sans MS"/>
                <a:ea typeface="Comic Sans MS"/>
                <a:cs typeface="Comic Sans MS"/>
                <a:sym typeface="Comic Sans MS"/>
              </a:defRPr>
            </a:lvl1pPr>
          </a:lstStyle>
          <a:p>
            <a:pPr/>
            <a:r>
              <a:t>Nutze für die 2. Möglichkeit die kleinen Dreiecke und das Quadrat.</a:t>
            </a:r>
          </a:p>
        </p:txBody>
      </p:sp>
      <p:sp>
        <p:nvSpPr>
          <p:cNvPr id="250" name="Dreieck"/>
          <p:cNvSpPr/>
          <p:nvPr/>
        </p:nvSpPr>
        <p:spPr>
          <a:xfrm rot="8041888">
            <a:off x="9118222" y="4845125"/>
            <a:ext cx="1455840" cy="14558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51" name="Dreieck"/>
          <p:cNvSpPr/>
          <p:nvPr/>
        </p:nvSpPr>
        <p:spPr>
          <a:xfrm rot="8058017">
            <a:off x="6780682" y="4852617"/>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52" name="Quadrat"/>
          <p:cNvSpPr/>
          <p:nvPr/>
        </p:nvSpPr>
        <p:spPr>
          <a:xfrm rot="31688">
            <a:off x="11480800" y="4107417"/>
            <a:ext cx="1422400" cy="1422401"/>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54"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55"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56"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259" name="Tipp 11:"/>
          <p:cNvGrpSpPr/>
          <p:nvPr/>
        </p:nvGrpSpPr>
        <p:grpSpPr>
          <a:xfrm>
            <a:off x="471569" y="3675617"/>
            <a:ext cx="5159422" cy="2286001"/>
            <a:chOff x="0" y="0"/>
            <a:chExt cx="5159420" cy="2286000"/>
          </a:xfrm>
        </p:grpSpPr>
        <p:sp>
          <p:nvSpPr>
            <p:cNvPr id="258" name="Tipp 11:"/>
            <p:cNvSpPr txBox="1"/>
            <p:nvPr/>
          </p:nvSpPr>
          <p:spPr>
            <a:xfrm>
              <a:off x="215900" y="139700"/>
              <a:ext cx="4727621"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Tipp 11: </a:t>
              </a:r>
            </a:p>
          </p:txBody>
        </p:sp>
        <p:pic>
          <p:nvPicPr>
            <p:cNvPr id="257" name="Tipp 11:       Tipp 11: " descr="Tipp 11:       Tipp 11: "/>
            <p:cNvPicPr>
              <a:picLocks noChangeAspect="0"/>
            </p:cNvPicPr>
            <p:nvPr/>
          </p:nvPicPr>
          <p:blipFill>
            <a:blip r:embed="rId3">
              <a:extLst/>
            </a:blip>
            <a:stretch>
              <a:fillRect/>
            </a:stretch>
          </p:blipFill>
          <p:spPr>
            <a:xfrm>
              <a:off x="0" y="0"/>
              <a:ext cx="5159421" cy="2286000"/>
            </a:xfrm>
            <a:prstGeom prst="rect">
              <a:avLst/>
            </a:prstGeom>
            <a:effectLst/>
          </p:spPr>
        </p:pic>
      </p:grpSp>
      <p:sp>
        <p:nvSpPr>
          <p:cNvPr id="260" name="Glühbirne"/>
          <p:cNvSpPr/>
          <p:nvPr/>
        </p:nvSpPr>
        <p:spPr>
          <a:xfrm>
            <a:off x="1051543" y="4194892"/>
            <a:ext cx="719429" cy="1247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61" name="Dreieck"/>
          <p:cNvSpPr/>
          <p:nvPr/>
        </p:nvSpPr>
        <p:spPr>
          <a:xfrm rot="8175829">
            <a:off x="2359986" y="9427805"/>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262" name="Mit welchen Formen kannst du das große Dreieck auslegen?…"/>
          <p:cNvSpPr txBox="1"/>
          <p:nvPr/>
        </p:nvSpPr>
        <p:spPr>
          <a:xfrm>
            <a:off x="6946689" y="9294592"/>
            <a:ext cx="14827697" cy="152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000">
                <a:latin typeface="Comic Sans MS"/>
                <a:ea typeface="Comic Sans MS"/>
                <a:cs typeface="Comic Sans MS"/>
                <a:sym typeface="Comic Sans MS"/>
              </a:defRPr>
            </a:pPr>
            <a:r>
              <a:t>Mit welchen Formen kannst du das große Dreieck auslegen?</a:t>
            </a:r>
          </a:p>
          <a:p>
            <a:pPr>
              <a:defRPr sz="4000">
                <a:latin typeface="Comic Sans MS"/>
                <a:ea typeface="Comic Sans MS"/>
                <a:cs typeface="Comic Sans MS"/>
                <a:sym typeface="Comic Sans MS"/>
              </a:defRPr>
            </a:pPr>
            <a:r>
              <a:t>Achtung, es gibt verschiedene Möglichkeiten!</a:t>
            </a:r>
          </a:p>
        </p:txBody>
      </p:sp>
      <p:sp>
        <p:nvSpPr>
          <p:cNvPr id="263" name="Nutze für die 3. Möglichkeit die kleinen Dreiecke und das Parallelogramm."/>
          <p:cNvSpPr txBox="1"/>
          <p:nvPr/>
        </p:nvSpPr>
        <p:spPr>
          <a:xfrm>
            <a:off x="15228047" y="4228625"/>
            <a:ext cx="8199913" cy="2273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100">
                <a:latin typeface="Comic Sans MS"/>
                <a:ea typeface="Comic Sans MS"/>
                <a:cs typeface="Comic Sans MS"/>
                <a:sym typeface="Comic Sans MS"/>
              </a:defRPr>
            </a:lvl1pPr>
          </a:lstStyle>
          <a:p>
            <a:pPr/>
            <a:r>
              <a:t>Nutze für die 3. Möglichkeit die kleinen Dreiecke und das Parallelogramm.</a:t>
            </a:r>
          </a:p>
        </p:txBody>
      </p:sp>
      <p:sp>
        <p:nvSpPr>
          <p:cNvPr id="264" name="Dreieck"/>
          <p:cNvSpPr/>
          <p:nvPr/>
        </p:nvSpPr>
        <p:spPr>
          <a:xfrm rot="8041888">
            <a:off x="9118222" y="4845125"/>
            <a:ext cx="1455840" cy="14558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65" name="Dreieck"/>
          <p:cNvSpPr/>
          <p:nvPr/>
        </p:nvSpPr>
        <p:spPr>
          <a:xfrm rot="8058017">
            <a:off x="6780682" y="4852617"/>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grpSp>
        <p:nvGrpSpPr>
          <p:cNvPr id="268" name="Gruppieren"/>
          <p:cNvGrpSpPr/>
          <p:nvPr/>
        </p:nvGrpSpPr>
        <p:grpSpPr>
          <a:xfrm>
            <a:off x="11194688" y="3550081"/>
            <a:ext cx="2993959" cy="3034042"/>
            <a:chOff x="0" y="0"/>
            <a:chExt cx="2993958" cy="3034040"/>
          </a:xfrm>
        </p:grpSpPr>
        <p:sp>
          <p:nvSpPr>
            <p:cNvPr id="266"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67"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70" name="Bild" descr="Bild"/>
          <p:cNvPicPr>
            <a:picLocks noChangeAspect="1"/>
          </p:cNvPicPr>
          <p:nvPr/>
        </p:nvPicPr>
        <p:blipFill>
          <a:blip r:embed="rId3">
            <a:extLst/>
          </a:blip>
          <a:stretch>
            <a:fillRect/>
          </a:stretch>
        </p:blipFill>
        <p:spPr>
          <a:xfrm>
            <a:off x="22948272" y="12397096"/>
            <a:ext cx="1125141" cy="1089423"/>
          </a:xfrm>
          <a:prstGeom prst="rect">
            <a:avLst/>
          </a:prstGeom>
          <a:ln w="12700">
            <a:miter lim="400000"/>
          </a:ln>
        </p:spPr>
      </p:pic>
      <p:sp>
        <p:nvSpPr>
          <p:cNvPr id="271"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72" name="Diese Folie gehört zum Material und darf nicht entfernt werden."/>
          <p:cNvSpPr txBox="1"/>
          <p:nvPr/>
        </p:nvSpPr>
        <p:spPr>
          <a:xfrm>
            <a:off x="4565153" y="2929558"/>
            <a:ext cx="15181454" cy="762941"/>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2438339">
              <a:lnSpc>
                <a:spcPct val="90000"/>
              </a:lnSpc>
              <a:spcBef>
                <a:spcPts val="4500"/>
              </a:spcBef>
              <a:defRPr b="0" sz="4200">
                <a:solidFill>
                  <a:schemeClr val="accent1">
                    <a:lumOff val="-13575"/>
                  </a:schemeClr>
                </a:solidFill>
              </a:defRPr>
            </a:lvl1pPr>
          </a:lstStyle>
          <a:p>
            <a:pPr/>
            <a:r>
              <a:t>Diese Folie gehört zum Material und darf nicht entfernt werden.</a:t>
            </a:r>
          </a:p>
        </p:txBody>
      </p:sp>
      <p:sp>
        <p:nvSpPr>
          <p:cNvPr id="273" name="Dieses Material wurde vom PIKAS-Team für das Deutsche Zentrum für Lehrerbildung Mathematik (DZLM) konzipiert und kann, soweit nicht anderweitig gekennzeichnet, unter der Creative Commons Lizenz BY-SA: Namensnennung – Weitergabe unter gleichen Bedingungen"/>
          <p:cNvSpPr txBox="1"/>
          <p:nvPr/>
        </p:nvSpPr>
        <p:spPr>
          <a:xfrm>
            <a:off x="991939" y="5446011"/>
            <a:ext cx="22327883" cy="55149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defTabSz="642937">
              <a:defRPr b="0" sz="3500">
                <a:latin typeface="Open Sans"/>
                <a:ea typeface="Open Sans"/>
                <a:cs typeface="Open Sans"/>
                <a:sym typeface="Open Sans"/>
              </a:defRPr>
            </a:pPr>
            <a:r>
              <a:t>Dieses Material wurde vom PIKAS-Team für das Deutsche Zentrum für Lehrerbildung Mathematik (DZLM) konzipiert und kann, soweit nicht anderweitig gekennzeichnet, unter der </a:t>
            </a:r>
            <a:r>
              <a:rPr>
                <a:solidFill>
                  <a:schemeClr val="accent1">
                    <a:lumOff val="-13575"/>
                  </a:schemeClr>
                </a:solidFill>
              </a:rPr>
              <a:t>Creative Commons Lizenz BY-SA: Namensnennung – Weitergabe unter gleichen Bedingungen 4.0 </a:t>
            </a:r>
            <a:r>
              <a:rPr>
                <a:solidFill>
                  <a:srgbClr val="4472C4"/>
                </a:solidFill>
              </a:rPr>
              <a:t>International </a:t>
            </a:r>
            <a:r>
              <a:t>weiterverwendet werden.</a:t>
            </a:r>
          </a:p>
          <a:p>
            <a:pPr algn="l" defTabSz="642937">
              <a:defRPr b="0" sz="3500">
                <a:latin typeface="Open Sans"/>
                <a:ea typeface="Open Sans"/>
                <a:cs typeface="Open Sans"/>
                <a:sym typeface="Open Sans"/>
              </a:defRPr>
            </a:pPr>
            <a:r>
              <a:t>Das bedeutet: Alle Folien und Materialien können für Zwecke der Aus- und Fortbildung sowie der Unterrichtsvorbereitung unter der Bedingung heruntergeladen, verändert und genutzt werden, dass alle Quellenangaben erhalten bleiben, PIKAS als Urheber genannt und das neu entstandene Material unter den gleichen Bedingungen weitergegeben wird.</a:t>
            </a:r>
          </a:p>
          <a:p>
            <a:pPr algn="l" defTabSz="642937">
              <a:defRPr b="0" sz="3500">
                <a:latin typeface="Open Sans"/>
                <a:ea typeface="Open Sans"/>
                <a:cs typeface="Open Sans"/>
                <a:sym typeface="Open Sans"/>
              </a:defRPr>
            </a:pPr>
            <a:r>
              <a:t>Bildnachweise und Zitatquellen finden sich auf den jeweiligen Folien bzw. in den Zusatzmaterialien.</a:t>
            </a:r>
          </a:p>
          <a:p>
            <a:pPr algn="l" defTabSz="642937">
              <a:defRPr b="0" sz="3500">
                <a:latin typeface="Open Sans"/>
                <a:ea typeface="Open Sans"/>
                <a:cs typeface="Open Sans"/>
                <a:sym typeface="Open Sans"/>
              </a:defRPr>
            </a:pPr>
            <a:r>
              <a:t>Weitere Hinweise und Informationen zu PIKAS finden Sie unter </a:t>
            </a:r>
            <a:r>
              <a:rPr u="sng">
                <a:solidFill>
                  <a:srgbClr val="0000EE"/>
                </a:solidFill>
                <a:uFill>
                  <a:solidFill>
                    <a:srgbClr val="0000EE"/>
                  </a:solidFill>
                </a:uFill>
                <a:hlinkClick r:id="rId4" invalidUrl="" action="" tgtFrame="" tooltip="" history="1" highlightClick="0" endSnd="0"/>
              </a:rPr>
              <a:t>http://pikas.dzlm.de</a:t>
            </a:r>
            <a:r>
              <a:t>. </a:t>
            </a:r>
          </a:p>
        </p:txBody>
      </p:sp>
      <p:pic>
        <p:nvPicPr>
          <p:cNvPr id="274" name="Bild" descr="Bild"/>
          <p:cNvPicPr>
            <a:picLocks noChangeAspect="1"/>
          </p:cNvPicPr>
          <p:nvPr/>
        </p:nvPicPr>
        <p:blipFill>
          <a:blip r:embed="rId5">
            <a:extLst/>
          </a:blip>
          <a:stretch>
            <a:fillRect/>
          </a:stretch>
        </p:blipFill>
        <p:spPr>
          <a:xfrm>
            <a:off x="20870183" y="4578976"/>
            <a:ext cx="1982392" cy="696516"/>
          </a:xfrm>
          <a:prstGeom prst="rect">
            <a:avLst/>
          </a:prstGeom>
          <a:ln w="12700">
            <a:miter lim="400000"/>
          </a:ln>
        </p:spPr>
      </p:pic>
      <p:grpSp>
        <p:nvGrpSpPr>
          <p:cNvPr id="277" name="Hinweise zu den Lizenzbedingungen"/>
          <p:cNvGrpSpPr/>
          <p:nvPr/>
        </p:nvGrpSpPr>
        <p:grpSpPr>
          <a:xfrm>
            <a:off x="5920922" y="1261687"/>
            <a:ext cx="12542154" cy="1238569"/>
            <a:chOff x="0" y="0"/>
            <a:chExt cx="12542153" cy="1238568"/>
          </a:xfrm>
        </p:grpSpPr>
        <p:sp>
          <p:nvSpPr>
            <p:cNvPr id="276" name="Hinweise zu den Lizenzbedingungen"/>
            <p:cNvSpPr txBox="1"/>
            <p:nvPr/>
          </p:nvSpPr>
          <p:spPr>
            <a:xfrm>
              <a:off x="152400" y="101600"/>
              <a:ext cx="12237354" cy="832169"/>
            </a:xfrm>
            <a:prstGeom prst="rect">
              <a:avLst/>
            </a:prstGeom>
            <a:solidFill>
              <a:srgbClr val="FFFFFF"/>
            </a:solidFill>
            <a:ln>
              <a:noFill/>
            </a:ln>
            <a:effectLst/>
            <a:extLst>
              <a:ext uri="{C572A759-6A51-4108-AA02-DFA0A04FC94B}">
                <ma14:wrappingTextBoxFlag xmlns:ma14="http://schemas.microsoft.com/office/mac/drawingml/2011/main" val="1"/>
              </a:ext>
            </a:extLst>
          </p:spPr>
          <p:txBody>
            <a:bodyPr wrap="square" lIns="53578" tIns="53578" rIns="53578" bIns="53578" numCol="1" anchor="t">
              <a:normAutofit fontScale="100000" lnSpcReduction="0"/>
            </a:bodyPr>
            <a:lstStyle>
              <a:lvl1pPr defTabSz="503555">
                <a:defRPr sz="3904">
                  <a:latin typeface="Comic Sans MS"/>
                  <a:ea typeface="Comic Sans MS"/>
                  <a:cs typeface="Comic Sans MS"/>
                  <a:sym typeface="Comic Sans MS"/>
                </a:defRPr>
              </a:lvl1pPr>
            </a:lstStyle>
            <a:p>
              <a:pPr/>
              <a:r>
                <a:t>Hinweise zu den Lizenzbedingungen</a:t>
              </a:r>
            </a:p>
          </p:txBody>
        </p:sp>
        <p:pic>
          <p:nvPicPr>
            <p:cNvPr id="275" name="Hinweise zu den Lizenzbedingungen Hinweise zu den Lizenzbedingungen" descr="Hinweise zu den Lizenzbedingungen Hinweise zu den Lizenzbedingungen"/>
            <p:cNvPicPr>
              <a:picLocks noChangeAspect="0"/>
            </p:cNvPicPr>
            <p:nvPr/>
          </p:nvPicPr>
          <p:blipFill>
            <a:blip r:embed="rId6">
              <a:extLst/>
            </a:blip>
            <a:stretch>
              <a:fillRect/>
            </a:stretch>
          </p:blipFill>
          <p:spPr>
            <a:xfrm>
              <a:off x="-1" y="0"/>
              <a:ext cx="12542154" cy="1238569"/>
            </a:xfrm>
            <a:prstGeom prst="rect">
              <a:avLst/>
            </a:prstGeom>
            <a:effectLst/>
          </p:spPr>
        </p:pic>
      </p:gr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40"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41"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42"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45" name="Tipp 2:"/>
          <p:cNvGrpSpPr/>
          <p:nvPr/>
        </p:nvGrpSpPr>
        <p:grpSpPr>
          <a:xfrm>
            <a:off x="471569" y="3675617"/>
            <a:ext cx="4680077" cy="2286001"/>
            <a:chOff x="0" y="0"/>
            <a:chExt cx="4680076" cy="2286000"/>
          </a:xfrm>
        </p:grpSpPr>
        <p:sp>
          <p:nvSpPr>
            <p:cNvPr id="144" name="Tipp 2:"/>
            <p:cNvSpPr txBox="1"/>
            <p:nvPr/>
          </p:nvSpPr>
          <p:spPr>
            <a:xfrm>
              <a:off x="215900" y="139700"/>
              <a:ext cx="4248277"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Tipp 2: </a:t>
              </a:r>
            </a:p>
          </p:txBody>
        </p:sp>
        <p:pic>
          <p:nvPicPr>
            <p:cNvPr id="143" name="Tipp 2:       Tipp 2: " descr="Tipp 2:       Tipp 2: "/>
            <p:cNvPicPr>
              <a:picLocks noChangeAspect="0"/>
            </p:cNvPicPr>
            <p:nvPr/>
          </p:nvPicPr>
          <p:blipFill>
            <a:blip r:embed="rId3">
              <a:extLst/>
            </a:blip>
            <a:stretch>
              <a:fillRect/>
            </a:stretch>
          </p:blipFill>
          <p:spPr>
            <a:xfrm>
              <a:off x="0" y="0"/>
              <a:ext cx="4680077" cy="2286000"/>
            </a:xfrm>
            <a:prstGeom prst="rect">
              <a:avLst/>
            </a:prstGeom>
            <a:effectLst/>
          </p:spPr>
        </p:pic>
      </p:grpSp>
      <p:sp>
        <p:nvSpPr>
          <p:cNvPr id="146" name="Glühbirne"/>
          <p:cNvSpPr/>
          <p:nvPr/>
        </p:nvSpPr>
        <p:spPr>
          <a:xfrm>
            <a:off x="1051543" y="4194892"/>
            <a:ext cx="719429" cy="1247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grpSp>
        <p:nvGrpSpPr>
          <p:cNvPr id="149" name="Gruppieren"/>
          <p:cNvGrpSpPr/>
          <p:nvPr/>
        </p:nvGrpSpPr>
        <p:grpSpPr>
          <a:xfrm>
            <a:off x="14335208" y="6156781"/>
            <a:ext cx="2783877" cy="2783876"/>
            <a:chOff x="0" y="0"/>
            <a:chExt cx="2783875" cy="2783875"/>
          </a:xfrm>
        </p:grpSpPr>
        <p:sp>
          <p:nvSpPr>
            <p:cNvPr id="147" name="Dreieck"/>
            <p:cNvSpPr/>
            <p:nvPr/>
          </p:nvSpPr>
          <p:spPr>
            <a:xfrm rot="8105488">
              <a:off x="407687" y="407687"/>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48" name="Linie"/>
            <p:cNvSpPr/>
            <p:nvPr/>
          </p:nvSpPr>
          <p:spPr>
            <a:xfrm flipV="1">
              <a:off x="1391937" y="62079"/>
              <a:ext cx="1" cy="1270001"/>
            </a:xfrm>
            <a:prstGeom prst="line">
              <a:avLst/>
            </a:prstGeom>
            <a:noFill/>
            <a:ln w="38100" cap="flat">
              <a:solidFill>
                <a:srgbClr val="000000"/>
              </a:solidFill>
              <a:custDash>
                <a:ds d="200000" sp="200000"/>
              </a:custDash>
              <a:miter lim="400000"/>
            </a:ln>
            <a:effectLst/>
          </p:spPr>
          <p:txBody>
            <a:bodyPr wrap="square" lIns="50800" tIns="50800" rIns="50800" bIns="50800" numCol="1" anchor="ctr">
              <a:noAutofit/>
            </a:bodyPr>
            <a:lstStyle/>
            <a:p>
              <a:pPr/>
            </a:p>
          </p:txBody>
        </p:sp>
      </p:grpSp>
      <p:sp>
        <p:nvSpPr>
          <p:cNvPr id="150" name="Linie"/>
          <p:cNvSpPr/>
          <p:nvPr/>
        </p:nvSpPr>
        <p:spPr>
          <a:xfrm flipV="1">
            <a:off x="11215699" y="6836967"/>
            <a:ext cx="1955398" cy="57443"/>
          </a:xfrm>
          <a:prstGeom prst="line">
            <a:avLst/>
          </a:prstGeom>
          <a:ln w="190500">
            <a:solidFill>
              <a:srgbClr val="000000"/>
            </a:solidFill>
            <a:miter lim="400000"/>
            <a:tailEnd type="triangle"/>
          </a:ln>
        </p:spPr>
        <p:txBody>
          <a:bodyPr lIns="50800" tIns="50800" rIns="50800" bIns="50800" anchor="ctr"/>
          <a:lstStyle/>
          <a:p>
            <a:pPr/>
          </a:p>
        </p:txBody>
      </p:sp>
      <p:sp>
        <p:nvSpPr>
          <p:cNvPr id="151" name="Mit welchen Formen kannst du das mittlere Dreieck auslegen?"/>
          <p:cNvSpPr txBox="1"/>
          <p:nvPr/>
        </p:nvSpPr>
        <p:spPr>
          <a:xfrm>
            <a:off x="4462635" y="9541765"/>
            <a:ext cx="15458729"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Mit welchen Formen kannst du das mittlere Dreieck auslegen?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53"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54"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55"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58" name="Tipp 3:"/>
          <p:cNvGrpSpPr/>
          <p:nvPr/>
        </p:nvGrpSpPr>
        <p:grpSpPr>
          <a:xfrm>
            <a:off x="471569" y="3675617"/>
            <a:ext cx="4680077" cy="2286001"/>
            <a:chOff x="0" y="0"/>
            <a:chExt cx="4680076" cy="2286000"/>
          </a:xfrm>
        </p:grpSpPr>
        <p:sp>
          <p:nvSpPr>
            <p:cNvPr id="157" name="Tipp 3:"/>
            <p:cNvSpPr txBox="1"/>
            <p:nvPr/>
          </p:nvSpPr>
          <p:spPr>
            <a:xfrm>
              <a:off x="215900" y="139700"/>
              <a:ext cx="4248277"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Tipp 3: </a:t>
              </a:r>
            </a:p>
          </p:txBody>
        </p:sp>
        <p:pic>
          <p:nvPicPr>
            <p:cNvPr id="156" name="Tipp 3:       Tipp 3: " descr="Tipp 3:       Tipp 3: "/>
            <p:cNvPicPr>
              <a:picLocks noChangeAspect="0"/>
            </p:cNvPicPr>
            <p:nvPr/>
          </p:nvPicPr>
          <p:blipFill>
            <a:blip r:embed="rId3">
              <a:extLst/>
            </a:blip>
            <a:stretch>
              <a:fillRect/>
            </a:stretch>
          </p:blipFill>
          <p:spPr>
            <a:xfrm>
              <a:off x="0" y="0"/>
              <a:ext cx="4680077" cy="2286000"/>
            </a:xfrm>
            <a:prstGeom prst="rect">
              <a:avLst/>
            </a:prstGeom>
            <a:effectLst/>
          </p:spPr>
        </p:pic>
      </p:grpSp>
      <p:sp>
        <p:nvSpPr>
          <p:cNvPr id="159" name="Glühbirne"/>
          <p:cNvSpPr/>
          <p:nvPr/>
        </p:nvSpPr>
        <p:spPr>
          <a:xfrm>
            <a:off x="1051543" y="4194892"/>
            <a:ext cx="719429" cy="1247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60" name="Linie"/>
          <p:cNvSpPr/>
          <p:nvPr/>
        </p:nvSpPr>
        <p:spPr>
          <a:xfrm flipV="1">
            <a:off x="11215699" y="6836967"/>
            <a:ext cx="1955398" cy="57443"/>
          </a:xfrm>
          <a:prstGeom prst="line">
            <a:avLst/>
          </a:prstGeom>
          <a:ln w="190500">
            <a:solidFill>
              <a:srgbClr val="000000"/>
            </a:solidFill>
            <a:miter lim="400000"/>
            <a:tailEnd type="triangle"/>
          </a:ln>
        </p:spPr>
        <p:txBody>
          <a:bodyPr lIns="50800" tIns="50800" rIns="50800" bIns="50800" anchor="ctr"/>
          <a:lstStyle/>
          <a:p>
            <a:pPr/>
          </a:p>
        </p:txBody>
      </p:sp>
      <p:sp>
        <p:nvSpPr>
          <p:cNvPr id="161" name="Mit welchen Formen kannst du das Quadrat auslegen?"/>
          <p:cNvSpPr txBox="1"/>
          <p:nvPr/>
        </p:nvSpPr>
        <p:spPr>
          <a:xfrm>
            <a:off x="5456560" y="9541765"/>
            <a:ext cx="13470881"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Mit welchen Formen kannst du das Quadrat auslegen?</a:t>
            </a:r>
          </a:p>
        </p:txBody>
      </p:sp>
      <p:sp>
        <p:nvSpPr>
          <p:cNvPr id="162" name="Quadrat"/>
          <p:cNvSpPr/>
          <p:nvPr/>
        </p:nvSpPr>
        <p:spPr>
          <a:xfrm rot="21566321">
            <a:off x="14613447" y="6146800"/>
            <a:ext cx="1422401" cy="1422400"/>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64"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65"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66"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69" name="Tipp 4:"/>
          <p:cNvGrpSpPr/>
          <p:nvPr/>
        </p:nvGrpSpPr>
        <p:grpSpPr>
          <a:xfrm>
            <a:off x="471569" y="3675617"/>
            <a:ext cx="4680077" cy="2286001"/>
            <a:chOff x="0" y="0"/>
            <a:chExt cx="4680076" cy="2286000"/>
          </a:xfrm>
        </p:grpSpPr>
        <p:sp>
          <p:nvSpPr>
            <p:cNvPr id="168" name="Tipp 4:"/>
            <p:cNvSpPr txBox="1"/>
            <p:nvPr/>
          </p:nvSpPr>
          <p:spPr>
            <a:xfrm>
              <a:off x="215900" y="139700"/>
              <a:ext cx="4248277"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Tipp 4: </a:t>
              </a:r>
            </a:p>
          </p:txBody>
        </p:sp>
        <p:pic>
          <p:nvPicPr>
            <p:cNvPr id="167" name="Tipp 4:       Tipp 4: " descr="Tipp 4:       Tipp 4: "/>
            <p:cNvPicPr>
              <a:picLocks noChangeAspect="0"/>
            </p:cNvPicPr>
            <p:nvPr/>
          </p:nvPicPr>
          <p:blipFill>
            <a:blip r:embed="rId3">
              <a:extLst/>
            </a:blip>
            <a:stretch>
              <a:fillRect/>
            </a:stretch>
          </p:blipFill>
          <p:spPr>
            <a:xfrm>
              <a:off x="0" y="0"/>
              <a:ext cx="4680077" cy="2286000"/>
            </a:xfrm>
            <a:prstGeom prst="rect">
              <a:avLst/>
            </a:prstGeom>
            <a:effectLst/>
          </p:spPr>
        </p:pic>
      </p:grpSp>
      <p:sp>
        <p:nvSpPr>
          <p:cNvPr id="170" name="Glühbirne"/>
          <p:cNvSpPr/>
          <p:nvPr/>
        </p:nvSpPr>
        <p:spPr>
          <a:xfrm>
            <a:off x="1051543" y="4194892"/>
            <a:ext cx="719429" cy="1247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1" name="Linie"/>
          <p:cNvSpPr/>
          <p:nvPr/>
        </p:nvSpPr>
        <p:spPr>
          <a:xfrm flipV="1">
            <a:off x="11215699" y="6836967"/>
            <a:ext cx="1955398" cy="57443"/>
          </a:xfrm>
          <a:prstGeom prst="line">
            <a:avLst/>
          </a:prstGeom>
          <a:ln w="190500">
            <a:solidFill>
              <a:srgbClr val="000000"/>
            </a:solidFill>
            <a:miter lim="400000"/>
            <a:tailEnd type="triangle"/>
          </a:ln>
        </p:spPr>
        <p:txBody>
          <a:bodyPr lIns="50800" tIns="50800" rIns="50800" bIns="50800" anchor="ctr"/>
          <a:lstStyle/>
          <a:p>
            <a:pPr/>
          </a:p>
        </p:txBody>
      </p:sp>
      <p:sp>
        <p:nvSpPr>
          <p:cNvPr id="172" name="Mit welchen Formen kannst du das Quadrat auslegen?"/>
          <p:cNvSpPr txBox="1"/>
          <p:nvPr/>
        </p:nvSpPr>
        <p:spPr>
          <a:xfrm>
            <a:off x="5456560" y="9541765"/>
            <a:ext cx="13470881"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Mit welchen Formen kannst du das Quadrat auslegen?</a:t>
            </a:r>
          </a:p>
        </p:txBody>
      </p:sp>
      <p:sp>
        <p:nvSpPr>
          <p:cNvPr id="173" name="Quadrat"/>
          <p:cNvSpPr/>
          <p:nvPr/>
        </p:nvSpPr>
        <p:spPr>
          <a:xfrm rot="21566321">
            <a:off x="14613447" y="6146800"/>
            <a:ext cx="1422401" cy="1422400"/>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4" name="Linie"/>
          <p:cNvSpPr/>
          <p:nvPr/>
        </p:nvSpPr>
        <p:spPr>
          <a:xfrm flipH="1" flipV="1">
            <a:off x="14628946" y="6230382"/>
            <a:ext cx="1391402" cy="1218269"/>
          </a:xfrm>
          <a:prstGeom prst="line">
            <a:avLst/>
          </a:prstGeom>
          <a:ln w="38100">
            <a:solidFill>
              <a:srgbClr val="000000"/>
            </a:solidFill>
            <a:custDash>
              <a:ds d="200000" sp="200000"/>
            </a:custDash>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76"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77"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78"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81" name="Tipp 5:"/>
          <p:cNvGrpSpPr/>
          <p:nvPr/>
        </p:nvGrpSpPr>
        <p:grpSpPr>
          <a:xfrm>
            <a:off x="471569" y="3675617"/>
            <a:ext cx="4680077" cy="2286001"/>
            <a:chOff x="0" y="0"/>
            <a:chExt cx="4680076" cy="2286000"/>
          </a:xfrm>
        </p:grpSpPr>
        <p:sp>
          <p:nvSpPr>
            <p:cNvPr id="180" name="Tipp 5:"/>
            <p:cNvSpPr txBox="1"/>
            <p:nvPr/>
          </p:nvSpPr>
          <p:spPr>
            <a:xfrm>
              <a:off x="215900" y="139700"/>
              <a:ext cx="4248277"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Tipp 5: </a:t>
              </a:r>
            </a:p>
          </p:txBody>
        </p:sp>
        <p:pic>
          <p:nvPicPr>
            <p:cNvPr id="179" name="Tipp 5:       Tipp 5: " descr="Tipp 5:       Tipp 5: "/>
            <p:cNvPicPr>
              <a:picLocks noChangeAspect="0"/>
            </p:cNvPicPr>
            <p:nvPr/>
          </p:nvPicPr>
          <p:blipFill>
            <a:blip r:embed="rId3">
              <a:extLst/>
            </a:blip>
            <a:stretch>
              <a:fillRect/>
            </a:stretch>
          </p:blipFill>
          <p:spPr>
            <a:xfrm>
              <a:off x="0" y="0"/>
              <a:ext cx="4680077" cy="2286000"/>
            </a:xfrm>
            <a:prstGeom prst="rect">
              <a:avLst/>
            </a:prstGeom>
            <a:effectLst/>
          </p:spPr>
        </p:pic>
      </p:grpSp>
      <p:sp>
        <p:nvSpPr>
          <p:cNvPr id="182" name="Glühbirne"/>
          <p:cNvSpPr/>
          <p:nvPr/>
        </p:nvSpPr>
        <p:spPr>
          <a:xfrm>
            <a:off x="1051543" y="4194892"/>
            <a:ext cx="719429" cy="1247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3" name="Linie"/>
          <p:cNvSpPr/>
          <p:nvPr/>
        </p:nvSpPr>
        <p:spPr>
          <a:xfrm flipV="1">
            <a:off x="11215699" y="6836967"/>
            <a:ext cx="1955398" cy="57443"/>
          </a:xfrm>
          <a:prstGeom prst="line">
            <a:avLst/>
          </a:prstGeom>
          <a:ln w="190500">
            <a:solidFill>
              <a:srgbClr val="000000"/>
            </a:solidFill>
            <a:miter lim="400000"/>
            <a:tailEnd type="triangle"/>
          </a:ln>
        </p:spPr>
        <p:txBody>
          <a:bodyPr lIns="50800" tIns="50800" rIns="50800" bIns="50800" anchor="ctr"/>
          <a:lstStyle/>
          <a:p>
            <a:pPr/>
          </a:p>
        </p:txBody>
      </p:sp>
      <p:sp>
        <p:nvSpPr>
          <p:cNvPr id="184" name="Mit welchen Formen kannst du das Parallelogramm auslegen?"/>
          <p:cNvSpPr txBox="1"/>
          <p:nvPr/>
        </p:nvSpPr>
        <p:spPr>
          <a:xfrm>
            <a:off x="4667894" y="9541765"/>
            <a:ext cx="15048211"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Mit welchen Formen kannst du das Parallelogramm auslegen?</a:t>
            </a:r>
          </a:p>
        </p:txBody>
      </p:sp>
      <p:grpSp>
        <p:nvGrpSpPr>
          <p:cNvPr id="187" name="Gruppieren"/>
          <p:cNvGrpSpPr/>
          <p:nvPr/>
        </p:nvGrpSpPr>
        <p:grpSpPr>
          <a:xfrm>
            <a:off x="14092005" y="5340979"/>
            <a:ext cx="2993959" cy="3034042"/>
            <a:chOff x="0" y="0"/>
            <a:chExt cx="2993958" cy="3034040"/>
          </a:xfrm>
        </p:grpSpPr>
        <p:sp>
          <p:nvSpPr>
            <p:cNvPr id="185"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86"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89"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9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91"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94" name="Tipp 6:"/>
          <p:cNvGrpSpPr/>
          <p:nvPr/>
        </p:nvGrpSpPr>
        <p:grpSpPr>
          <a:xfrm>
            <a:off x="471569" y="3675617"/>
            <a:ext cx="4680077" cy="2286001"/>
            <a:chOff x="0" y="0"/>
            <a:chExt cx="4680076" cy="2286000"/>
          </a:xfrm>
        </p:grpSpPr>
        <p:sp>
          <p:nvSpPr>
            <p:cNvPr id="193" name="Tipp 6:"/>
            <p:cNvSpPr txBox="1"/>
            <p:nvPr/>
          </p:nvSpPr>
          <p:spPr>
            <a:xfrm>
              <a:off x="215900" y="139700"/>
              <a:ext cx="4248277"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Tipp 6: </a:t>
              </a:r>
            </a:p>
          </p:txBody>
        </p:sp>
        <p:pic>
          <p:nvPicPr>
            <p:cNvPr id="192" name="Tipp 6:       Tipp 6: " descr="Tipp 6:       Tipp 6: "/>
            <p:cNvPicPr>
              <a:picLocks noChangeAspect="0"/>
            </p:cNvPicPr>
            <p:nvPr/>
          </p:nvPicPr>
          <p:blipFill>
            <a:blip r:embed="rId3">
              <a:extLst/>
            </a:blip>
            <a:stretch>
              <a:fillRect/>
            </a:stretch>
          </p:blipFill>
          <p:spPr>
            <a:xfrm>
              <a:off x="0" y="0"/>
              <a:ext cx="4680077" cy="2286000"/>
            </a:xfrm>
            <a:prstGeom prst="rect">
              <a:avLst/>
            </a:prstGeom>
            <a:effectLst/>
          </p:spPr>
        </p:pic>
      </p:grpSp>
      <p:sp>
        <p:nvSpPr>
          <p:cNvPr id="195" name="Glühbirne"/>
          <p:cNvSpPr/>
          <p:nvPr/>
        </p:nvSpPr>
        <p:spPr>
          <a:xfrm>
            <a:off x="1051543" y="4194892"/>
            <a:ext cx="719429" cy="1247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6" name="Linie"/>
          <p:cNvSpPr/>
          <p:nvPr/>
        </p:nvSpPr>
        <p:spPr>
          <a:xfrm flipV="1">
            <a:off x="11215699" y="6836967"/>
            <a:ext cx="1955398" cy="57443"/>
          </a:xfrm>
          <a:prstGeom prst="line">
            <a:avLst/>
          </a:prstGeom>
          <a:ln w="190500">
            <a:solidFill>
              <a:srgbClr val="000000"/>
            </a:solidFill>
            <a:miter lim="400000"/>
            <a:tailEnd type="triangle"/>
          </a:ln>
        </p:spPr>
        <p:txBody>
          <a:bodyPr lIns="50800" tIns="50800" rIns="50800" bIns="50800" anchor="ctr"/>
          <a:lstStyle/>
          <a:p>
            <a:pPr/>
          </a:p>
        </p:txBody>
      </p:sp>
      <p:sp>
        <p:nvSpPr>
          <p:cNvPr id="197" name="Mit welchen Formen kannst du das Parallelogramm auslegen?"/>
          <p:cNvSpPr txBox="1"/>
          <p:nvPr/>
        </p:nvSpPr>
        <p:spPr>
          <a:xfrm>
            <a:off x="4667894" y="9541765"/>
            <a:ext cx="15048211"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Mit welchen Formen kannst du das Parallelogramm auslegen?</a:t>
            </a:r>
          </a:p>
        </p:txBody>
      </p:sp>
      <p:grpSp>
        <p:nvGrpSpPr>
          <p:cNvPr id="200" name="Gruppieren"/>
          <p:cNvGrpSpPr/>
          <p:nvPr/>
        </p:nvGrpSpPr>
        <p:grpSpPr>
          <a:xfrm>
            <a:off x="14390179" y="5340979"/>
            <a:ext cx="2993959" cy="3034042"/>
            <a:chOff x="0" y="0"/>
            <a:chExt cx="2993958" cy="3034040"/>
          </a:xfrm>
        </p:grpSpPr>
        <p:sp>
          <p:nvSpPr>
            <p:cNvPr id="198"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99"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201" name="Linie"/>
          <p:cNvSpPr/>
          <p:nvPr/>
        </p:nvSpPr>
        <p:spPr>
          <a:xfrm flipH="1" flipV="1">
            <a:off x="15482094" y="6406993"/>
            <a:ext cx="902015" cy="902014"/>
          </a:xfrm>
          <a:prstGeom prst="line">
            <a:avLst/>
          </a:prstGeom>
          <a:ln w="38100">
            <a:solidFill>
              <a:srgbClr val="000000"/>
            </a:solidFill>
            <a:custDash>
              <a:ds d="200000" sp="200000"/>
            </a:custDash>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03"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04"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05"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208" name="Tipp 7:"/>
          <p:cNvGrpSpPr/>
          <p:nvPr/>
        </p:nvGrpSpPr>
        <p:grpSpPr>
          <a:xfrm>
            <a:off x="471569" y="3675617"/>
            <a:ext cx="4680077" cy="2286001"/>
            <a:chOff x="0" y="0"/>
            <a:chExt cx="4680076" cy="2286000"/>
          </a:xfrm>
        </p:grpSpPr>
        <p:sp>
          <p:nvSpPr>
            <p:cNvPr id="207" name="Tipp 7:"/>
            <p:cNvSpPr txBox="1"/>
            <p:nvPr/>
          </p:nvSpPr>
          <p:spPr>
            <a:xfrm>
              <a:off x="215900" y="139700"/>
              <a:ext cx="4248277"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Tipp 7: </a:t>
              </a:r>
            </a:p>
          </p:txBody>
        </p:sp>
        <p:pic>
          <p:nvPicPr>
            <p:cNvPr id="206" name="Tipp 7:       Tipp 7: " descr="Tipp 7:       Tipp 7: "/>
            <p:cNvPicPr>
              <a:picLocks noChangeAspect="0"/>
            </p:cNvPicPr>
            <p:nvPr/>
          </p:nvPicPr>
          <p:blipFill>
            <a:blip r:embed="rId3">
              <a:extLst/>
            </a:blip>
            <a:stretch>
              <a:fillRect/>
            </a:stretch>
          </p:blipFill>
          <p:spPr>
            <a:xfrm>
              <a:off x="0" y="0"/>
              <a:ext cx="4680077" cy="2286000"/>
            </a:xfrm>
            <a:prstGeom prst="rect">
              <a:avLst/>
            </a:prstGeom>
            <a:effectLst/>
          </p:spPr>
        </p:pic>
      </p:grpSp>
      <p:sp>
        <p:nvSpPr>
          <p:cNvPr id="209" name="Glühbirne"/>
          <p:cNvSpPr/>
          <p:nvPr/>
        </p:nvSpPr>
        <p:spPr>
          <a:xfrm>
            <a:off x="1051543" y="4194892"/>
            <a:ext cx="719429" cy="1247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10" name="Linie"/>
          <p:cNvSpPr/>
          <p:nvPr/>
        </p:nvSpPr>
        <p:spPr>
          <a:xfrm flipV="1">
            <a:off x="11215699" y="6836967"/>
            <a:ext cx="1955398" cy="57443"/>
          </a:xfrm>
          <a:prstGeom prst="line">
            <a:avLst/>
          </a:prstGeom>
          <a:ln w="190500">
            <a:solidFill>
              <a:srgbClr val="000000"/>
            </a:solidFill>
            <a:miter lim="400000"/>
            <a:tailEnd type="triangle"/>
          </a:ln>
        </p:spPr>
        <p:txBody>
          <a:bodyPr lIns="50800" tIns="50800" rIns="50800" bIns="50800" anchor="ctr"/>
          <a:lstStyle/>
          <a:p>
            <a:pPr/>
          </a:p>
        </p:txBody>
      </p:sp>
      <p:sp>
        <p:nvSpPr>
          <p:cNvPr id="211" name="Mit welchen Formen kannst du das große Dreieck auslegen?…"/>
          <p:cNvSpPr txBox="1"/>
          <p:nvPr/>
        </p:nvSpPr>
        <p:spPr>
          <a:xfrm>
            <a:off x="4778152" y="9186165"/>
            <a:ext cx="14827697" cy="152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000">
                <a:latin typeface="Comic Sans MS"/>
                <a:ea typeface="Comic Sans MS"/>
                <a:cs typeface="Comic Sans MS"/>
                <a:sym typeface="Comic Sans MS"/>
              </a:defRPr>
            </a:pPr>
            <a:r>
              <a:t>Mit welchen Formen kannst du das große Dreieck auslegen?</a:t>
            </a:r>
          </a:p>
          <a:p>
            <a:pPr>
              <a:defRPr sz="4000">
                <a:latin typeface="Comic Sans MS"/>
                <a:ea typeface="Comic Sans MS"/>
                <a:cs typeface="Comic Sans MS"/>
                <a:sym typeface="Comic Sans MS"/>
              </a:defRPr>
            </a:pPr>
            <a:r>
              <a:t>Achtung, es gibt verschiedene Möglichkeiten!</a:t>
            </a:r>
          </a:p>
        </p:txBody>
      </p:sp>
      <p:sp>
        <p:nvSpPr>
          <p:cNvPr id="212" name="Dreieck"/>
          <p:cNvSpPr/>
          <p:nvPr/>
        </p:nvSpPr>
        <p:spPr>
          <a:xfrm rot="8175829">
            <a:off x="14693543" y="6060828"/>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14"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15"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16"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219" name="Tipp 8:"/>
          <p:cNvGrpSpPr/>
          <p:nvPr/>
        </p:nvGrpSpPr>
        <p:grpSpPr>
          <a:xfrm>
            <a:off x="471569" y="3675617"/>
            <a:ext cx="4680077" cy="2286001"/>
            <a:chOff x="0" y="0"/>
            <a:chExt cx="4680076" cy="2286000"/>
          </a:xfrm>
        </p:grpSpPr>
        <p:sp>
          <p:nvSpPr>
            <p:cNvPr id="218" name="Tipp 8:"/>
            <p:cNvSpPr txBox="1"/>
            <p:nvPr/>
          </p:nvSpPr>
          <p:spPr>
            <a:xfrm>
              <a:off x="215900" y="139700"/>
              <a:ext cx="4248277"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Tipp 8: </a:t>
              </a:r>
            </a:p>
          </p:txBody>
        </p:sp>
        <p:pic>
          <p:nvPicPr>
            <p:cNvPr id="217" name="Tipp 8:       Tipp 8: " descr="Tipp 8:       Tipp 8: "/>
            <p:cNvPicPr>
              <a:picLocks noChangeAspect="0"/>
            </p:cNvPicPr>
            <p:nvPr/>
          </p:nvPicPr>
          <p:blipFill>
            <a:blip r:embed="rId3">
              <a:extLst/>
            </a:blip>
            <a:stretch>
              <a:fillRect/>
            </a:stretch>
          </p:blipFill>
          <p:spPr>
            <a:xfrm>
              <a:off x="0" y="0"/>
              <a:ext cx="4680077" cy="2286000"/>
            </a:xfrm>
            <a:prstGeom prst="rect">
              <a:avLst/>
            </a:prstGeom>
            <a:effectLst/>
          </p:spPr>
        </p:pic>
      </p:grpSp>
      <p:sp>
        <p:nvSpPr>
          <p:cNvPr id="220" name="Glühbirne"/>
          <p:cNvSpPr/>
          <p:nvPr/>
        </p:nvSpPr>
        <p:spPr>
          <a:xfrm>
            <a:off x="1051543" y="4194892"/>
            <a:ext cx="719429" cy="1247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21" name="Linie"/>
          <p:cNvSpPr/>
          <p:nvPr/>
        </p:nvSpPr>
        <p:spPr>
          <a:xfrm flipV="1">
            <a:off x="11215699" y="6836967"/>
            <a:ext cx="1955398" cy="57443"/>
          </a:xfrm>
          <a:prstGeom prst="line">
            <a:avLst/>
          </a:prstGeom>
          <a:ln w="190500">
            <a:solidFill>
              <a:srgbClr val="000000"/>
            </a:solidFill>
            <a:miter lim="400000"/>
            <a:tailEnd type="triangle"/>
          </a:ln>
        </p:spPr>
        <p:txBody>
          <a:bodyPr lIns="50800" tIns="50800" rIns="50800" bIns="50800" anchor="ctr"/>
          <a:lstStyle/>
          <a:p>
            <a:pPr/>
          </a:p>
        </p:txBody>
      </p:sp>
      <p:sp>
        <p:nvSpPr>
          <p:cNvPr id="222" name="Dreieck"/>
          <p:cNvSpPr/>
          <p:nvPr/>
        </p:nvSpPr>
        <p:spPr>
          <a:xfrm rot="8175829">
            <a:off x="14693543" y="6060828"/>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223" name="Linie"/>
          <p:cNvSpPr/>
          <p:nvPr/>
        </p:nvSpPr>
        <p:spPr>
          <a:xfrm flipV="1">
            <a:off x="16115943" y="5665689"/>
            <a:ext cx="1" cy="1668358"/>
          </a:xfrm>
          <a:prstGeom prst="line">
            <a:avLst/>
          </a:prstGeom>
          <a:ln w="38100">
            <a:solidFill>
              <a:srgbClr val="000000"/>
            </a:solidFill>
            <a:custDash>
              <a:ds d="200000" sp="200000"/>
            </a:custDash>
            <a:miter lim="400000"/>
          </a:ln>
        </p:spPr>
        <p:txBody>
          <a:bodyPr lIns="50800" tIns="50800" rIns="50800" bIns="50800" anchor="ctr"/>
          <a:lstStyle/>
          <a:p>
            <a:pPr/>
          </a:p>
        </p:txBody>
      </p:sp>
      <p:sp>
        <p:nvSpPr>
          <p:cNvPr id="224" name="Mit welchen Formen kannst du das große Dreieck auslegen?…"/>
          <p:cNvSpPr txBox="1"/>
          <p:nvPr/>
        </p:nvSpPr>
        <p:spPr>
          <a:xfrm>
            <a:off x="4778152" y="9186165"/>
            <a:ext cx="14827697" cy="152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000">
                <a:latin typeface="Comic Sans MS"/>
                <a:ea typeface="Comic Sans MS"/>
                <a:cs typeface="Comic Sans MS"/>
                <a:sym typeface="Comic Sans MS"/>
              </a:defRPr>
            </a:pPr>
            <a:r>
              <a:t>Mit welchen Formen kannst du das große Dreieck auslegen?</a:t>
            </a:r>
          </a:p>
          <a:p>
            <a:pPr>
              <a:defRPr sz="4000">
                <a:latin typeface="Comic Sans MS"/>
                <a:ea typeface="Comic Sans MS"/>
                <a:cs typeface="Comic Sans MS"/>
                <a:sym typeface="Comic Sans MS"/>
              </a:defRPr>
            </a:pPr>
            <a:r>
              <a:t>Achtung, es gibt verschiedene Möglichkeiten!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26"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27"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28"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231" name="Tipp 9:"/>
          <p:cNvGrpSpPr/>
          <p:nvPr/>
        </p:nvGrpSpPr>
        <p:grpSpPr>
          <a:xfrm>
            <a:off x="471569" y="3675617"/>
            <a:ext cx="4680077" cy="2286001"/>
            <a:chOff x="0" y="0"/>
            <a:chExt cx="4680076" cy="2286000"/>
          </a:xfrm>
        </p:grpSpPr>
        <p:sp>
          <p:nvSpPr>
            <p:cNvPr id="230" name="Tipp 9:"/>
            <p:cNvSpPr txBox="1"/>
            <p:nvPr/>
          </p:nvSpPr>
          <p:spPr>
            <a:xfrm>
              <a:off x="215900" y="139700"/>
              <a:ext cx="4248277"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Tipp 9: </a:t>
              </a:r>
            </a:p>
          </p:txBody>
        </p:sp>
        <p:pic>
          <p:nvPicPr>
            <p:cNvPr id="229" name="Tipp 9:       Tipp 9: " descr="Tipp 9:       Tipp 9: "/>
            <p:cNvPicPr>
              <a:picLocks noChangeAspect="0"/>
            </p:cNvPicPr>
            <p:nvPr/>
          </p:nvPicPr>
          <p:blipFill>
            <a:blip r:embed="rId3">
              <a:extLst/>
            </a:blip>
            <a:stretch>
              <a:fillRect/>
            </a:stretch>
          </p:blipFill>
          <p:spPr>
            <a:xfrm>
              <a:off x="0" y="0"/>
              <a:ext cx="4680077" cy="2286000"/>
            </a:xfrm>
            <a:prstGeom prst="rect">
              <a:avLst/>
            </a:prstGeom>
            <a:effectLst/>
          </p:spPr>
        </p:pic>
      </p:grpSp>
      <p:sp>
        <p:nvSpPr>
          <p:cNvPr id="232" name="Glühbirne"/>
          <p:cNvSpPr/>
          <p:nvPr/>
        </p:nvSpPr>
        <p:spPr>
          <a:xfrm>
            <a:off x="1051543" y="4194892"/>
            <a:ext cx="719429" cy="1247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33" name="Linie"/>
          <p:cNvSpPr/>
          <p:nvPr/>
        </p:nvSpPr>
        <p:spPr>
          <a:xfrm flipV="1">
            <a:off x="11215699" y="6836967"/>
            <a:ext cx="1955398" cy="57443"/>
          </a:xfrm>
          <a:prstGeom prst="line">
            <a:avLst/>
          </a:prstGeom>
          <a:ln w="190500">
            <a:solidFill>
              <a:srgbClr val="000000"/>
            </a:solidFill>
            <a:miter lim="400000"/>
            <a:tailEnd type="triangle"/>
          </a:ln>
        </p:spPr>
        <p:txBody>
          <a:bodyPr lIns="50800" tIns="50800" rIns="50800" bIns="50800" anchor="ctr"/>
          <a:lstStyle/>
          <a:p>
            <a:pPr/>
          </a:p>
        </p:txBody>
      </p:sp>
      <p:sp>
        <p:nvSpPr>
          <p:cNvPr id="234" name="Dreieck"/>
          <p:cNvSpPr/>
          <p:nvPr/>
        </p:nvSpPr>
        <p:spPr>
          <a:xfrm rot="8175829">
            <a:off x="14693543" y="6060828"/>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235" name="Linie"/>
          <p:cNvSpPr/>
          <p:nvPr/>
        </p:nvSpPr>
        <p:spPr>
          <a:xfrm flipV="1">
            <a:off x="16115943" y="5665689"/>
            <a:ext cx="1" cy="1668358"/>
          </a:xfrm>
          <a:prstGeom prst="line">
            <a:avLst/>
          </a:prstGeom>
          <a:ln w="38100">
            <a:solidFill>
              <a:srgbClr val="000000"/>
            </a:solidFill>
            <a:custDash>
              <a:ds d="200000" sp="200000"/>
            </a:custDash>
            <a:miter lim="400000"/>
          </a:ln>
        </p:spPr>
        <p:txBody>
          <a:bodyPr lIns="50800" tIns="50800" rIns="50800" bIns="50800" anchor="ctr"/>
          <a:lstStyle/>
          <a:p>
            <a:pPr/>
          </a:p>
        </p:txBody>
      </p:sp>
      <p:sp>
        <p:nvSpPr>
          <p:cNvPr id="236" name="Linie"/>
          <p:cNvSpPr/>
          <p:nvPr/>
        </p:nvSpPr>
        <p:spPr>
          <a:xfrm flipV="1">
            <a:off x="16243480" y="6465070"/>
            <a:ext cx="785860" cy="785860"/>
          </a:xfrm>
          <a:prstGeom prst="line">
            <a:avLst/>
          </a:prstGeom>
          <a:ln w="38100">
            <a:solidFill>
              <a:srgbClr val="000000"/>
            </a:solidFill>
            <a:custDash>
              <a:ds d="200000" sp="200000"/>
            </a:custDash>
            <a:miter lim="400000"/>
          </a:ln>
        </p:spPr>
        <p:txBody>
          <a:bodyPr lIns="50800" tIns="50800" rIns="50800" bIns="50800" anchor="ctr"/>
          <a:lstStyle/>
          <a:p>
            <a:pPr/>
          </a:p>
        </p:txBody>
      </p:sp>
      <p:sp>
        <p:nvSpPr>
          <p:cNvPr id="237" name="Mit welchen Formen kannst du das große Dreieck auslegen?…"/>
          <p:cNvSpPr txBox="1"/>
          <p:nvPr/>
        </p:nvSpPr>
        <p:spPr>
          <a:xfrm>
            <a:off x="4778152" y="9186165"/>
            <a:ext cx="14827697" cy="152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000">
                <a:latin typeface="Comic Sans MS"/>
                <a:ea typeface="Comic Sans MS"/>
                <a:cs typeface="Comic Sans MS"/>
                <a:sym typeface="Comic Sans MS"/>
              </a:defRPr>
            </a:pPr>
            <a:r>
              <a:t>Mit welchen Formen kannst du das große Dreieck auslegen?</a:t>
            </a:r>
          </a:p>
          <a:p>
            <a:pPr>
              <a:defRPr sz="4000">
                <a:latin typeface="Comic Sans MS"/>
                <a:ea typeface="Comic Sans MS"/>
                <a:cs typeface="Comic Sans MS"/>
                <a:sym typeface="Comic Sans MS"/>
              </a:defRPr>
            </a:pPr>
            <a:r>
              <a:t>Achtung, es gibt verschiedene Möglichkeiten!</a:t>
            </a:r>
          </a:p>
        </p:txBody>
      </p:sp>
      <p:sp>
        <p:nvSpPr>
          <p:cNvPr id="238" name="1. Möglichkeit"/>
          <p:cNvSpPr txBox="1"/>
          <p:nvPr/>
        </p:nvSpPr>
        <p:spPr>
          <a:xfrm>
            <a:off x="14478461" y="7505700"/>
            <a:ext cx="3274964" cy="736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atin typeface="Comic Sans MS"/>
                <a:ea typeface="Comic Sans MS"/>
                <a:cs typeface="Comic Sans MS"/>
                <a:sym typeface="Comic Sans MS"/>
              </a:defRPr>
            </a:lvl1pPr>
          </a:lstStyle>
          <a:p>
            <a:pPr/>
            <a:r>
              <a:t>1. Möglichkeit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