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87239"/>
  </p:normalViewPr>
  <p:slideViewPr>
    <p:cSldViewPr snapToGrid="0" snapToObjects="1">
      <p:cViewPr varScale="1">
        <p:scale>
          <a:sx n="69" d="100"/>
          <a:sy n="69" d="100"/>
        </p:scale>
        <p:origin x="144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endParaRPr/>
          </a:p>
        </p:txBody>
      </p:sp>
      <p:sp>
        <p:nvSpPr>
          <p:cNvPr id="58" name="Shape 58"/>
          <p:cNvSpPr>
            <a:spLocks noGrp="1"/>
          </p:cNvSpPr>
          <p:nvPr>
            <p:ph type="body" sz="quarter" idx="1"/>
          </p:nvPr>
        </p:nvSpPr>
        <p:spPr>
          <a:prstGeom prst="rect">
            <a:avLst/>
          </a:prstGeom>
        </p:spPr>
        <p:txBody>
          <a:bodyPr/>
          <a:lstStyle>
            <a:lvl1pPr>
              <a:defRPr i="1"/>
            </a:lvl1pPr>
          </a:lstStyle>
          <a:p>
            <a:r>
              <a:t>Die Übersicht zeigt Ihnen die verschiedenen Themen, für die im weiteren Verlauf der Präsentation Kurzaktivitäten angeboten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pPr>
              <a:defRPr i="1"/>
            </a:pPr>
            <a:r>
              <a:t>Das sagt die Lehrperson:</a:t>
            </a:r>
          </a:p>
          <a:p>
            <a:r>
              <a:t>Wo siehst du 5 Plättchen? Bei welchem Bild kannst du die 5 schneller erkennen, wo musst du zählen?</a:t>
            </a:r>
          </a:p>
          <a:p>
            <a:pPr>
              <a:defRPr i="1"/>
            </a:pPr>
            <a:r>
              <a:t>Die bunten Quadrate dienen der Orientierung.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a:defRPr i="1"/>
            </a:pPr>
            <a:r>
              <a:t>Das sagt die Lehrperson:</a:t>
            </a:r>
          </a:p>
          <a:p>
            <a:r>
              <a:t>Hole bitte alle deine Plättchen und ein weißes Blatt Papier. Wenn du alles vor dir auf dem Tisch liegen hast, setze dich vor die Kamera und zeige „Daumen hoch“.</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pPr>
              <a:defRPr i="1"/>
            </a:pPr>
            <a:r>
              <a:t>Das sagt die Lehrperson:</a:t>
            </a:r>
          </a:p>
          <a:p>
            <a:r>
              <a:t>Lege deine Zerlegungen mit Plättchen auf ein weißes Blatt Papier.</a:t>
            </a:r>
          </a:p>
          <a:p>
            <a:r>
              <a:t>Achte darauf, dass die Plättchen nur auf dem Blatt Papier und in einer Reihe liegen. Du fängst immer mit den roten Plättchen an und legst dann die blauen in eine Reihe. Also gehören immer die roten Plättchen und die blauen zusammen.</a:t>
            </a:r>
          </a:p>
          <a:p>
            <a:r>
              <a:t>Wenn du fertig bist, bittest du einen Erwachsenen ein Foto von den Plättchen zu machen (oder du versuchst es alleine).</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a:defRPr i="1"/>
            </a:pPr>
            <a:r>
              <a:t>Das sagt die Lehrperson:</a:t>
            </a:r>
          </a:p>
          <a:p>
            <a:r>
              <a:t>Welche Zerlegungen hast du gefunden? Sag mir wie viele rote und wie viele blaue Plättchen ich für deine Zerlegung legen soll.</a:t>
            </a:r>
          </a:p>
          <a:p>
            <a:pPr>
              <a:defRPr i="1"/>
            </a:pPr>
            <a:r>
              <a:t>Die Lehrperson kann die Plättchen kopieren und so die Lösungen der Kinder sammeln.</a:t>
            </a:r>
          </a:p>
          <a:p>
            <a:r>
              <a:t>Wie können wir nun herausfinden, ob wir alle Zerlegungen gefunden haben?</a:t>
            </a:r>
          </a:p>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pPr>
              <a:defRPr i="1"/>
            </a:pPr>
            <a:r>
              <a:t>Das sagt die Lehrperson:</a:t>
            </a:r>
          </a:p>
          <a:p>
            <a:r>
              <a:t>Hole bitte deine Zehnerstreifen, einen roten und einen blauen Stift. Wenn du alles vor dir auf dem Tisch liegen hast, setze dich vor die Kamera und zeige „Daumen hoch“.</a:t>
            </a: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pPr>
              <a:defRPr i="1"/>
            </a:pPr>
            <a:r>
              <a:t>Das sagt die Lehrperson:</a:t>
            </a:r>
          </a:p>
          <a:p>
            <a:r>
              <a:t>Das sind die Zerlegungen der Zahl 6, die wir gestern gefunden haben. Heute möchten wir diese Zerlegungen ordnen und schauen, ob wir alle Zerlegungen gefunden haben. Trage die Zerlegungen in deinen Zehnerstreifen ein. Schneide die Zehnerstreifen auseinander und ordne sie. Bitte einen Erwachsenen ein Foto von deiner Lösung zu machen.</a:t>
            </a:r>
          </a:p>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pPr>
              <a:defRPr i="1"/>
            </a:pPr>
            <a:r>
              <a:t>Das sagt die Lehrperson:</a:t>
            </a:r>
          </a:p>
          <a:p>
            <a:r>
              <a:t>Wie soll ich unsere Zerlegungen ordnen? Haben wir alle Zerlegungen gefunden?</a:t>
            </a:r>
          </a:p>
          <a:p>
            <a:pPr>
              <a:defRPr i="1"/>
            </a:pPr>
            <a:r>
              <a:t>Durch das Gruppieren der Plättchenreihen, können diese mit den Kindern einfach am Bildschirm sortiert werden. Zum Gruppieren die einzelnen Plättchen antippen und dabei die STRG Taste gedrückt halten, dann die rechte Maustaste drücken und „Gruppieren“ auswählen“.</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a:defRPr i="1"/>
            </a:pPr>
            <a:r>
              <a:t>Das sagt die Lehrperson:</a:t>
            </a:r>
          </a:p>
          <a:p>
            <a:r>
              <a:t>Hole bitte deinen Spielplan, dein Arbeitsblatt, dein Zehnerfeld, deine Plättchen, einen Würfel und einen Bleistift. Wenn du alles vor dir auf dem Tisch liegen hast, setze dich vor die Kamera und zeige „Daumen hoch“.</a:t>
            </a:r>
          </a:p>
          <a:p>
            <a:endParaRPr/>
          </a:p>
          <a:p>
            <a:endParaRP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pPr>
              <a:defRPr i="1"/>
            </a:pPr>
            <a:r>
              <a:t>Das sagt die Lehrperson:</a:t>
            </a:r>
          </a:p>
          <a:p>
            <a:r>
              <a:t>Ich erkläre dir nun das Spiel „Hamstern“. Wir spielen das Spiel gemeinsam. Dafür teile ich euch in zwei Gruppen ein. Genau wie ich am Bildschirm legt ihr eure Plättchen auf das Spielfeld. Gruppe rot würfelt. Wir legen die Plättchen auf die linke Seite. Gruppe blau würfelt. Wir legen die Plättchen auf die rechte Seite. Welche Gruppe hat mehr Plättchen? Die Plättchen, die eine Gruppe mehr hat, darf diese Gruppe in ihr Zehnerfeld legen. Dann würfeln wir erneut. Gewonnen hat die Gruppe, die ihr Zehnerfeld als erstes voll hat.</a:t>
            </a:r>
          </a:p>
          <a:p>
            <a:endParaRPr/>
          </a:p>
          <a:p>
            <a:endParaRP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xfrm>
            <a:off x="381000" y="685800"/>
            <a:ext cx="6096000" cy="3429000"/>
          </a:xfrm>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pPr>
              <a:defRPr i="1"/>
            </a:pPr>
            <a:r>
              <a:rPr dirty="0"/>
              <a:t>Das </a:t>
            </a:r>
            <a:r>
              <a:rPr dirty="0" err="1"/>
              <a:t>sagt</a:t>
            </a:r>
            <a:r>
              <a:rPr dirty="0"/>
              <a:t> die </a:t>
            </a:r>
            <a:r>
              <a:rPr dirty="0" err="1"/>
              <a:t>Lehrperson</a:t>
            </a:r>
            <a:r>
              <a:rPr dirty="0"/>
              <a:t>:</a:t>
            </a:r>
          </a:p>
          <a:p>
            <a:r>
              <a:rPr dirty="0"/>
              <a:t>Nun </a:t>
            </a:r>
            <a:r>
              <a:rPr dirty="0" err="1"/>
              <a:t>brauchst</a:t>
            </a:r>
            <a:r>
              <a:rPr dirty="0"/>
              <a:t> du das </a:t>
            </a:r>
            <a:r>
              <a:rPr dirty="0" err="1"/>
              <a:t>Arbeitsblatt</a:t>
            </a:r>
            <a:r>
              <a:rPr dirty="0"/>
              <a:t>. Milo und Lia </a:t>
            </a:r>
            <a:r>
              <a:rPr dirty="0" err="1"/>
              <a:t>haben</a:t>
            </a:r>
            <a:r>
              <a:rPr dirty="0"/>
              <a:t> </a:t>
            </a:r>
            <a:r>
              <a:rPr dirty="0" err="1"/>
              <a:t>genau</a:t>
            </a:r>
            <a:r>
              <a:rPr dirty="0"/>
              <a:t> </a:t>
            </a:r>
            <a:r>
              <a:rPr dirty="0" err="1"/>
              <a:t>wie</a:t>
            </a:r>
            <a:r>
              <a:rPr dirty="0"/>
              <a:t> </a:t>
            </a:r>
            <a:r>
              <a:rPr dirty="0" err="1"/>
              <a:t>wir</a:t>
            </a:r>
            <a:r>
              <a:rPr dirty="0"/>
              <a:t> das Spiel </a:t>
            </a:r>
            <a:r>
              <a:rPr dirty="0" err="1"/>
              <a:t>Hamstern</a:t>
            </a:r>
            <a:r>
              <a:rPr dirty="0"/>
              <a:t> </a:t>
            </a:r>
            <a:r>
              <a:rPr dirty="0" err="1"/>
              <a:t>gespielt</a:t>
            </a:r>
            <a:r>
              <a:rPr dirty="0"/>
              <a:t>. </a:t>
            </a:r>
            <a:r>
              <a:rPr dirty="0" err="1"/>
              <a:t>Zeichne</a:t>
            </a:r>
            <a:r>
              <a:rPr dirty="0"/>
              <a:t> die </a:t>
            </a:r>
            <a:r>
              <a:rPr dirty="0" err="1"/>
              <a:t>Plättchen</a:t>
            </a:r>
            <a:r>
              <a:rPr dirty="0"/>
              <a:t> und </a:t>
            </a:r>
            <a:r>
              <a:rPr dirty="0" err="1"/>
              <a:t>trage</a:t>
            </a:r>
            <a:r>
              <a:rPr dirty="0"/>
              <a:t> </a:t>
            </a:r>
            <a:r>
              <a:rPr dirty="0" err="1"/>
              <a:t>ein</a:t>
            </a:r>
            <a:r>
              <a:rPr dirty="0"/>
              <a:t>, </a:t>
            </a:r>
            <a:r>
              <a:rPr dirty="0" err="1"/>
              <a:t>wie</a:t>
            </a:r>
            <a:r>
              <a:rPr dirty="0"/>
              <a:t> </a:t>
            </a:r>
            <a:r>
              <a:rPr dirty="0" err="1"/>
              <a:t>viele</a:t>
            </a:r>
            <a:r>
              <a:rPr dirty="0"/>
              <a:t> </a:t>
            </a:r>
            <a:r>
              <a:rPr dirty="0" err="1"/>
              <a:t>Plättchen</a:t>
            </a:r>
            <a:r>
              <a:rPr dirty="0"/>
              <a:t> das Kind </a:t>
            </a:r>
            <a:r>
              <a:rPr dirty="0" err="1"/>
              <a:t>mehr</a:t>
            </a:r>
            <a:r>
              <a:rPr dirty="0"/>
              <a:t> hat.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a:defRPr i="1"/>
            </a:pPr>
            <a:r>
              <a:t>Das sagt die Lehrperson:</a:t>
            </a:r>
          </a:p>
          <a:p>
            <a:r>
              <a:t>Hole bitte alle deine Plättchen und deine Zwanzigerreihe. Wenn du alles vor dir auf dem Tisch liegen hast, setze dich vor die Kamera und zeige „Daumen hoch“.</a:t>
            </a:r>
          </a:p>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noRot="1" noChangeAspect="1"/>
          </p:cNvSpPr>
          <p:nvPr>
            <p:ph type="sldImg"/>
          </p:nvPr>
        </p:nvSpPr>
        <p:spPr>
          <a:prstGeom prst="rect">
            <a:avLst/>
          </a:prstGeom>
        </p:spPr>
        <p:txBody>
          <a:bodyPr/>
          <a:lstStyle/>
          <a:p>
            <a:endParaRPr/>
          </a:p>
        </p:txBody>
      </p:sp>
      <p:sp>
        <p:nvSpPr>
          <p:cNvPr id="481" name="Shape 481"/>
          <p:cNvSpPr>
            <a:spLocks noGrp="1"/>
          </p:cNvSpPr>
          <p:nvPr>
            <p:ph type="body" sz="quarter" idx="1"/>
          </p:nvPr>
        </p:nvSpPr>
        <p:spPr>
          <a:prstGeom prst="rect">
            <a:avLst/>
          </a:prstGeom>
        </p:spPr>
        <p:txBody>
          <a:bodyPr/>
          <a:lstStyle/>
          <a:p>
            <a:pPr>
              <a:defRPr i="1"/>
            </a:pPr>
            <a:r>
              <a:t>Das sagt die Lehrperson:</a:t>
            </a:r>
          </a:p>
          <a:p>
            <a:r>
              <a:t>Nun füllen wir gemeinsam die Zehnerstreifen von Milo und Lia aus. Du sagst mir, wie viele Plättchen ich auf welchen Zehnerstreifen legen soll. Lege genau wie ich die Plättchen auf deinen Zehnerstreifen.</a:t>
            </a:r>
          </a:p>
          <a:p>
            <a:endParaRPr/>
          </a:p>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noRot="1" noChangeAspect="1"/>
          </p:cNvSpPr>
          <p:nvPr>
            <p:ph type="sldImg"/>
          </p:nvPr>
        </p:nvSpPr>
        <p:spPr>
          <a:prstGeom prst="rect">
            <a:avLst/>
          </a:prstGeom>
        </p:spPr>
        <p:txBody>
          <a:bodyPr/>
          <a:lstStyle/>
          <a:p>
            <a:endParaRPr/>
          </a:p>
        </p:txBody>
      </p:sp>
      <p:sp>
        <p:nvSpPr>
          <p:cNvPr id="563" name="Shape 563"/>
          <p:cNvSpPr>
            <a:spLocks noGrp="1"/>
          </p:cNvSpPr>
          <p:nvPr>
            <p:ph type="body" sz="quarter" idx="1"/>
          </p:nvPr>
        </p:nvSpPr>
        <p:spPr>
          <a:prstGeom prst="rect">
            <a:avLst/>
          </a:prstGeom>
        </p:spPr>
        <p:txBody>
          <a:bodyPr/>
          <a:lstStyle/>
          <a:p>
            <a:pPr>
              <a:defRPr i="1"/>
            </a:pPr>
            <a:r>
              <a:t>Das sagt die Lehrperson:</a:t>
            </a:r>
          </a:p>
          <a:p>
            <a:r>
              <a:t>Hole bitte deine Zahlenkarten, deine Zwanzigerfelder, deine Plättchen und einen roten und einen blauen Stift. Wenn du alles vor dir auf dem Tisch liegen hast, setze dich vor die Kamera und zeige „Daumen hoch“.</a:t>
            </a:r>
          </a:p>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a:defRPr i="1"/>
            </a:pPr>
            <a:r>
              <a:t>Das sagt die Lehrperson:</a:t>
            </a:r>
          </a:p>
          <a:p>
            <a:r>
              <a:t>Hilf mir die Zahlenkarten zu ordnen. Ordne gleichzeitig deine Zahlenkarten vor dir auf dem Tisch.</a:t>
            </a:r>
          </a:p>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prstGeom prst="rect">
            <a:avLst/>
          </a:prstGeom>
        </p:spPr>
        <p:txBody>
          <a:bodyPr/>
          <a:lstStyle/>
          <a:p>
            <a:endParaRPr/>
          </a:p>
        </p:txBody>
      </p:sp>
      <p:sp>
        <p:nvSpPr>
          <p:cNvPr id="656" name="Shape 656"/>
          <p:cNvSpPr>
            <a:spLocks noGrp="1"/>
          </p:cNvSpPr>
          <p:nvPr>
            <p:ph type="body" sz="quarter" idx="1"/>
          </p:nvPr>
        </p:nvSpPr>
        <p:spPr>
          <a:prstGeom prst="rect">
            <a:avLst/>
          </a:prstGeom>
        </p:spPr>
        <p:txBody>
          <a:bodyPr/>
          <a:lstStyle/>
          <a:p>
            <a:pPr>
              <a:defRPr i="1"/>
            </a:pPr>
            <a:r>
              <a:t>Das sagt die Lehrperson:</a:t>
            </a:r>
          </a:p>
          <a:p>
            <a:r>
              <a:t>Lege nun die richtige Anzahl der Plättchen auf die Zwanzigerfelder deines Arbeitsblattes. Lege die richtige Zahl daneben. Bitte einen Erwachsenen deine Lösung zu fotografieren.</a:t>
            </a:r>
          </a:p>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pPr>
              <a:defRPr i="1"/>
            </a:pPr>
            <a:r>
              <a:t>Das sagt die Lehrperson:</a:t>
            </a:r>
          </a:p>
          <a:p>
            <a:r>
              <a:t>Schau dir Lias Lösung genau an. Welchen Tipp kannst du ihr geben? Woran konntest du ihren Fehler erkennen? </a:t>
            </a:r>
          </a:p>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a:defRPr i="1"/>
            </a:pPr>
            <a:r>
              <a:t>Das sagt die Lehrperson:</a:t>
            </a:r>
          </a:p>
          <a:p>
            <a:r>
              <a:t>Hole bitte deine Zehner-Einerkarten, deine Plättchen und einen roten und einen blauen Stift. Wenn du alles vor dir auf dem Tisch liegen hast, setze dich vor die Kamera und zeige „Daumen hoch“.</a:t>
            </a:r>
          </a:p>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Shape 796"/>
          <p:cNvSpPr>
            <a:spLocks noGrp="1" noRot="1" noChangeAspect="1"/>
          </p:cNvSpPr>
          <p:nvPr>
            <p:ph type="sldImg"/>
          </p:nvPr>
        </p:nvSpPr>
        <p:spPr>
          <a:prstGeom prst="rect">
            <a:avLst/>
          </a:prstGeom>
        </p:spPr>
        <p:txBody>
          <a:bodyPr/>
          <a:lstStyle/>
          <a:p>
            <a:endParaRPr/>
          </a:p>
        </p:txBody>
      </p:sp>
      <p:sp>
        <p:nvSpPr>
          <p:cNvPr id="797" name="Shape 797"/>
          <p:cNvSpPr>
            <a:spLocks noGrp="1"/>
          </p:cNvSpPr>
          <p:nvPr>
            <p:ph type="body" sz="quarter" idx="1"/>
          </p:nvPr>
        </p:nvSpPr>
        <p:spPr>
          <a:prstGeom prst="rect">
            <a:avLst/>
          </a:prstGeom>
        </p:spPr>
        <p:txBody>
          <a:bodyPr/>
          <a:lstStyle/>
          <a:p>
            <a:pPr>
              <a:defRPr i="1"/>
            </a:pPr>
            <a:r>
              <a:t>Das sagt die Lehrperson:</a:t>
            </a:r>
          </a:p>
          <a:p>
            <a:r>
              <a:t>Was kann ich tun, damit du besser erkennen kannst, wie viele Zehner und Einer sich auf dem Bild befinden?</a:t>
            </a:r>
          </a:p>
          <a:p>
            <a:pPr marL="279400" indent="-279400">
              <a:buSzPct val="123000"/>
              <a:buChar char="-"/>
              <a:defRPr i="1"/>
            </a:pPr>
            <a:r>
              <a:t>Plättchen ordnen</a:t>
            </a:r>
          </a:p>
          <a:p>
            <a:pPr marL="279400" indent="-279400">
              <a:buSzPct val="123000"/>
              <a:buChar char="-"/>
              <a:defRPr i="1"/>
            </a:pPr>
            <a:r>
              <a:t>Zehner immer rot, Einer blau darstellen und die Plättchen entsprechend umdrehen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a:defRPr i="1"/>
            </a:pPr>
            <a:r>
              <a:t>Das sagt die Lehrperson:</a:t>
            </a:r>
          </a:p>
          <a:p>
            <a:r>
              <a:t>Lege die passende Anzahl Zehner und Einer zu den Zahlenkarten. Lege die Plättchen, Legosteine oder andere Gegenstände so hin, dass wir schnell erkennen können, wie viele Zehner und Einer es sind. Bitte einen Erwachsenen ein Foto von den einzelnen Lösungen zu machen.</a:t>
            </a:r>
          </a:p>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noRot="1" noChangeAspect="1"/>
          </p:cNvSpPr>
          <p:nvPr>
            <p:ph type="sldImg"/>
          </p:nvPr>
        </p:nvSpPr>
        <p:spPr>
          <a:prstGeom prst="rect">
            <a:avLst/>
          </a:prstGeom>
        </p:spPr>
        <p:txBody>
          <a:bodyPr/>
          <a:lstStyle/>
          <a:p>
            <a:endParaRPr/>
          </a:p>
        </p:txBody>
      </p:sp>
      <p:sp>
        <p:nvSpPr>
          <p:cNvPr id="864" name="Shape 864"/>
          <p:cNvSpPr>
            <a:spLocks noGrp="1"/>
          </p:cNvSpPr>
          <p:nvPr>
            <p:ph type="body" sz="quarter" idx="1"/>
          </p:nvPr>
        </p:nvSpPr>
        <p:spPr>
          <a:prstGeom prst="rect">
            <a:avLst/>
          </a:prstGeom>
        </p:spPr>
        <p:txBody>
          <a:bodyPr/>
          <a:lstStyle/>
          <a:p>
            <a:pPr>
              <a:defRPr i="1"/>
            </a:pPr>
            <a:r>
              <a:t>Das sagt die Lehrperson:</a:t>
            </a:r>
          </a:p>
          <a:p>
            <a:r>
              <a:t>Das ist die Zahl 21. Was passiert, wenn ich die Ziffern vertausche?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hape 878"/>
          <p:cNvSpPr>
            <a:spLocks noGrp="1" noRot="1" noChangeAspect="1"/>
          </p:cNvSpPr>
          <p:nvPr>
            <p:ph type="sldImg"/>
          </p:nvPr>
        </p:nvSpPr>
        <p:spPr>
          <a:prstGeom prst="rect">
            <a:avLst/>
          </a:prstGeom>
        </p:spPr>
        <p:txBody>
          <a:bodyPr/>
          <a:lstStyle/>
          <a:p>
            <a:endParaRPr/>
          </a:p>
        </p:txBody>
      </p:sp>
      <p:sp>
        <p:nvSpPr>
          <p:cNvPr id="879" name="Shape 879"/>
          <p:cNvSpPr>
            <a:spLocks noGrp="1"/>
          </p:cNvSpPr>
          <p:nvPr>
            <p:ph type="body" sz="quarter" idx="1"/>
          </p:nvPr>
        </p:nvSpPr>
        <p:spPr>
          <a:prstGeom prst="rect">
            <a:avLst/>
          </a:prstGeom>
        </p:spPr>
        <p:txBody>
          <a:bodyPr/>
          <a:lstStyle/>
          <a:p>
            <a:pPr>
              <a:defRPr i="1"/>
            </a:pPr>
            <a:r>
              <a:t>Das sagt die Lehrperson:</a:t>
            </a:r>
          </a:p>
          <a:p>
            <a:r>
              <a:t>Hole bitte deine Bildkarten, deine Plättchen und einen roten und einen blauen Stift. Wenn du alles vor dir auf dem Tisch liegen hast, setze dich vor die Kamera und zeige „Daumen hoch“.</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pPr>
              <a:defRPr i="1"/>
            </a:pPr>
            <a:r>
              <a:t>Das sagt die Lehrperson:</a:t>
            </a:r>
          </a:p>
          <a:p>
            <a:r>
              <a:t>Lege dir deine Zwanzigerreihe und deine Plättchen vor dich hin. Zähle genau so, wie ich es dir sage. Tippe dabei immer mit dem Finger auf die entsprechende Zahl. Du kannst auch Plättchen nutzen, um dir den Start- und Endpunkt zu markieren.</a:t>
            </a:r>
          </a:p>
          <a:p>
            <a:pPr>
              <a:defRPr i="1"/>
            </a:pPr>
            <a:r>
              <a:t>Möglichkeiten die Kinder zählen zu lassen:</a:t>
            </a:r>
          </a:p>
          <a:p>
            <a:pPr marL="279400" indent="-279400">
              <a:buSzPct val="123000"/>
              <a:buChar char="-"/>
              <a:defRPr i="1"/>
            </a:pPr>
            <a:r>
              <a:t>ab einer bestimmten Zahl zählen</a:t>
            </a:r>
          </a:p>
          <a:p>
            <a:pPr marL="279400" indent="-279400">
              <a:buSzPct val="123000"/>
              <a:buChar char="-"/>
              <a:defRPr i="1"/>
            </a:pPr>
            <a:r>
              <a:t>in Schritten zählen</a:t>
            </a:r>
          </a:p>
          <a:p>
            <a:pPr marL="279400" indent="-279400">
              <a:buSzPct val="123000"/>
              <a:buChar char="-"/>
              <a:defRPr i="1"/>
            </a:pPr>
            <a:r>
              <a:t>rückwärts zählen</a:t>
            </a:r>
          </a:p>
          <a:p>
            <a:endParaRPr/>
          </a:p>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Shape 886"/>
          <p:cNvSpPr>
            <a:spLocks noGrp="1" noRot="1" noChangeAspect="1"/>
          </p:cNvSpPr>
          <p:nvPr>
            <p:ph type="sldImg"/>
          </p:nvPr>
        </p:nvSpPr>
        <p:spPr>
          <a:prstGeom prst="rect">
            <a:avLst/>
          </a:prstGeom>
        </p:spPr>
        <p:txBody>
          <a:bodyPr/>
          <a:lstStyle/>
          <a:p>
            <a:endParaRPr/>
          </a:p>
        </p:txBody>
      </p:sp>
      <p:sp>
        <p:nvSpPr>
          <p:cNvPr id="887" name="Shape 887"/>
          <p:cNvSpPr>
            <a:spLocks noGrp="1"/>
          </p:cNvSpPr>
          <p:nvPr>
            <p:ph type="body" sz="quarter" idx="1"/>
          </p:nvPr>
        </p:nvSpPr>
        <p:spPr>
          <a:prstGeom prst="rect">
            <a:avLst/>
          </a:prstGeom>
        </p:spPr>
        <p:txBody>
          <a:bodyPr/>
          <a:lstStyle/>
          <a:p>
            <a:pPr>
              <a:defRPr i="1"/>
            </a:pPr>
            <a:r>
              <a:t>Das sagt die Lehrperson:</a:t>
            </a:r>
          </a:p>
          <a:p>
            <a:r>
              <a:t>Suche dir ein Bild aus und erzähle uns eine passende Rechengeschichte dazu.</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Shape 894"/>
          <p:cNvSpPr>
            <a:spLocks noGrp="1" noRot="1" noChangeAspect="1"/>
          </p:cNvSpPr>
          <p:nvPr>
            <p:ph type="sldImg"/>
          </p:nvPr>
        </p:nvSpPr>
        <p:spPr>
          <a:prstGeom prst="rect">
            <a:avLst/>
          </a:prstGeom>
        </p:spPr>
        <p:txBody>
          <a:bodyPr/>
          <a:lstStyle/>
          <a:p>
            <a:endParaRPr/>
          </a:p>
        </p:txBody>
      </p:sp>
      <p:sp>
        <p:nvSpPr>
          <p:cNvPr id="895" name="Shape 895"/>
          <p:cNvSpPr>
            <a:spLocks noGrp="1"/>
          </p:cNvSpPr>
          <p:nvPr>
            <p:ph type="body" sz="quarter" idx="1"/>
          </p:nvPr>
        </p:nvSpPr>
        <p:spPr>
          <a:prstGeom prst="rect">
            <a:avLst/>
          </a:prstGeom>
        </p:spPr>
        <p:txBody>
          <a:bodyPr/>
          <a:lstStyle/>
          <a:p>
            <a:pPr>
              <a:defRPr i="1"/>
            </a:pPr>
            <a:r>
              <a:t>Das sagt die Lehrperson:</a:t>
            </a:r>
          </a:p>
          <a:p>
            <a:r>
              <a:t>Lege zu den Bildern die passende Aufgabe mit Plättchen in dein Zwanzigerfeld. Male deine Lösung auf das Arbeitsblatt.</a:t>
            </a:r>
          </a:p>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Shape 905"/>
          <p:cNvSpPr>
            <a:spLocks noGrp="1" noRot="1" noChangeAspect="1"/>
          </p:cNvSpPr>
          <p:nvPr>
            <p:ph type="sldImg"/>
          </p:nvPr>
        </p:nvSpPr>
        <p:spPr>
          <a:prstGeom prst="rect">
            <a:avLst/>
          </a:prstGeom>
        </p:spPr>
        <p:txBody>
          <a:bodyPr/>
          <a:lstStyle/>
          <a:p>
            <a:endParaRPr/>
          </a:p>
        </p:txBody>
      </p:sp>
      <p:sp>
        <p:nvSpPr>
          <p:cNvPr id="906" name="Shape 906"/>
          <p:cNvSpPr>
            <a:spLocks noGrp="1"/>
          </p:cNvSpPr>
          <p:nvPr>
            <p:ph type="body" sz="quarter" idx="1"/>
          </p:nvPr>
        </p:nvSpPr>
        <p:spPr>
          <a:prstGeom prst="rect">
            <a:avLst/>
          </a:prstGeom>
        </p:spPr>
        <p:txBody>
          <a:bodyPr/>
          <a:lstStyle/>
          <a:p>
            <a:pPr>
              <a:defRPr i="1"/>
            </a:pPr>
            <a:r>
              <a:t>Das sagt die Lehrperson:</a:t>
            </a:r>
          </a:p>
          <a:p>
            <a:r>
              <a:t>Wie lautet die passende Rechenaufgabe zu den Bildern?</a:t>
            </a:r>
          </a:p>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a:spLocks noGrp="1" noRot="1" noChangeAspect="1"/>
          </p:cNvSpPr>
          <p:nvPr>
            <p:ph type="sldImg"/>
          </p:nvPr>
        </p:nvSpPr>
        <p:spPr>
          <a:prstGeom prst="rect">
            <a:avLst/>
          </a:prstGeom>
        </p:spPr>
        <p:txBody>
          <a:bodyPr/>
          <a:lstStyle/>
          <a:p>
            <a:endParaRPr/>
          </a:p>
        </p:txBody>
      </p:sp>
      <p:sp>
        <p:nvSpPr>
          <p:cNvPr id="912" name="Shape 912"/>
          <p:cNvSpPr>
            <a:spLocks noGrp="1"/>
          </p:cNvSpPr>
          <p:nvPr>
            <p:ph type="body" sz="quarter" idx="1"/>
          </p:nvPr>
        </p:nvSpPr>
        <p:spPr>
          <a:prstGeom prst="rect">
            <a:avLst/>
          </a:prstGeom>
        </p:spPr>
        <p:txBody>
          <a:bodyPr/>
          <a:lstStyle/>
          <a:p>
            <a:endParaRP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a:defRPr i="1"/>
            </a:pPr>
            <a:r>
              <a:t>Das sagt die Lehrperson:</a:t>
            </a:r>
          </a:p>
          <a:p>
            <a:r>
              <a:t>Lia hat genau wie ihr auch gezählt. Wie müsste sie weiter zählen?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pPr>
              <a:defRPr i="1"/>
            </a:pPr>
            <a:r>
              <a:t>Das sagt die Lehrperson:</a:t>
            </a:r>
          </a:p>
          <a:p>
            <a:r>
              <a:t>Hole bitte alle deine Plättchen, deine Zahlensonne, einen Bleistift und deine Buntstifte. Wenn du alles vor dir auf dem Tisch liegen hast, setze dich vor die Kamera und zeige „Daumen hoch“.</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defRPr i="1"/>
            </a:pPr>
            <a:r>
              <a:t>Das sagt die Lehrperson:</a:t>
            </a:r>
          </a:p>
          <a:p>
            <a:r>
              <a:t>Schreibe und male alles auf, was dir zur Zahl 7 einfällt. Bitte einen Erwachsenen ein Foto von deiner Zahlensonne zu machen.</a:t>
            </a:r>
          </a:p>
          <a:p>
            <a:pPr>
              <a:defRPr i="1"/>
            </a:pPr>
            <a:r>
              <a:t>Alternativ können die Kinder zu Hause auch eine Zahlensonne aus verschiedenen Gegenständen legen.</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defRPr i="1"/>
            </a:pPr>
            <a:r>
              <a:t>Zur Reflexion können die Bilder der Kinder gezeigt werden. Diese müssten dann vorher an die Lehrperson geschickt oder auf einem Padlet bzw. einer Lernplattform hochgeladen werden. Es könnte aber auch ein exemplarisches Bild, das von der Lehrkraft erstellt wurde, besprochen werden.</a:t>
            </a:r>
          </a:p>
          <a:p>
            <a:endParaRPr/>
          </a:p>
          <a:p>
            <a:endParaRP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a:defRPr i="1"/>
            </a:pPr>
            <a:r>
              <a:t>Das sagt die Lehrperson:</a:t>
            </a:r>
          </a:p>
          <a:p>
            <a:r>
              <a:t>Hole bitte alle deine Plättchen und ein weißes Blatt Papier. Wenn du alles vor dir auf dem Tisch liegen hast, setze dich vor die Kamera und zeige „Daumen hoch“.</a:t>
            </a:r>
          </a:p>
          <a:p>
            <a:pPr>
              <a:defRPr i="1"/>
            </a:pPr>
            <a:r>
              <a:t>Es können sechs weiße Blätter verwendet werden oder ein Blatt wird in sechs gleich große Teile geteilt.</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pPr>
              <a:defRPr i="1"/>
            </a:pPr>
            <a:r>
              <a:t>Das sagt die Lehrperson:</a:t>
            </a:r>
          </a:p>
          <a:p>
            <a:r>
              <a:t>Finde unterschiedliche Möglichkeiten 5 Plättchen zu legen. Lege alle Plättchen in der gleichen Farbe und nutze für jede Möglichkeit ein neues Feld.</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4" name="Autor und Datum"/>
          <p:cNvSpPr txBox="1">
            <a:spLocks noGrp="1"/>
          </p:cNvSpPr>
          <p:nvPr>
            <p:ph type="body" sz="quarter" idx="21" hasCustomPrompt="1"/>
          </p:nvPr>
        </p:nvSpPr>
        <p:spPr>
          <a:xfrm>
            <a:off x="4030265" y="12174593"/>
            <a:ext cx="16323471" cy="648365"/>
          </a:xfrm>
          <a:prstGeom prst="rect">
            <a:avLst/>
          </a:prstGeom>
          <a:solidFill>
            <a:srgbClr val="FFFFFF"/>
          </a:solidFill>
          <a:ln w="127000">
            <a:solidFill>
              <a:srgbClr val="FFFFFF"/>
            </a:solidFill>
          </a:ln>
        </p:spPr>
        <p:txBody>
          <a:bodyPr lIns="190500" tIns="190500" rIns="190500" bIns="190500" anchor="b"/>
          <a:lstStyle>
            <a:lvl1pPr defTabSz="330200">
              <a:defRPr sz="1280"/>
            </a:lvl1pPr>
          </a:lstStyle>
          <a:p>
            <a:r>
              <a:t>Autor und Datum</a:t>
            </a:r>
          </a:p>
        </p:txBody>
      </p:sp>
      <p:sp>
        <p:nvSpPr>
          <p:cNvPr id="1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ctr" defTabSz="2438339">
              <a:defRPr sz="9000" b="1" spc="-180">
                <a:solidFill>
                  <a:srgbClr val="1C6077"/>
                </a:solidFill>
                <a:latin typeface="+mj-lt"/>
                <a:ea typeface="+mj-ea"/>
                <a:cs typeface="+mj-cs"/>
                <a:sym typeface="OpenSans-Bold"/>
              </a:defRPr>
            </a:lvl1pPr>
          </a:lstStyle>
          <a:p>
            <a:r>
              <a:t>Titel der Präsentation</a:t>
            </a:r>
          </a:p>
        </p:txBody>
      </p:sp>
      <p:sp>
        <p:nvSpPr>
          <p:cNvPr id="1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7" name="Bild" descr="Bild"/>
          <p:cNvPicPr>
            <a:picLocks noChangeAspect="1"/>
          </p:cNvPicPr>
          <p:nvPr/>
        </p:nvPicPr>
        <p:blipFill>
          <a:blip r:embed="rId2"/>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stretch>
            <a:fillRect/>
          </a:stretch>
        </p:blipFill>
        <p:spPr>
          <a:xfrm>
            <a:off x="407946" y="293704"/>
            <a:ext cx="4359127" cy="1489036"/>
          </a:xfrm>
          <a:prstGeom prst="rect">
            <a:avLst/>
          </a:prstGeom>
          <a:ln w="12700">
            <a:miter lim="400000"/>
          </a:ln>
        </p:spPr>
      </p:pic>
      <p:sp>
        <p:nvSpPr>
          <p:cNvPr id="1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6" name="Titel der Präsentation"/>
          <p:cNvSpPr txBox="1">
            <a:spLocks noGrp="1"/>
          </p:cNvSpPr>
          <p:nvPr>
            <p:ph type="title" hasCustomPrompt="1"/>
          </p:nvPr>
        </p:nvSpPr>
        <p:spPr>
          <a:prstGeom prst="rect">
            <a:avLst/>
          </a:prstGeom>
        </p:spPr>
        <p:txBody>
          <a:bodyPr/>
          <a:lstStyle/>
          <a:p>
            <a:r>
              <a:t>Titel der Präsentation</a:t>
            </a: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 der Präsentation</a:t>
            </a:r>
          </a:p>
        </p:txBody>
      </p:sp>
      <p:pic>
        <p:nvPicPr>
          <p:cNvPr id="3" name="digi-Logo.png" descr="digi-Logo.png"/>
          <p:cNvPicPr>
            <a:picLocks noChangeAspect="1"/>
          </p:cNvPicPr>
          <p:nvPr/>
        </p:nvPicPr>
        <p:blipFill>
          <a:blip r:embed="rId4"/>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 name="Juni 2020 © PIKAS pikas.dzlm.de"/>
          <p:cNvSpPr txBox="1"/>
          <p:nvPr/>
        </p:nvSpPr>
        <p:spPr>
          <a:xfrm>
            <a:off x="10179322" y="12751190"/>
            <a:ext cx="4324500" cy="1219201"/>
          </a:xfrm>
          <a:prstGeom prst="rect">
            <a:avLst/>
          </a:prstGeom>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0" tIns="190500" rIns="190500" bIns="190500" anchor="ctr">
            <a:normAutofit/>
          </a:bodyPr>
          <a:lstStyle/>
          <a:p>
            <a:pPr defTabSz="457200">
              <a:lnSpc>
                <a:spcPts val="5300"/>
              </a:lnSpc>
              <a:spcBef>
                <a:spcPts val="0"/>
              </a:spcBef>
              <a:defRPr sz="2000" b="0">
                <a:latin typeface="OpenSans-Regular"/>
                <a:ea typeface="OpenSans-Regular"/>
                <a:cs typeface="OpenSans-Regular"/>
                <a:sym typeface="OpenSans-Regular"/>
              </a:defRPr>
            </a:pPr>
            <a:r>
              <a:t>Juni 2020 © PIKAS</a:t>
            </a:r>
            <a:r>
              <a:rPr b="1" i="1">
                <a:latin typeface="OpenSans-BoldItalic"/>
                <a:ea typeface="OpenSans-BoldItalic"/>
                <a:cs typeface="OpenSans-BoldItalic"/>
                <a:sym typeface="OpenSans-BoldItalic"/>
              </a:rPr>
              <a:t> </a:t>
            </a:r>
            <a:r>
              <a:t>pikas.dzlm.de</a:t>
            </a:r>
            <a:endParaRPr i="1">
              <a:latin typeface="OpenSans-Italic"/>
              <a:ea typeface="OpenSans-Italic"/>
              <a:cs typeface="OpenSans-Italic"/>
              <a:sym typeface="OpenSans-Italic"/>
            </a:endParaRPr>
          </a:p>
        </p:txBody>
      </p:sp>
      <p:sp>
        <p:nvSpPr>
          <p:cNvPr id="6"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Präsentationsuntertitel</a:t>
            </a:r>
          </a:p>
          <a:p>
            <a:pPr lvl="1"/>
            <a:endParaRPr/>
          </a:p>
          <a:p>
            <a:pPr lvl="2"/>
            <a:endParaRPr/>
          </a:p>
          <a:p>
            <a:pPr lvl="3"/>
            <a:endParaRPr/>
          </a:p>
          <a:p>
            <a:pPr lvl="4"/>
            <a:endParaRPr/>
          </a:p>
        </p:txBody>
      </p:sp>
      <p:sp>
        <p:nvSpPr>
          <p:cNvPr id="7"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37" name="Zentrale arithmetische Themen"/>
          <p:cNvSpPr txBox="1"/>
          <p:nvPr/>
        </p:nvSpPr>
        <p:spPr>
          <a:xfrm>
            <a:off x="4074023" y="8369259"/>
            <a:ext cx="16235954"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defTabSz="2438338">
              <a:lnSpc>
                <a:spcPct val="80000"/>
              </a:lnSpc>
              <a:spcBef>
                <a:spcPts val="0"/>
              </a:spcBef>
              <a:defRPr sz="8000" b="0" spc="-159">
                <a:latin typeface="Roboto Medium"/>
                <a:ea typeface="Roboto Medium"/>
                <a:cs typeface="Roboto Medium"/>
                <a:sym typeface="Roboto Medium"/>
              </a:defRPr>
            </a:lvl1pPr>
          </a:lstStyle>
          <a:p>
            <a:r>
              <a:t>Zentrale arithmetische Themen</a:t>
            </a:r>
          </a:p>
        </p:txBody>
      </p:sp>
      <p:pic>
        <p:nvPicPr>
          <p:cNvPr id="38" name="digi-Logo.png" descr="digi-Logo.png"/>
          <p:cNvPicPr>
            <a:picLocks noChangeAspect="1"/>
          </p:cNvPicPr>
          <p:nvPr/>
        </p:nvPicPr>
        <p:blipFill>
          <a:blip r:embed="rId2"/>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Mengen erfass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erfassen</a:t>
            </a:r>
          </a:p>
        </p:txBody>
      </p:sp>
      <p:sp>
        <p:nvSpPr>
          <p:cNvPr id="211" name="Aufgabe: Finde unterschiedliche Möglichkeiten 5 Plättchen zu legen."/>
          <p:cNvSpPr txBox="1"/>
          <p:nvPr/>
        </p:nvSpPr>
        <p:spPr>
          <a:xfrm>
            <a:off x="362936" y="2367643"/>
            <a:ext cx="23861945"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Finde unterschiedliche Möglichkeiten 5 Plättchen zu legen.</a:t>
            </a:r>
          </a:p>
        </p:txBody>
      </p:sp>
      <p:grpSp>
        <p:nvGrpSpPr>
          <p:cNvPr id="216" name="Gruppieren"/>
          <p:cNvGrpSpPr/>
          <p:nvPr/>
        </p:nvGrpSpPr>
        <p:grpSpPr>
          <a:xfrm>
            <a:off x="9208935" y="4095546"/>
            <a:ext cx="6626463" cy="8868172"/>
            <a:chOff x="0" y="0"/>
            <a:chExt cx="6626462" cy="8868170"/>
          </a:xfrm>
        </p:grpSpPr>
        <p:sp>
          <p:nvSpPr>
            <p:cNvPr id="212" name="Rechteck"/>
            <p:cNvSpPr/>
            <p:nvPr/>
          </p:nvSpPr>
          <p:spPr>
            <a:xfrm>
              <a:off x="88206" y="73340"/>
              <a:ext cx="6450051" cy="8721491"/>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sp>
          <p:nvSpPr>
            <p:cNvPr id="213" name="Linie"/>
            <p:cNvSpPr/>
            <p:nvPr/>
          </p:nvSpPr>
          <p:spPr>
            <a:xfrm>
              <a:off x="0" y="2817728"/>
              <a:ext cx="6626462"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214" name="Linie"/>
            <p:cNvSpPr/>
            <p:nvPr/>
          </p:nvSpPr>
          <p:spPr>
            <a:xfrm>
              <a:off x="0" y="5969350"/>
              <a:ext cx="6626463"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215" name="Linie"/>
            <p:cNvSpPr/>
            <p:nvPr/>
          </p:nvSpPr>
          <p:spPr>
            <a:xfrm flipH="1">
              <a:off x="3313230" y="-1"/>
              <a:ext cx="1" cy="8868172"/>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Mengen erfass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erfassen</a:t>
            </a:r>
          </a:p>
        </p:txBody>
      </p:sp>
      <p:sp>
        <p:nvSpPr>
          <p:cNvPr id="221" name="Wo siehst du 5 Plättchen?"/>
          <p:cNvSpPr txBox="1"/>
          <p:nvPr/>
        </p:nvSpPr>
        <p:spPr>
          <a:xfrm>
            <a:off x="508079" y="2570999"/>
            <a:ext cx="8940653"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Wo siehst du 5 Plättchen?</a:t>
            </a:r>
          </a:p>
        </p:txBody>
      </p:sp>
      <p:grpSp>
        <p:nvGrpSpPr>
          <p:cNvPr id="229" name="Gruppieren"/>
          <p:cNvGrpSpPr/>
          <p:nvPr/>
        </p:nvGrpSpPr>
        <p:grpSpPr>
          <a:xfrm>
            <a:off x="3898611" y="4330273"/>
            <a:ext cx="5151013" cy="3534960"/>
            <a:chOff x="0" y="0"/>
            <a:chExt cx="5151012" cy="3534959"/>
          </a:xfrm>
        </p:grpSpPr>
        <p:sp>
          <p:nvSpPr>
            <p:cNvPr id="222" name="Rechteck"/>
            <p:cNvSpPr/>
            <p:nvPr/>
          </p:nvSpPr>
          <p:spPr>
            <a:xfrm>
              <a:off x="0" y="0"/>
              <a:ext cx="5151013" cy="353496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grpSp>
          <p:nvGrpSpPr>
            <p:cNvPr id="228" name="Gruppieren"/>
            <p:cNvGrpSpPr/>
            <p:nvPr/>
          </p:nvGrpSpPr>
          <p:grpSpPr>
            <a:xfrm>
              <a:off x="433329" y="1351107"/>
              <a:ext cx="4284355" cy="832745"/>
              <a:chOff x="0" y="0"/>
              <a:chExt cx="4284353" cy="832743"/>
            </a:xfrm>
          </p:grpSpPr>
          <p:pic>
            <p:nvPicPr>
              <p:cNvPr id="223" name="rotes Plättchen.png" descr="rotes Plättchen.png"/>
              <p:cNvPicPr>
                <a:picLocks noChangeAspect="1"/>
              </p:cNvPicPr>
              <p:nvPr/>
            </p:nvPicPr>
            <p:blipFill>
              <a:blip r:embed="rId3"/>
              <a:stretch>
                <a:fillRect/>
              </a:stretch>
            </p:blipFill>
            <p:spPr>
              <a:xfrm>
                <a:off x="0" y="0"/>
                <a:ext cx="832744" cy="832744"/>
              </a:xfrm>
              <a:prstGeom prst="rect">
                <a:avLst/>
              </a:prstGeom>
              <a:ln w="12700" cap="flat">
                <a:noFill/>
                <a:miter lim="400000"/>
              </a:ln>
              <a:effectLst/>
            </p:spPr>
          </p:pic>
          <p:pic>
            <p:nvPicPr>
              <p:cNvPr id="224" name="rotes Plättchen.png" descr="rotes Plättchen.png"/>
              <p:cNvPicPr>
                <a:picLocks noChangeAspect="1"/>
              </p:cNvPicPr>
              <p:nvPr/>
            </p:nvPicPr>
            <p:blipFill>
              <a:blip r:embed="rId3"/>
              <a:stretch>
                <a:fillRect/>
              </a:stretch>
            </p:blipFill>
            <p:spPr>
              <a:xfrm>
                <a:off x="850550" y="0"/>
                <a:ext cx="832745" cy="832744"/>
              </a:xfrm>
              <a:prstGeom prst="rect">
                <a:avLst/>
              </a:prstGeom>
              <a:ln w="12700" cap="flat">
                <a:noFill/>
                <a:miter lim="400000"/>
              </a:ln>
              <a:effectLst/>
            </p:spPr>
          </p:pic>
          <p:pic>
            <p:nvPicPr>
              <p:cNvPr id="225" name="rotes Plättchen.png" descr="rotes Plättchen.png"/>
              <p:cNvPicPr>
                <a:picLocks noChangeAspect="1"/>
              </p:cNvPicPr>
              <p:nvPr/>
            </p:nvPicPr>
            <p:blipFill>
              <a:blip r:embed="rId3"/>
              <a:stretch>
                <a:fillRect/>
              </a:stretch>
            </p:blipFill>
            <p:spPr>
              <a:xfrm>
                <a:off x="1701100" y="0"/>
                <a:ext cx="832745" cy="832744"/>
              </a:xfrm>
              <a:prstGeom prst="rect">
                <a:avLst/>
              </a:prstGeom>
              <a:ln w="12700" cap="flat">
                <a:noFill/>
                <a:miter lim="400000"/>
              </a:ln>
              <a:effectLst/>
            </p:spPr>
          </p:pic>
          <p:pic>
            <p:nvPicPr>
              <p:cNvPr id="226" name="rotes Plättchen.png" descr="rotes Plättchen.png"/>
              <p:cNvPicPr>
                <a:picLocks noChangeAspect="1"/>
              </p:cNvPicPr>
              <p:nvPr/>
            </p:nvPicPr>
            <p:blipFill>
              <a:blip r:embed="rId3"/>
              <a:stretch>
                <a:fillRect/>
              </a:stretch>
            </p:blipFill>
            <p:spPr>
              <a:xfrm>
                <a:off x="2551650" y="0"/>
                <a:ext cx="832745" cy="832744"/>
              </a:xfrm>
              <a:prstGeom prst="rect">
                <a:avLst/>
              </a:prstGeom>
              <a:ln w="12700" cap="flat">
                <a:noFill/>
                <a:miter lim="400000"/>
              </a:ln>
              <a:effectLst/>
            </p:spPr>
          </p:pic>
          <p:pic>
            <p:nvPicPr>
              <p:cNvPr id="227" name="rotes Plättchen.png" descr="rotes Plättchen.png"/>
              <p:cNvPicPr>
                <a:picLocks noChangeAspect="1"/>
              </p:cNvPicPr>
              <p:nvPr/>
            </p:nvPicPr>
            <p:blipFill>
              <a:blip r:embed="rId3"/>
              <a:stretch>
                <a:fillRect/>
              </a:stretch>
            </p:blipFill>
            <p:spPr>
              <a:xfrm>
                <a:off x="3451610" y="0"/>
                <a:ext cx="832744" cy="832744"/>
              </a:xfrm>
              <a:prstGeom prst="rect">
                <a:avLst/>
              </a:prstGeom>
              <a:ln w="12700" cap="flat">
                <a:noFill/>
                <a:miter lim="400000"/>
              </a:ln>
              <a:effectLst/>
            </p:spPr>
          </p:pic>
        </p:grpSp>
      </p:grpSp>
      <p:grpSp>
        <p:nvGrpSpPr>
          <p:cNvPr id="237" name="Gruppieren"/>
          <p:cNvGrpSpPr/>
          <p:nvPr/>
        </p:nvGrpSpPr>
        <p:grpSpPr>
          <a:xfrm>
            <a:off x="9616493" y="4317755"/>
            <a:ext cx="5151013" cy="3534960"/>
            <a:chOff x="0" y="0"/>
            <a:chExt cx="5151012" cy="3534959"/>
          </a:xfrm>
        </p:grpSpPr>
        <p:sp>
          <p:nvSpPr>
            <p:cNvPr id="230" name="Rechteck"/>
            <p:cNvSpPr/>
            <p:nvPr/>
          </p:nvSpPr>
          <p:spPr>
            <a:xfrm>
              <a:off x="0" y="0"/>
              <a:ext cx="5151013" cy="353496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grpSp>
          <p:nvGrpSpPr>
            <p:cNvPr id="236" name="Gruppieren"/>
            <p:cNvGrpSpPr/>
            <p:nvPr/>
          </p:nvGrpSpPr>
          <p:grpSpPr>
            <a:xfrm>
              <a:off x="1309748" y="627591"/>
              <a:ext cx="2507976" cy="2476214"/>
              <a:chOff x="0" y="0"/>
              <a:chExt cx="2507974" cy="2476213"/>
            </a:xfrm>
          </p:grpSpPr>
          <p:pic>
            <p:nvPicPr>
              <p:cNvPr id="231" name="rotes Plättchen.png" descr="rotes Plättchen.png"/>
              <p:cNvPicPr>
                <a:picLocks noChangeAspect="1"/>
              </p:cNvPicPr>
              <p:nvPr/>
            </p:nvPicPr>
            <p:blipFill>
              <a:blip r:embed="rId3"/>
              <a:stretch>
                <a:fillRect/>
              </a:stretch>
            </p:blipFill>
            <p:spPr>
              <a:xfrm>
                <a:off x="0" y="534764"/>
                <a:ext cx="832744" cy="832744"/>
              </a:xfrm>
              <a:prstGeom prst="rect">
                <a:avLst/>
              </a:prstGeom>
              <a:ln w="12700" cap="flat">
                <a:noFill/>
                <a:miter lim="400000"/>
              </a:ln>
              <a:effectLst/>
            </p:spPr>
          </p:pic>
          <p:pic>
            <p:nvPicPr>
              <p:cNvPr id="232" name="rotes Plättchen.png" descr="rotes Plättchen.png"/>
              <p:cNvPicPr>
                <a:picLocks noChangeAspect="1"/>
              </p:cNvPicPr>
              <p:nvPr/>
            </p:nvPicPr>
            <p:blipFill>
              <a:blip r:embed="rId3"/>
              <a:stretch>
                <a:fillRect/>
              </a:stretch>
            </p:blipFill>
            <p:spPr>
              <a:xfrm>
                <a:off x="1675231" y="534764"/>
                <a:ext cx="832744" cy="832744"/>
              </a:xfrm>
              <a:prstGeom prst="rect">
                <a:avLst/>
              </a:prstGeom>
              <a:ln w="12700" cap="flat">
                <a:noFill/>
                <a:miter lim="400000"/>
              </a:ln>
              <a:effectLst/>
            </p:spPr>
          </p:pic>
          <p:pic>
            <p:nvPicPr>
              <p:cNvPr id="233" name="rotes Plättchen.png" descr="rotes Plättchen.png"/>
              <p:cNvPicPr>
                <a:picLocks noChangeAspect="1"/>
              </p:cNvPicPr>
              <p:nvPr/>
            </p:nvPicPr>
            <p:blipFill>
              <a:blip r:embed="rId3"/>
              <a:stretch>
                <a:fillRect/>
              </a:stretch>
            </p:blipFill>
            <p:spPr>
              <a:xfrm>
                <a:off x="352800" y="1643469"/>
                <a:ext cx="832744" cy="832745"/>
              </a:xfrm>
              <a:prstGeom prst="rect">
                <a:avLst/>
              </a:prstGeom>
              <a:ln w="12700" cap="flat">
                <a:noFill/>
                <a:miter lim="400000"/>
              </a:ln>
              <a:effectLst/>
            </p:spPr>
          </p:pic>
          <p:pic>
            <p:nvPicPr>
              <p:cNvPr id="234" name="rotes Plättchen.png" descr="rotes Plättchen.png"/>
              <p:cNvPicPr>
                <a:picLocks noChangeAspect="1"/>
              </p:cNvPicPr>
              <p:nvPr/>
            </p:nvPicPr>
            <p:blipFill>
              <a:blip r:embed="rId3"/>
              <a:stretch>
                <a:fillRect/>
              </a:stretch>
            </p:blipFill>
            <p:spPr>
              <a:xfrm>
                <a:off x="1360643" y="1643469"/>
                <a:ext cx="832744" cy="832745"/>
              </a:xfrm>
              <a:prstGeom prst="rect">
                <a:avLst/>
              </a:prstGeom>
              <a:ln w="12700" cap="flat">
                <a:noFill/>
                <a:miter lim="400000"/>
              </a:ln>
              <a:effectLst/>
            </p:spPr>
          </p:pic>
          <p:pic>
            <p:nvPicPr>
              <p:cNvPr id="235" name="rotes Plättchen.png" descr="rotes Plättchen.png"/>
              <p:cNvPicPr>
                <a:picLocks noChangeAspect="1"/>
              </p:cNvPicPr>
              <p:nvPr/>
            </p:nvPicPr>
            <p:blipFill>
              <a:blip r:embed="rId3"/>
              <a:stretch>
                <a:fillRect/>
              </a:stretch>
            </p:blipFill>
            <p:spPr>
              <a:xfrm>
                <a:off x="849385" y="0"/>
                <a:ext cx="832745" cy="832744"/>
              </a:xfrm>
              <a:prstGeom prst="rect">
                <a:avLst/>
              </a:prstGeom>
              <a:ln w="12700" cap="flat">
                <a:noFill/>
                <a:miter lim="400000"/>
              </a:ln>
              <a:effectLst/>
            </p:spPr>
          </p:pic>
        </p:grpSp>
      </p:grpSp>
      <p:grpSp>
        <p:nvGrpSpPr>
          <p:cNvPr id="245" name="Gruppieren"/>
          <p:cNvGrpSpPr/>
          <p:nvPr/>
        </p:nvGrpSpPr>
        <p:grpSpPr>
          <a:xfrm>
            <a:off x="15334375" y="4317755"/>
            <a:ext cx="5151013" cy="3534960"/>
            <a:chOff x="0" y="0"/>
            <a:chExt cx="5151012" cy="3534959"/>
          </a:xfrm>
        </p:grpSpPr>
        <p:sp>
          <p:nvSpPr>
            <p:cNvPr id="238" name="Rechteck"/>
            <p:cNvSpPr/>
            <p:nvPr/>
          </p:nvSpPr>
          <p:spPr>
            <a:xfrm>
              <a:off x="0" y="0"/>
              <a:ext cx="5151013" cy="353496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grpSp>
          <p:nvGrpSpPr>
            <p:cNvPr id="244" name="Gruppieren"/>
            <p:cNvGrpSpPr/>
            <p:nvPr/>
          </p:nvGrpSpPr>
          <p:grpSpPr>
            <a:xfrm>
              <a:off x="1303445" y="627591"/>
              <a:ext cx="2355820" cy="2210443"/>
              <a:chOff x="0" y="0"/>
              <a:chExt cx="2355818" cy="2210441"/>
            </a:xfrm>
          </p:grpSpPr>
          <p:pic>
            <p:nvPicPr>
              <p:cNvPr id="239" name="rotes Plättchen.png" descr="rotes Plättchen.png"/>
              <p:cNvPicPr>
                <a:picLocks noChangeAspect="1"/>
              </p:cNvPicPr>
              <p:nvPr/>
            </p:nvPicPr>
            <p:blipFill>
              <a:blip r:embed="rId3"/>
              <a:stretch>
                <a:fillRect/>
              </a:stretch>
            </p:blipFill>
            <p:spPr>
              <a:xfrm>
                <a:off x="0" y="1377698"/>
                <a:ext cx="832744" cy="832744"/>
              </a:xfrm>
              <a:prstGeom prst="rect">
                <a:avLst/>
              </a:prstGeom>
              <a:ln w="12700" cap="flat">
                <a:noFill/>
                <a:miter lim="400000"/>
              </a:ln>
              <a:effectLst/>
            </p:spPr>
          </p:pic>
          <p:pic>
            <p:nvPicPr>
              <p:cNvPr id="240" name="rotes Plättchen.png" descr="rotes Plättchen.png"/>
              <p:cNvPicPr>
                <a:picLocks noChangeAspect="1"/>
              </p:cNvPicPr>
              <p:nvPr/>
            </p:nvPicPr>
            <p:blipFill>
              <a:blip r:embed="rId3"/>
              <a:stretch>
                <a:fillRect/>
              </a:stretch>
            </p:blipFill>
            <p:spPr>
              <a:xfrm>
                <a:off x="0" y="0"/>
                <a:ext cx="832744" cy="832744"/>
              </a:xfrm>
              <a:prstGeom prst="rect">
                <a:avLst/>
              </a:prstGeom>
              <a:ln w="12700" cap="flat">
                <a:noFill/>
                <a:miter lim="400000"/>
              </a:ln>
              <a:effectLst/>
            </p:spPr>
          </p:pic>
          <p:pic>
            <p:nvPicPr>
              <p:cNvPr id="241" name="rotes Plättchen.png" descr="rotes Plättchen.png"/>
              <p:cNvPicPr>
                <a:picLocks noChangeAspect="1"/>
              </p:cNvPicPr>
              <p:nvPr/>
            </p:nvPicPr>
            <p:blipFill>
              <a:blip r:embed="rId3"/>
              <a:stretch>
                <a:fillRect/>
              </a:stretch>
            </p:blipFill>
            <p:spPr>
              <a:xfrm>
                <a:off x="781573" y="723516"/>
                <a:ext cx="832745" cy="832744"/>
              </a:xfrm>
              <a:prstGeom prst="rect">
                <a:avLst/>
              </a:prstGeom>
              <a:ln w="12700" cap="flat">
                <a:noFill/>
                <a:miter lim="400000"/>
              </a:ln>
              <a:effectLst/>
            </p:spPr>
          </p:pic>
          <p:pic>
            <p:nvPicPr>
              <p:cNvPr id="242" name="rotes Plättchen.png" descr="rotes Plättchen.png"/>
              <p:cNvPicPr>
                <a:picLocks noChangeAspect="1"/>
              </p:cNvPicPr>
              <p:nvPr/>
            </p:nvPicPr>
            <p:blipFill>
              <a:blip r:embed="rId3"/>
              <a:stretch>
                <a:fillRect/>
              </a:stretch>
            </p:blipFill>
            <p:spPr>
              <a:xfrm>
                <a:off x="1523074" y="0"/>
                <a:ext cx="832745" cy="832744"/>
              </a:xfrm>
              <a:prstGeom prst="rect">
                <a:avLst/>
              </a:prstGeom>
              <a:ln w="12700" cap="flat">
                <a:noFill/>
                <a:miter lim="400000"/>
              </a:ln>
              <a:effectLst/>
            </p:spPr>
          </p:pic>
          <p:pic>
            <p:nvPicPr>
              <p:cNvPr id="243" name="rotes Plättchen.png" descr="rotes Plättchen.png"/>
              <p:cNvPicPr>
                <a:picLocks noChangeAspect="1"/>
              </p:cNvPicPr>
              <p:nvPr/>
            </p:nvPicPr>
            <p:blipFill>
              <a:blip r:embed="rId3"/>
              <a:stretch>
                <a:fillRect/>
              </a:stretch>
            </p:blipFill>
            <p:spPr>
              <a:xfrm>
                <a:off x="1523074" y="1377698"/>
                <a:ext cx="832745" cy="832744"/>
              </a:xfrm>
              <a:prstGeom prst="rect">
                <a:avLst/>
              </a:prstGeom>
              <a:ln w="12700" cap="flat">
                <a:noFill/>
                <a:miter lim="400000"/>
              </a:ln>
              <a:effectLst/>
            </p:spPr>
          </p:pic>
        </p:grpSp>
      </p:grpSp>
      <p:grpSp>
        <p:nvGrpSpPr>
          <p:cNvPr id="253" name="Gruppieren"/>
          <p:cNvGrpSpPr/>
          <p:nvPr/>
        </p:nvGrpSpPr>
        <p:grpSpPr>
          <a:xfrm>
            <a:off x="9616493" y="8767667"/>
            <a:ext cx="5151013" cy="3534960"/>
            <a:chOff x="0" y="0"/>
            <a:chExt cx="5151012" cy="3534959"/>
          </a:xfrm>
        </p:grpSpPr>
        <p:sp>
          <p:nvSpPr>
            <p:cNvPr id="246" name="Rechteck"/>
            <p:cNvSpPr/>
            <p:nvPr/>
          </p:nvSpPr>
          <p:spPr>
            <a:xfrm>
              <a:off x="0" y="0"/>
              <a:ext cx="5151013" cy="353496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grpSp>
          <p:nvGrpSpPr>
            <p:cNvPr id="252" name="Gruppieren"/>
            <p:cNvGrpSpPr/>
            <p:nvPr/>
          </p:nvGrpSpPr>
          <p:grpSpPr>
            <a:xfrm>
              <a:off x="1185059" y="843491"/>
              <a:ext cx="2533845" cy="1857145"/>
              <a:chOff x="0" y="0"/>
              <a:chExt cx="2533844" cy="1857144"/>
            </a:xfrm>
          </p:grpSpPr>
          <p:pic>
            <p:nvPicPr>
              <p:cNvPr id="247" name="rotes Plättchen.png" descr="rotes Plättchen.png"/>
              <p:cNvPicPr>
                <a:picLocks noChangeAspect="1"/>
              </p:cNvPicPr>
              <p:nvPr/>
            </p:nvPicPr>
            <p:blipFill>
              <a:blip r:embed="rId3"/>
              <a:stretch>
                <a:fillRect/>
              </a:stretch>
            </p:blipFill>
            <p:spPr>
              <a:xfrm>
                <a:off x="0" y="0"/>
                <a:ext cx="832744" cy="832744"/>
              </a:xfrm>
              <a:prstGeom prst="rect">
                <a:avLst/>
              </a:prstGeom>
              <a:ln w="12700" cap="flat">
                <a:noFill/>
                <a:miter lim="400000"/>
              </a:ln>
              <a:effectLst/>
            </p:spPr>
          </p:pic>
          <p:pic>
            <p:nvPicPr>
              <p:cNvPr id="248" name="rotes Plättchen.png" descr="rotes Plättchen.png"/>
              <p:cNvPicPr>
                <a:picLocks noChangeAspect="1"/>
              </p:cNvPicPr>
              <p:nvPr/>
            </p:nvPicPr>
            <p:blipFill>
              <a:blip r:embed="rId3"/>
              <a:stretch>
                <a:fillRect/>
              </a:stretch>
            </p:blipFill>
            <p:spPr>
              <a:xfrm>
                <a:off x="850549" y="0"/>
                <a:ext cx="832745" cy="832744"/>
              </a:xfrm>
              <a:prstGeom prst="rect">
                <a:avLst/>
              </a:prstGeom>
              <a:ln w="12700" cap="flat">
                <a:noFill/>
                <a:miter lim="400000"/>
              </a:ln>
              <a:effectLst/>
            </p:spPr>
          </p:pic>
          <p:pic>
            <p:nvPicPr>
              <p:cNvPr id="249" name="rotes Plättchen.png" descr="rotes Plättchen.png"/>
              <p:cNvPicPr>
                <a:picLocks noChangeAspect="1"/>
              </p:cNvPicPr>
              <p:nvPr/>
            </p:nvPicPr>
            <p:blipFill>
              <a:blip r:embed="rId3"/>
              <a:stretch>
                <a:fillRect/>
              </a:stretch>
            </p:blipFill>
            <p:spPr>
              <a:xfrm>
                <a:off x="1701100" y="0"/>
                <a:ext cx="832745" cy="832744"/>
              </a:xfrm>
              <a:prstGeom prst="rect">
                <a:avLst/>
              </a:prstGeom>
              <a:ln w="12700" cap="flat">
                <a:noFill/>
                <a:miter lim="400000"/>
              </a:ln>
              <a:effectLst/>
            </p:spPr>
          </p:pic>
          <p:pic>
            <p:nvPicPr>
              <p:cNvPr id="250" name="rotes Plättchen.png" descr="rotes Plättchen.png"/>
              <p:cNvPicPr>
                <a:picLocks noChangeAspect="1"/>
              </p:cNvPicPr>
              <p:nvPr/>
            </p:nvPicPr>
            <p:blipFill>
              <a:blip r:embed="rId3"/>
              <a:stretch>
                <a:fillRect/>
              </a:stretch>
            </p:blipFill>
            <p:spPr>
              <a:xfrm>
                <a:off x="1950" y="1024400"/>
                <a:ext cx="832744" cy="832745"/>
              </a:xfrm>
              <a:prstGeom prst="rect">
                <a:avLst/>
              </a:prstGeom>
              <a:ln w="12700" cap="flat">
                <a:noFill/>
                <a:miter lim="400000"/>
              </a:ln>
              <a:effectLst/>
            </p:spPr>
          </p:pic>
          <p:pic>
            <p:nvPicPr>
              <p:cNvPr id="251" name="rotes Plättchen.png" descr="rotes Plättchen.png"/>
              <p:cNvPicPr>
                <a:picLocks noChangeAspect="1"/>
              </p:cNvPicPr>
              <p:nvPr/>
            </p:nvPicPr>
            <p:blipFill>
              <a:blip r:embed="rId3"/>
              <a:stretch>
                <a:fillRect/>
              </a:stretch>
            </p:blipFill>
            <p:spPr>
              <a:xfrm>
                <a:off x="901910" y="1024400"/>
                <a:ext cx="832745" cy="832745"/>
              </a:xfrm>
              <a:prstGeom prst="rect">
                <a:avLst/>
              </a:prstGeom>
              <a:ln w="12700" cap="flat">
                <a:noFill/>
                <a:miter lim="400000"/>
              </a:ln>
              <a:effectLst/>
            </p:spPr>
          </p:pic>
        </p:grpSp>
      </p:grpSp>
      <p:grpSp>
        <p:nvGrpSpPr>
          <p:cNvPr id="261" name="Gruppieren"/>
          <p:cNvGrpSpPr/>
          <p:nvPr/>
        </p:nvGrpSpPr>
        <p:grpSpPr>
          <a:xfrm>
            <a:off x="3898611" y="8767667"/>
            <a:ext cx="5151013" cy="3534960"/>
            <a:chOff x="0" y="0"/>
            <a:chExt cx="5151012" cy="3534959"/>
          </a:xfrm>
        </p:grpSpPr>
        <p:sp>
          <p:nvSpPr>
            <p:cNvPr id="254" name="Rechteck"/>
            <p:cNvSpPr/>
            <p:nvPr/>
          </p:nvSpPr>
          <p:spPr>
            <a:xfrm>
              <a:off x="0" y="0"/>
              <a:ext cx="5151013" cy="3534960"/>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grpSp>
          <p:nvGrpSpPr>
            <p:cNvPr id="260" name="Gruppieren"/>
            <p:cNvGrpSpPr/>
            <p:nvPr/>
          </p:nvGrpSpPr>
          <p:grpSpPr>
            <a:xfrm>
              <a:off x="613233" y="220155"/>
              <a:ext cx="1882060" cy="3094649"/>
              <a:chOff x="0" y="0"/>
              <a:chExt cx="1882059" cy="3094647"/>
            </a:xfrm>
          </p:grpSpPr>
          <p:pic>
            <p:nvPicPr>
              <p:cNvPr id="255" name="rotes Plättchen.png" descr="rotes Plättchen.png"/>
              <p:cNvPicPr>
                <a:picLocks noChangeAspect="1"/>
              </p:cNvPicPr>
              <p:nvPr/>
            </p:nvPicPr>
            <p:blipFill>
              <a:blip r:embed="rId3"/>
              <a:stretch>
                <a:fillRect/>
              </a:stretch>
            </p:blipFill>
            <p:spPr>
              <a:xfrm>
                <a:off x="1049315" y="1794178"/>
                <a:ext cx="832745" cy="832744"/>
              </a:xfrm>
              <a:prstGeom prst="rect">
                <a:avLst/>
              </a:prstGeom>
              <a:ln w="12700" cap="flat">
                <a:noFill/>
                <a:miter lim="400000"/>
              </a:ln>
              <a:effectLst/>
            </p:spPr>
          </p:pic>
          <p:pic>
            <p:nvPicPr>
              <p:cNvPr id="256" name="rotes Plättchen.png" descr="rotes Plättchen.png"/>
              <p:cNvPicPr>
                <a:picLocks noChangeAspect="1"/>
              </p:cNvPicPr>
              <p:nvPr/>
            </p:nvPicPr>
            <p:blipFill>
              <a:blip r:embed="rId3"/>
              <a:stretch>
                <a:fillRect/>
              </a:stretch>
            </p:blipFill>
            <p:spPr>
              <a:xfrm>
                <a:off x="0" y="2261903"/>
                <a:ext cx="832744" cy="832745"/>
              </a:xfrm>
              <a:prstGeom prst="rect">
                <a:avLst/>
              </a:prstGeom>
              <a:ln w="12700" cap="flat">
                <a:noFill/>
                <a:miter lim="400000"/>
              </a:ln>
              <a:effectLst/>
            </p:spPr>
          </p:pic>
          <p:pic>
            <p:nvPicPr>
              <p:cNvPr id="257" name="rotes Plättchen.png" descr="rotes Plättchen.png"/>
              <p:cNvPicPr>
                <a:picLocks noChangeAspect="1"/>
              </p:cNvPicPr>
              <p:nvPr/>
            </p:nvPicPr>
            <p:blipFill>
              <a:blip r:embed="rId3"/>
              <a:stretch>
                <a:fillRect/>
              </a:stretch>
            </p:blipFill>
            <p:spPr>
              <a:xfrm>
                <a:off x="0" y="1130951"/>
                <a:ext cx="832744" cy="832745"/>
              </a:xfrm>
              <a:prstGeom prst="rect">
                <a:avLst/>
              </a:prstGeom>
              <a:ln w="12700" cap="flat">
                <a:noFill/>
                <a:miter lim="400000"/>
              </a:ln>
              <a:effectLst/>
            </p:spPr>
          </p:pic>
          <p:pic>
            <p:nvPicPr>
              <p:cNvPr id="258" name="rotes Plättchen.png" descr="rotes Plättchen.png"/>
              <p:cNvPicPr>
                <a:picLocks noChangeAspect="1"/>
              </p:cNvPicPr>
              <p:nvPr/>
            </p:nvPicPr>
            <p:blipFill>
              <a:blip r:embed="rId3"/>
              <a:stretch>
                <a:fillRect/>
              </a:stretch>
            </p:blipFill>
            <p:spPr>
              <a:xfrm>
                <a:off x="1049315" y="0"/>
                <a:ext cx="832745" cy="832744"/>
              </a:xfrm>
              <a:prstGeom prst="rect">
                <a:avLst/>
              </a:prstGeom>
              <a:ln w="12700" cap="flat">
                <a:noFill/>
                <a:miter lim="400000"/>
              </a:ln>
              <a:effectLst/>
            </p:spPr>
          </p:pic>
          <p:pic>
            <p:nvPicPr>
              <p:cNvPr id="259" name="rotes Plättchen.png" descr="rotes Plättchen.png"/>
              <p:cNvPicPr>
                <a:picLocks noChangeAspect="1"/>
              </p:cNvPicPr>
              <p:nvPr/>
            </p:nvPicPr>
            <p:blipFill>
              <a:blip r:embed="rId3"/>
              <a:stretch>
                <a:fillRect/>
              </a:stretch>
            </p:blipFill>
            <p:spPr>
              <a:xfrm>
                <a:off x="0" y="0"/>
                <a:ext cx="832744" cy="832744"/>
              </a:xfrm>
              <a:prstGeom prst="rect">
                <a:avLst/>
              </a:prstGeom>
              <a:ln w="12700" cap="flat">
                <a:noFill/>
                <a:miter lim="400000"/>
              </a:ln>
              <a:effectLst/>
            </p:spPr>
          </p:pic>
        </p:grpSp>
      </p:grpSp>
      <p:sp>
        <p:nvSpPr>
          <p:cNvPr id="262" name="Rechteck"/>
          <p:cNvSpPr/>
          <p:nvPr/>
        </p:nvSpPr>
        <p:spPr>
          <a:xfrm>
            <a:off x="15334375" y="8767667"/>
            <a:ext cx="5151013" cy="3534960"/>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pic>
        <p:nvPicPr>
          <p:cNvPr id="263" name="rotes Plättchen.png" descr="rotes Plättchen.png"/>
          <p:cNvPicPr>
            <a:picLocks noChangeAspect="1"/>
          </p:cNvPicPr>
          <p:nvPr/>
        </p:nvPicPr>
        <p:blipFill>
          <a:blip r:embed="rId3"/>
          <a:stretch>
            <a:fillRect/>
          </a:stretch>
        </p:blipFill>
        <p:spPr>
          <a:xfrm>
            <a:off x="15652373" y="9611158"/>
            <a:ext cx="832744" cy="832744"/>
          </a:xfrm>
          <a:prstGeom prst="rect">
            <a:avLst/>
          </a:prstGeom>
          <a:ln w="12700">
            <a:miter lim="400000"/>
          </a:ln>
        </p:spPr>
      </p:pic>
      <p:pic>
        <p:nvPicPr>
          <p:cNvPr id="264" name="rotes Plättchen.png" descr="rotes Plättchen.png"/>
          <p:cNvPicPr>
            <a:picLocks noChangeAspect="1"/>
          </p:cNvPicPr>
          <p:nvPr/>
        </p:nvPicPr>
        <p:blipFill>
          <a:blip r:embed="rId3"/>
          <a:stretch>
            <a:fillRect/>
          </a:stretch>
        </p:blipFill>
        <p:spPr>
          <a:xfrm>
            <a:off x="17369984" y="9611158"/>
            <a:ext cx="832745" cy="832744"/>
          </a:xfrm>
          <a:prstGeom prst="rect">
            <a:avLst/>
          </a:prstGeom>
          <a:ln w="12700">
            <a:miter lim="400000"/>
          </a:ln>
        </p:spPr>
      </p:pic>
      <p:pic>
        <p:nvPicPr>
          <p:cNvPr id="265" name="rotes Plättchen.png" descr="rotes Plättchen.png"/>
          <p:cNvPicPr>
            <a:picLocks noChangeAspect="1"/>
          </p:cNvPicPr>
          <p:nvPr/>
        </p:nvPicPr>
        <p:blipFill>
          <a:blip r:embed="rId3"/>
          <a:stretch>
            <a:fillRect/>
          </a:stretch>
        </p:blipFill>
        <p:spPr>
          <a:xfrm>
            <a:off x="19106058" y="9611158"/>
            <a:ext cx="832745" cy="832744"/>
          </a:xfrm>
          <a:prstGeom prst="rect">
            <a:avLst/>
          </a:prstGeom>
          <a:ln w="12700">
            <a:miter lim="400000"/>
          </a:ln>
        </p:spPr>
      </p:pic>
      <p:pic>
        <p:nvPicPr>
          <p:cNvPr id="266" name="rotes Plättchen.png" descr="rotes Plättchen.png"/>
          <p:cNvPicPr>
            <a:picLocks noChangeAspect="1"/>
          </p:cNvPicPr>
          <p:nvPr/>
        </p:nvPicPr>
        <p:blipFill>
          <a:blip r:embed="rId3"/>
          <a:stretch>
            <a:fillRect/>
          </a:stretch>
        </p:blipFill>
        <p:spPr>
          <a:xfrm>
            <a:off x="16521385" y="10635559"/>
            <a:ext cx="832744" cy="832744"/>
          </a:xfrm>
          <a:prstGeom prst="rect">
            <a:avLst/>
          </a:prstGeom>
          <a:ln w="12700">
            <a:miter lim="400000"/>
          </a:ln>
        </p:spPr>
      </p:pic>
      <p:pic>
        <p:nvPicPr>
          <p:cNvPr id="267" name="rotes Plättchen.png" descr="rotes Plättchen.png"/>
          <p:cNvPicPr>
            <a:picLocks noChangeAspect="1"/>
          </p:cNvPicPr>
          <p:nvPr/>
        </p:nvPicPr>
        <p:blipFill>
          <a:blip r:embed="rId3"/>
          <a:stretch>
            <a:fillRect/>
          </a:stretch>
        </p:blipFill>
        <p:spPr>
          <a:xfrm>
            <a:off x="18302189" y="10635559"/>
            <a:ext cx="832745" cy="832744"/>
          </a:xfrm>
          <a:prstGeom prst="rect">
            <a:avLst/>
          </a:prstGeom>
          <a:ln w="12700">
            <a:miter lim="400000"/>
          </a:ln>
        </p:spPr>
      </p:pic>
      <p:sp>
        <p:nvSpPr>
          <p:cNvPr id="268" name="Quadrat"/>
          <p:cNvSpPr/>
          <p:nvPr/>
        </p:nvSpPr>
        <p:spPr>
          <a:xfrm>
            <a:off x="3941107" y="7217481"/>
            <a:ext cx="508001" cy="508001"/>
          </a:xfrm>
          <a:prstGeom prst="rect">
            <a:avLst/>
          </a:pr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269" name="Quadrat"/>
          <p:cNvSpPr/>
          <p:nvPr/>
        </p:nvSpPr>
        <p:spPr>
          <a:xfrm>
            <a:off x="9637741" y="7217481"/>
            <a:ext cx="508001" cy="508001"/>
          </a:xfrm>
          <a:prstGeom prst="rect">
            <a:avLst/>
          </a:prstGeom>
          <a:solidFill>
            <a:schemeClr val="accent4">
              <a:hueOff val="348544"/>
              <a:lumOff val="7139"/>
            </a:schemeClr>
          </a:solidFill>
          <a:ln w="12700">
            <a:miter lim="400000"/>
          </a:ln>
        </p:spPr>
        <p:txBody>
          <a:bodyPr lIns="190500" tIns="190500" rIns="190500" bIns="190500" anchor="ctr">
            <a:normAutofit/>
          </a:bodyPr>
          <a:lstStyle/>
          <a:p>
            <a:pPr algn="ctr" defTabSz="821531">
              <a:lnSpc>
                <a:spcPct val="100000"/>
              </a:lnSpc>
              <a:spcBef>
                <a:spcPts val="0"/>
              </a:spcBef>
            </a:pPr>
            <a:endParaRPr/>
          </a:p>
        </p:txBody>
      </p:sp>
      <p:sp>
        <p:nvSpPr>
          <p:cNvPr id="270" name="Raute"/>
          <p:cNvSpPr/>
          <p:nvPr/>
        </p:nvSpPr>
        <p:spPr>
          <a:xfrm>
            <a:off x="15398852" y="7153994"/>
            <a:ext cx="14" cy="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271" name="Quadrat"/>
          <p:cNvSpPr/>
          <p:nvPr/>
        </p:nvSpPr>
        <p:spPr>
          <a:xfrm>
            <a:off x="3941107" y="11727008"/>
            <a:ext cx="508001" cy="508001"/>
          </a:xfrm>
          <a:prstGeom prst="rect">
            <a:avLst/>
          </a:prstGeom>
          <a:solidFill>
            <a:schemeClr val="accent6">
              <a:satOff val="-20754"/>
              <a:lumOff val="-16738"/>
            </a:schemeClr>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272" name="Quadrat"/>
          <p:cNvSpPr/>
          <p:nvPr/>
        </p:nvSpPr>
        <p:spPr>
          <a:xfrm>
            <a:off x="15532117" y="7217481"/>
            <a:ext cx="508001" cy="508001"/>
          </a:xfrm>
          <a:prstGeom prst="rect">
            <a:avLst/>
          </a:prstGeom>
          <a:solidFill>
            <a:schemeClr val="accent3">
              <a:hueOff val="914338"/>
              <a:satOff val="31515"/>
              <a:lumOff val="-30790"/>
            </a:schemeClr>
          </a:solidFill>
          <a:ln w="12700">
            <a:miter lim="400000"/>
          </a:ln>
        </p:spPr>
        <p:txBody>
          <a:bodyPr lIns="190500" tIns="190500" rIns="190500" bIns="190500" anchor="ctr">
            <a:normAutofit/>
          </a:bodyPr>
          <a:lstStyle/>
          <a:p>
            <a:pPr algn="ctr" defTabSz="821531">
              <a:lnSpc>
                <a:spcPct val="100000"/>
              </a:lnSpc>
              <a:spcBef>
                <a:spcPts val="0"/>
              </a:spcBef>
            </a:pPr>
            <a:endParaRPr/>
          </a:p>
        </p:txBody>
      </p:sp>
      <p:sp>
        <p:nvSpPr>
          <p:cNvPr id="273" name="Quadrat"/>
          <p:cNvSpPr/>
          <p:nvPr/>
        </p:nvSpPr>
        <p:spPr>
          <a:xfrm>
            <a:off x="9637741" y="11727008"/>
            <a:ext cx="508001" cy="508001"/>
          </a:xfrm>
          <a:prstGeom prst="rect">
            <a:avLst/>
          </a:prstGeom>
          <a:solidFill>
            <a:schemeClr val="accent4">
              <a:hueOff val="-1247790"/>
              <a:lumOff val="-12326"/>
            </a:schemeClr>
          </a:solidFill>
          <a:ln w="12700">
            <a:miter lim="400000"/>
          </a:ln>
        </p:spPr>
        <p:txBody>
          <a:bodyPr lIns="190500" tIns="190500" rIns="190500" bIns="190500" anchor="ctr">
            <a:normAutofit/>
          </a:bodyPr>
          <a:lstStyle/>
          <a:p>
            <a:pPr algn="ctr" defTabSz="821531">
              <a:lnSpc>
                <a:spcPct val="100000"/>
              </a:lnSpc>
              <a:spcBef>
                <a:spcPts val="0"/>
              </a:spcBef>
            </a:pPr>
            <a:endParaRPr/>
          </a:p>
        </p:txBody>
      </p:sp>
      <p:sp>
        <p:nvSpPr>
          <p:cNvPr id="274" name="Quadrat"/>
          <p:cNvSpPr/>
          <p:nvPr/>
        </p:nvSpPr>
        <p:spPr>
          <a:xfrm>
            <a:off x="15532117" y="11727008"/>
            <a:ext cx="508001" cy="508001"/>
          </a:xfrm>
          <a:prstGeom prst="rect">
            <a:avLst/>
          </a:prstGeom>
          <a:solidFill>
            <a:schemeClr val="accent1">
              <a:lumOff val="16847"/>
            </a:schemeClr>
          </a:solidFill>
          <a:ln w="12700">
            <a:miter lim="400000"/>
          </a:ln>
        </p:spPr>
        <p:txBody>
          <a:bodyPr lIns="190500" tIns="190500" rIns="190500" bIns="190500" anchor="ctr">
            <a:normAutofit/>
          </a:bodyPr>
          <a:lstStyle/>
          <a:p>
            <a:pPr algn="ctr" defTabSz="821531">
              <a:lnSpc>
                <a:spcPct val="100000"/>
              </a:lnSpc>
              <a:spcBef>
                <a:spcPts val="0"/>
              </a:spcBef>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279" name="Zahlen zerleg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zerlegen</a:t>
            </a:r>
          </a:p>
        </p:txBody>
      </p:sp>
      <p:sp>
        <p:nvSpPr>
          <p:cNvPr id="280" name="Plättchen"/>
          <p:cNvSpPr txBox="1"/>
          <p:nvPr/>
        </p:nvSpPr>
        <p:spPr>
          <a:xfrm>
            <a:off x="3895617" y="11278471"/>
            <a:ext cx="4164721"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Plättchen</a:t>
            </a:r>
          </a:p>
        </p:txBody>
      </p:sp>
      <p:grpSp>
        <p:nvGrpSpPr>
          <p:cNvPr id="291" name="Gruppieren"/>
          <p:cNvGrpSpPr/>
          <p:nvPr/>
        </p:nvGrpSpPr>
        <p:grpSpPr>
          <a:xfrm>
            <a:off x="2948463" y="4730684"/>
            <a:ext cx="6059029" cy="5308339"/>
            <a:chOff x="0" y="0"/>
            <a:chExt cx="6059028" cy="5308338"/>
          </a:xfrm>
        </p:grpSpPr>
        <p:pic>
          <p:nvPicPr>
            <p:cNvPr id="281"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282"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283"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284"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285"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286"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287"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288"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289"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290"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sp>
        <p:nvSpPr>
          <p:cNvPr id="292" name="Rechteck"/>
          <p:cNvSpPr/>
          <p:nvPr/>
        </p:nvSpPr>
        <p:spPr>
          <a:xfrm>
            <a:off x="14314713" y="2681087"/>
            <a:ext cx="5748225" cy="7699036"/>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293" name="ein weißes Blatt Papier"/>
          <p:cNvSpPr txBox="1"/>
          <p:nvPr/>
        </p:nvSpPr>
        <p:spPr>
          <a:xfrm>
            <a:off x="13342584" y="11278471"/>
            <a:ext cx="7692486"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023821">
              <a:spcBef>
                <a:spcPts val="3700"/>
              </a:spcBef>
              <a:defRPr sz="4980"/>
            </a:lvl1pPr>
          </a:lstStyle>
          <a:p>
            <a:r>
              <a:t>ein weißes Blatt Papier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Zahlzerlegungen find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Zahlzerlegungen finden</a:t>
            </a:r>
          </a:p>
        </p:txBody>
      </p:sp>
      <p:sp>
        <p:nvSpPr>
          <p:cNvPr id="298" name="Aufgabe: Finde Zahlzerlegungen zur Zahl 6."/>
          <p:cNvSpPr txBox="1"/>
          <p:nvPr/>
        </p:nvSpPr>
        <p:spPr>
          <a:xfrm>
            <a:off x="362936" y="2367643"/>
            <a:ext cx="15061854"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Finde Zahlzerlegungen zur Zahl 6.</a:t>
            </a:r>
          </a:p>
        </p:txBody>
      </p:sp>
      <p:sp>
        <p:nvSpPr>
          <p:cNvPr id="299" name="Rechteck"/>
          <p:cNvSpPr/>
          <p:nvPr/>
        </p:nvSpPr>
        <p:spPr>
          <a:xfrm>
            <a:off x="7787182" y="4393773"/>
            <a:ext cx="9526135" cy="8545854"/>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grpSp>
        <p:nvGrpSpPr>
          <p:cNvPr id="306" name="Gruppieren"/>
          <p:cNvGrpSpPr/>
          <p:nvPr/>
        </p:nvGrpSpPr>
        <p:grpSpPr>
          <a:xfrm>
            <a:off x="8106867" y="5020969"/>
            <a:ext cx="8170266" cy="1224594"/>
            <a:chOff x="0" y="0"/>
            <a:chExt cx="8170265" cy="1224592"/>
          </a:xfrm>
        </p:grpSpPr>
        <p:pic>
          <p:nvPicPr>
            <p:cNvPr id="300" name="blaues Plättchen.png" descr="blaues Plättchen.png"/>
            <p:cNvPicPr>
              <a:picLocks noChangeAspect="1"/>
            </p:cNvPicPr>
            <p:nvPr/>
          </p:nvPicPr>
          <p:blipFill>
            <a:blip r:embed="rId3"/>
            <a:stretch>
              <a:fillRect/>
            </a:stretch>
          </p:blipFill>
          <p:spPr>
            <a:xfrm>
              <a:off x="5522685" y="0"/>
              <a:ext cx="1224594" cy="1224593"/>
            </a:xfrm>
            <a:prstGeom prst="rect">
              <a:avLst/>
            </a:prstGeom>
            <a:ln w="12700" cap="flat">
              <a:noFill/>
              <a:miter lim="400000"/>
            </a:ln>
            <a:effectLst/>
          </p:spPr>
        </p:pic>
        <p:pic>
          <p:nvPicPr>
            <p:cNvPr id="301" name="rotes Plättchen.png" descr="rotes Plättchen.png"/>
            <p:cNvPicPr>
              <a:picLocks noChangeAspect="1"/>
            </p:cNvPicPr>
            <p:nvPr/>
          </p:nvPicPr>
          <p:blipFill>
            <a:blip r:embed="rId4"/>
            <a:stretch>
              <a:fillRect/>
            </a:stretch>
          </p:blipFill>
          <p:spPr>
            <a:xfrm>
              <a:off x="0" y="2696"/>
              <a:ext cx="1219200" cy="1219201"/>
            </a:xfrm>
            <a:prstGeom prst="rect">
              <a:avLst/>
            </a:prstGeom>
            <a:ln w="12700" cap="flat">
              <a:noFill/>
              <a:miter lim="400000"/>
            </a:ln>
            <a:effectLst/>
          </p:spPr>
        </p:pic>
        <p:pic>
          <p:nvPicPr>
            <p:cNvPr id="302" name="rotes Plättchen.png" descr="rotes Plättchen.png"/>
            <p:cNvPicPr>
              <a:picLocks noChangeAspect="1"/>
            </p:cNvPicPr>
            <p:nvPr/>
          </p:nvPicPr>
          <p:blipFill>
            <a:blip r:embed="rId4"/>
            <a:stretch>
              <a:fillRect/>
            </a:stretch>
          </p:blipFill>
          <p:spPr>
            <a:xfrm>
              <a:off x="1442993" y="2696"/>
              <a:ext cx="1219201" cy="1219201"/>
            </a:xfrm>
            <a:prstGeom prst="rect">
              <a:avLst/>
            </a:prstGeom>
            <a:ln w="12700" cap="flat">
              <a:noFill/>
              <a:miter lim="400000"/>
            </a:ln>
            <a:effectLst/>
          </p:spPr>
        </p:pic>
        <p:pic>
          <p:nvPicPr>
            <p:cNvPr id="303" name="rotes Plättchen.png" descr="rotes Plättchen.png"/>
            <p:cNvPicPr>
              <a:picLocks noChangeAspect="1"/>
            </p:cNvPicPr>
            <p:nvPr/>
          </p:nvPicPr>
          <p:blipFill>
            <a:blip r:embed="rId4"/>
            <a:stretch>
              <a:fillRect/>
            </a:stretch>
          </p:blipFill>
          <p:spPr>
            <a:xfrm>
              <a:off x="4066992" y="2696"/>
              <a:ext cx="1219201" cy="1219201"/>
            </a:xfrm>
            <a:prstGeom prst="rect">
              <a:avLst/>
            </a:prstGeom>
            <a:ln w="12700" cap="flat">
              <a:noFill/>
              <a:miter lim="400000"/>
            </a:ln>
            <a:effectLst/>
          </p:spPr>
        </p:pic>
        <p:pic>
          <p:nvPicPr>
            <p:cNvPr id="304" name="rotes Plättchen.png" descr="rotes Plättchen.png"/>
            <p:cNvPicPr>
              <a:picLocks noChangeAspect="1"/>
            </p:cNvPicPr>
            <p:nvPr/>
          </p:nvPicPr>
          <p:blipFill>
            <a:blip r:embed="rId4"/>
            <a:stretch>
              <a:fillRect/>
            </a:stretch>
          </p:blipFill>
          <p:spPr>
            <a:xfrm>
              <a:off x="2786743" y="2696"/>
              <a:ext cx="1219201" cy="1219201"/>
            </a:xfrm>
            <a:prstGeom prst="rect">
              <a:avLst/>
            </a:prstGeom>
            <a:ln w="12700" cap="flat">
              <a:noFill/>
              <a:miter lim="400000"/>
            </a:ln>
            <a:effectLst/>
          </p:spPr>
        </p:pic>
        <p:pic>
          <p:nvPicPr>
            <p:cNvPr id="305" name="blaues Plättchen.png" descr="blaues Plättchen.png"/>
            <p:cNvPicPr>
              <a:picLocks noChangeAspect="1"/>
            </p:cNvPicPr>
            <p:nvPr/>
          </p:nvPicPr>
          <p:blipFill>
            <a:blip r:embed="rId3"/>
            <a:stretch>
              <a:fillRect/>
            </a:stretch>
          </p:blipFill>
          <p:spPr>
            <a:xfrm>
              <a:off x="6945672" y="0"/>
              <a:ext cx="1224594" cy="1224593"/>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Zahlen zerleg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zerlegen</a:t>
            </a:r>
          </a:p>
        </p:txBody>
      </p:sp>
      <p:sp>
        <p:nvSpPr>
          <p:cNvPr id="311" name="Rechteck"/>
          <p:cNvSpPr/>
          <p:nvPr/>
        </p:nvSpPr>
        <p:spPr>
          <a:xfrm>
            <a:off x="7787182" y="4393773"/>
            <a:ext cx="9526135" cy="8545854"/>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grpSp>
        <p:nvGrpSpPr>
          <p:cNvPr id="318" name="Gruppieren"/>
          <p:cNvGrpSpPr/>
          <p:nvPr/>
        </p:nvGrpSpPr>
        <p:grpSpPr>
          <a:xfrm>
            <a:off x="8106867" y="5020969"/>
            <a:ext cx="8170266" cy="1224594"/>
            <a:chOff x="0" y="0"/>
            <a:chExt cx="8170265" cy="1224592"/>
          </a:xfrm>
        </p:grpSpPr>
        <p:pic>
          <p:nvPicPr>
            <p:cNvPr id="312" name="blaues Plättchen.png" descr="blaues Plättchen.png"/>
            <p:cNvPicPr>
              <a:picLocks noChangeAspect="1"/>
            </p:cNvPicPr>
            <p:nvPr/>
          </p:nvPicPr>
          <p:blipFill>
            <a:blip r:embed="rId3"/>
            <a:stretch>
              <a:fillRect/>
            </a:stretch>
          </p:blipFill>
          <p:spPr>
            <a:xfrm>
              <a:off x="5522685" y="0"/>
              <a:ext cx="1224594" cy="1224593"/>
            </a:xfrm>
            <a:prstGeom prst="rect">
              <a:avLst/>
            </a:prstGeom>
            <a:ln w="12700" cap="flat">
              <a:noFill/>
              <a:miter lim="400000"/>
            </a:ln>
            <a:effectLst/>
          </p:spPr>
        </p:pic>
        <p:pic>
          <p:nvPicPr>
            <p:cNvPr id="313" name="rotes Plättchen.png" descr="rotes Plättchen.png"/>
            <p:cNvPicPr>
              <a:picLocks noChangeAspect="1"/>
            </p:cNvPicPr>
            <p:nvPr/>
          </p:nvPicPr>
          <p:blipFill>
            <a:blip r:embed="rId4"/>
            <a:stretch>
              <a:fillRect/>
            </a:stretch>
          </p:blipFill>
          <p:spPr>
            <a:xfrm>
              <a:off x="0" y="2696"/>
              <a:ext cx="1219200" cy="1219201"/>
            </a:xfrm>
            <a:prstGeom prst="rect">
              <a:avLst/>
            </a:prstGeom>
            <a:ln w="12700" cap="flat">
              <a:noFill/>
              <a:miter lim="400000"/>
            </a:ln>
            <a:effectLst/>
          </p:spPr>
        </p:pic>
        <p:pic>
          <p:nvPicPr>
            <p:cNvPr id="314" name="rotes Plättchen.png" descr="rotes Plättchen.png"/>
            <p:cNvPicPr>
              <a:picLocks noChangeAspect="1"/>
            </p:cNvPicPr>
            <p:nvPr/>
          </p:nvPicPr>
          <p:blipFill>
            <a:blip r:embed="rId4"/>
            <a:stretch>
              <a:fillRect/>
            </a:stretch>
          </p:blipFill>
          <p:spPr>
            <a:xfrm>
              <a:off x="1442993" y="2696"/>
              <a:ext cx="1219201" cy="1219201"/>
            </a:xfrm>
            <a:prstGeom prst="rect">
              <a:avLst/>
            </a:prstGeom>
            <a:ln w="12700" cap="flat">
              <a:noFill/>
              <a:miter lim="400000"/>
            </a:ln>
            <a:effectLst/>
          </p:spPr>
        </p:pic>
        <p:pic>
          <p:nvPicPr>
            <p:cNvPr id="315" name="rotes Plättchen.png" descr="rotes Plättchen.png"/>
            <p:cNvPicPr>
              <a:picLocks noChangeAspect="1"/>
            </p:cNvPicPr>
            <p:nvPr/>
          </p:nvPicPr>
          <p:blipFill>
            <a:blip r:embed="rId4"/>
            <a:stretch>
              <a:fillRect/>
            </a:stretch>
          </p:blipFill>
          <p:spPr>
            <a:xfrm>
              <a:off x="4066992" y="2696"/>
              <a:ext cx="1219201" cy="1219201"/>
            </a:xfrm>
            <a:prstGeom prst="rect">
              <a:avLst/>
            </a:prstGeom>
            <a:ln w="12700" cap="flat">
              <a:noFill/>
              <a:miter lim="400000"/>
            </a:ln>
            <a:effectLst/>
          </p:spPr>
        </p:pic>
        <p:pic>
          <p:nvPicPr>
            <p:cNvPr id="316" name="rotes Plättchen.png" descr="rotes Plättchen.png"/>
            <p:cNvPicPr>
              <a:picLocks noChangeAspect="1"/>
            </p:cNvPicPr>
            <p:nvPr/>
          </p:nvPicPr>
          <p:blipFill>
            <a:blip r:embed="rId4"/>
            <a:stretch>
              <a:fillRect/>
            </a:stretch>
          </p:blipFill>
          <p:spPr>
            <a:xfrm>
              <a:off x="2786743" y="2696"/>
              <a:ext cx="1219201" cy="1219201"/>
            </a:xfrm>
            <a:prstGeom prst="rect">
              <a:avLst/>
            </a:prstGeom>
            <a:ln w="12700" cap="flat">
              <a:noFill/>
              <a:miter lim="400000"/>
            </a:ln>
            <a:effectLst/>
          </p:spPr>
        </p:pic>
        <p:pic>
          <p:nvPicPr>
            <p:cNvPr id="317" name="blaues Plättchen.png" descr="blaues Plättchen.png"/>
            <p:cNvPicPr>
              <a:picLocks noChangeAspect="1"/>
            </p:cNvPicPr>
            <p:nvPr/>
          </p:nvPicPr>
          <p:blipFill>
            <a:blip r:embed="rId3"/>
            <a:stretch>
              <a:fillRect/>
            </a:stretch>
          </p:blipFill>
          <p:spPr>
            <a:xfrm>
              <a:off x="6945672" y="0"/>
              <a:ext cx="1224594" cy="1224593"/>
            </a:xfrm>
            <a:prstGeom prst="rect">
              <a:avLst/>
            </a:prstGeom>
            <a:ln w="12700" cap="flat">
              <a:noFill/>
              <a:miter lim="400000"/>
            </a:ln>
            <a:effectLst/>
          </p:spPr>
        </p:pic>
      </p:grpSp>
      <p:sp>
        <p:nvSpPr>
          <p:cNvPr id="319" name="Welche Zerlegungen hast du gefunden?"/>
          <p:cNvSpPr txBox="1"/>
          <p:nvPr/>
        </p:nvSpPr>
        <p:spPr>
          <a:xfrm>
            <a:off x="508079" y="2570999"/>
            <a:ext cx="12695005"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85165">
              <a:lnSpc>
                <a:spcPct val="100000"/>
              </a:lnSpc>
              <a:spcBef>
                <a:spcPts val="0"/>
              </a:spcBef>
              <a:defRPr sz="4980">
                <a:solidFill>
                  <a:srgbClr val="FFFFFF"/>
                </a:solidFill>
              </a:defRPr>
            </a:lvl1pPr>
          </a:lstStyle>
          <a:p>
            <a:r>
              <a:t>Welche Zerlegungen hast du gefunden?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324" name="Zahlen zerleg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zerlegen</a:t>
            </a:r>
          </a:p>
        </p:txBody>
      </p:sp>
      <p:sp>
        <p:nvSpPr>
          <p:cNvPr id="325" name="Zehnerstreifen"/>
          <p:cNvSpPr txBox="1"/>
          <p:nvPr/>
        </p:nvSpPr>
        <p:spPr>
          <a:xfrm>
            <a:off x="2137555" y="11568756"/>
            <a:ext cx="7692486"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Zehnerstreifen</a:t>
            </a:r>
          </a:p>
        </p:txBody>
      </p:sp>
      <p:pic>
        <p:nvPicPr>
          <p:cNvPr id="326" name="Zehner-Feld leer.png" descr="Zehner-Feld leer.png"/>
          <p:cNvPicPr>
            <a:picLocks noChangeAspect="1"/>
          </p:cNvPicPr>
          <p:nvPr/>
        </p:nvPicPr>
        <p:blipFill>
          <a:blip r:embed="rId3"/>
          <a:stretch>
            <a:fillRect/>
          </a:stretch>
        </p:blipFill>
        <p:spPr>
          <a:xfrm>
            <a:off x="1181213" y="5260406"/>
            <a:ext cx="8120666" cy="903273"/>
          </a:xfrm>
          <a:prstGeom prst="rect">
            <a:avLst/>
          </a:prstGeom>
          <a:ln w="12700">
            <a:miter lim="400000"/>
          </a:ln>
        </p:spPr>
      </p:pic>
      <p:pic>
        <p:nvPicPr>
          <p:cNvPr id="327" name="Zehner-Feld leer.png" descr="Zehner-Feld leer.png"/>
          <p:cNvPicPr>
            <a:picLocks noChangeAspect="1"/>
          </p:cNvPicPr>
          <p:nvPr/>
        </p:nvPicPr>
        <p:blipFill>
          <a:blip r:embed="rId3"/>
          <a:stretch>
            <a:fillRect/>
          </a:stretch>
        </p:blipFill>
        <p:spPr>
          <a:xfrm>
            <a:off x="1181213" y="3967704"/>
            <a:ext cx="8120666" cy="903273"/>
          </a:xfrm>
          <a:prstGeom prst="rect">
            <a:avLst/>
          </a:prstGeom>
          <a:ln w="12700">
            <a:miter lim="400000"/>
          </a:ln>
        </p:spPr>
      </p:pic>
      <p:pic>
        <p:nvPicPr>
          <p:cNvPr id="328" name="Zehner-Feld leer.png" descr="Zehner-Feld leer.png"/>
          <p:cNvPicPr>
            <a:picLocks noChangeAspect="1"/>
          </p:cNvPicPr>
          <p:nvPr/>
        </p:nvPicPr>
        <p:blipFill>
          <a:blip r:embed="rId3"/>
          <a:stretch>
            <a:fillRect/>
          </a:stretch>
        </p:blipFill>
        <p:spPr>
          <a:xfrm>
            <a:off x="1181213" y="6553109"/>
            <a:ext cx="8120666" cy="903273"/>
          </a:xfrm>
          <a:prstGeom prst="rect">
            <a:avLst/>
          </a:prstGeom>
          <a:ln w="12700">
            <a:miter lim="400000"/>
          </a:ln>
        </p:spPr>
      </p:pic>
      <p:pic>
        <p:nvPicPr>
          <p:cNvPr id="329" name="Zehner-Feld leer.png" descr="Zehner-Feld leer.png"/>
          <p:cNvPicPr>
            <a:picLocks noChangeAspect="1"/>
          </p:cNvPicPr>
          <p:nvPr/>
        </p:nvPicPr>
        <p:blipFill>
          <a:blip r:embed="rId3"/>
          <a:stretch>
            <a:fillRect/>
          </a:stretch>
        </p:blipFill>
        <p:spPr>
          <a:xfrm>
            <a:off x="1181213" y="7845811"/>
            <a:ext cx="8120666" cy="903273"/>
          </a:xfrm>
          <a:prstGeom prst="rect">
            <a:avLst/>
          </a:prstGeom>
          <a:ln w="12700">
            <a:miter lim="400000"/>
          </a:ln>
        </p:spPr>
      </p:pic>
      <p:pic>
        <p:nvPicPr>
          <p:cNvPr id="330" name="Zehner-Feld leer.png" descr="Zehner-Feld leer.png"/>
          <p:cNvPicPr>
            <a:picLocks noChangeAspect="1"/>
          </p:cNvPicPr>
          <p:nvPr/>
        </p:nvPicPr>
        <p:blipFill>
          <a:blip r:embed="rId3"/>
          <a:stretch>
            <a:fillRect/>
          </a:stretch>
        </p:blipFill>
        <p:spPr>
          <a:xfrm>
            <a:off x="1181213" y="9213270"/>
            <a:ext cx="8120666" cy="903273"/>
          </a:xfrm>
          <a:prstGeom prst="rect">
            <a:avLst/>
          </a:prstGeom>
          <a:ln w="12700">
            <a:miter lim="400000"/>
          </a:ln>
        </p:spPr>
      </p:pic>
      <p:pic>
        <p:nvPicPr>
          <p:cNvPr id="331" name="Zehner-Feld leer.png" descr="Zehner-Feld leer.png"/>
          <p:cNvPicPr>
            <a:picLocks noChangeAspect="1"/>
          </p:cNvPicPr>
          <p:nvPr/>
        </p:nvPicPr>
        <p:blipFill>
          <a:blip r:embed="rId3"/>
          <a:stretch>
            <a:fillRect/>
          </a:stretch>
        </p:blipFill>
        <p:spPr>
          <a:xfrm>
            <a:off x="1181213" y="10518254"/>
            <a:ext cx="8120666" cy="903273"/>
          </a:xfrm>
          <a:prstGeom prst="rect">
            <a:avLst/>
          </a:prstGeom>
          <a:ln w="12700">
            <a:miter lim="400000"/>
          </a:ln>
        </p:spPr>
      </p:pic>
      <p:sp>
        <p:nvSpPr>
          <p:cNvPr id="332" name="einen roten und einen blauen Stift"/>
          <p:cNvSpPr txBox="1"/>
          <p:nvPr/>
        </p:nvSpPr>
        <p:spPr>
          <a:xfrm>
            <a:off x="12289504" y="11568756"/>
            <a:ext cx="10933594"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950671">
              <a:spcBef>
                <a:spcPts val="3600"/>
              </a:spcBef>
              <a:defRPr sz="4800"/>
            </a:lvl1pPr>
          </a:lstStyle>
          <a:p>
            <a:r>
              <a:t>einen roten und einen blauen Stift</a:t>
            </a:r>
          </a:p>
        </p:txBody>
      </p:sp>
      <p:sp>
        <p:nvSpPr>
          <p:cNvPr id="333" name="Stift"/>
          <p:cNvSpPr/>
          <p:nvPr/>
        </p:nvSpPr>
        <p:spPr>
          <a:xfrm rot="9158266">
            <a:off x="16442016" y="4417797"/>
            <a:ext cx="597045" cy="6253813"/>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334" name="Stift"/>
          <p:cNvSpPr/>
          <p:nvPr/>
        </p:nvSpPr>
        <p:spPr>
          <a:xfrm rot="10238580">
            <a:off x="18442229" y="3835437"/>
            <a:ext cx="602584" cy="6311841"/>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Zahlen zerleg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zerlegen</a:t>
            </a:r>
          </a:p>
        </p:txBody>
      </p:sp>
      <p:sp>
        <p:nvSpPr>
          <p:cNvPr id="339" name="Rechteck"/>
          <p:cNvSpPr/>
          <p:nvPr/>
        </p:nvSpPr>
        <p:spPr>
          <a:xfrm>
            <a:off x="7787182" y="4393773"/>
            <a:ext cx="9526135" cy="8545854"/>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grpSp>
        <p:nvGrpSpPr>
          <p:cNvPr id="346" name="Gruppieren"/>
          <p:cNvGrpSpPr/>
          <p:nvPr/>
        </p:nvGrpSpPr>
        <p:grpSpPr>
          <a:xfrm>
            <a:off x="8106867" y="5020969"/>
            <a:ext cx="8170266" cy="1224594"/>
            <a:chOff x="0" y="0"/>
            <a:chExt cx="8170265" cy="1224592"/>
          </a:xfrm>
        </p:grpSpPr>
        <p:pic>
          <p:nvPicPr>
            <p:cNvPr id="340" name="blaues Plättchen.png" descr="blaues Plättchen.png"/>
            <p:cNvPicPr>
              <a:picLocks noChangeAspect="1"/>
            </p:cNvPicPr>
            <p:nvPr/>
          </p:nvPicPr>
          <p:blipFill>
            <a:blip r:embed="rId3"/>
            <a:stretch>
              <a:fillRect/>
            </a:stretch>
          </p:blipFill>
          <p:spPr>
            <a:xfrm>
              <a:off x="5522685" y="0"/>
              <a:ext cx="1224594" cy="1224593"/>
            </a:xfrm>
            <a:prstGeom prst="rect">
              <a:avLst/>
            </a:prstGeom>
            <a:ln w="12700" cap="flat">
              <a:noFill/>
              <a:miter lim="400000"/>
            </a:ln>
            <a:effectLst/>
          </p:spPr>
        </p:pic>
        <p:pic>
          <p:nvPicPr>
            <p:cNvPr id="341" name="rotes Plättchen.png" descr="rotes Plättchen.png"/>
            <p:cNvPicPr>
              <a:picLocks noChangeAspect="1"/>
            </p:cNvPicPr>
            <p:nvPr/>
          </p:nvPicPr>
          <p:blipFill>
            <a:blip r:embed="rId4"/>
            <a:stretch>
              <a:fillRect/>
            </a:stretch>
          </p:blipFill>
          <p:spPr>
            <a:xfrm>
              <a:off x="0" y="2696"/>
              <a:ext cx="1219200" cy="1219201"/>
            </a:xfrm>
            <a:prstGeom prst="rect">
              <a:avLst/>
            </a:prstGeom>
            <a:ln w="12700" cap="flat">
              <a:noFill/>
              <a:miter lim="400000"/>
            </a:ln>
            <a:effectLst/>
          </p:spPr>
        </p:pic>
        <p:pic>
          <p:nvPicPr>
            <p:cNvPr id="342" name="rotes Plättchen.png" descr="rotes Plättchen.png"/>
            <p:cNvPicPr>
              <a:picLocks noChangeAspect="1"/>
            </p:cNvPicPr>
            <p:nvPr/>
          </p:nvPicPr>
          <p:blipFill>
            <a:blip r:embed="rId4"/>
            <a:stretch>
              <a:fillRect/>
            </a:stretch>
          </p:blipFill>
          <p:spPr>
            <a:xfrm>
              <a:off x="1442993" y="2696"/>
              <a:ext cx="1219201" cy="1219201"/>
            </a:xfrm>
            <a:prstGeom prst="rect">
              <a:avLst/>
            </a:prstGeom>
            <a:ln w="12700" cap="flat">
              <a:noFill/>
              <a:miter lim="400000"/>
            </a:ln>
            <a:effectLst/>
          </p:spPr>
        </p:pic>
        <p:pic>
          <p:nvPicPr>
            <p:cNvPr id="343" name="rotes Plättchen.png" descr="rotes Plättchen.png"/>
            <p:cNvPicPr>
              <a:picLocks noChangeAspect="1"/>
            </p:cNvPicPr>
            <p:nvPr/>
          </p:nvPicPr>
          <p:blipFill>
            <a:blip r:embed="rId4"/>
            <a:stretch>
              <a:fillRect/>
            </a:stretch>
          </p:blipFill>
          <p:spPr>
            <a:xfrm>
              <a:off x="4066992" y="2696"/>
              <a:ext cx="1219201" cy="1219201"/>
            </a:xfrm>
            <a:prstGeom prst="rect">
              <a:avLst/>
            </a:prstGeom>
            <a:ln w="12700" cap="flat">
              <a:noFill/>
              <a:miter lim="400000"/>
            </a:ln>
            <a:effectLst/>
          </p:spPr>
        </p:pic>
        <p:pic>
          <p:nvPicPr>
            <p:cNvPr id="344" name="rotes Plättchen.png" descr="rotes Plättchen.png"/>
            <p:cNvPicPr>
              <a:picLocks noChangeAspect="1"/>
            </p:cNvPicPr>
            <p:nvPr/>
          </p:nvPicPr>
          <p:blipFill>
            <a:blip r:embed="rId4"/>
            <a:stretch>
              <a:fillRect/>
            </a:stretch>
          </p:blipFill>
          <p:spPr>
            <a:xfrm>
              <a:off x="2786743" y="2696"/>
              <a:ext cx="1219201" cy="1219201"/>
            </a:xfrm>
            <a:prstGeom prst="rect">
              <a:avLst/>
            </a:prstGeom>
            <a:ln w="12700" cap="flat">
              <a:noFill/>
              <a:miter lim="400000"/>
            </a:ln>
            <a:effectLst/>
          </p:spPr>
        </p:pic>
        <p:pic>
          <p:nvPicPr>
            <p:cNvPr id="345" name="blaues Plättchen.png" descr="blaues Plättchen.png"/>
            <p:cNvPicPr>
              <a:picLocks noChangeAspect="1"/>
            </p:cNvPicPr>
            <p:nvPr/>
          </p:nvPicPr>
          <p:blipFill>
            <a:blip r:embed="rId3"/>
            <a:stretch>
              <a:fillRect/>
            </a:stretch>
          </p:blipFill>
          <p:spPr>
            <a:xfrm>
              <a:off x="6945672" y="0"/>
              <a:ext cx="1224594" cy="1224593"/>
            </a:xfrm>
            <a:prstGeom prst="rect">
              <a:avLst/>
            </a:prstGeom>
            <a:ln w="12700" cap="flat">
              <a:noFill/>
              <a:miter lim="400000"/>
            </a:ln>
            <a:effectLst/>
          </p:spPr>
        </p:pic>
      </p:grpSp>
      <p:pic>
        <p:nvPicPr>
          <p:cNvPr id="347" name="blaues Plättchen.png" descr="blaues Plättchen.png"/>
          <p:cNvPicPr>
            <a:picLocks noChangeAspect="1"/>
          </p:cNvPicPr>
          <p:nvPr/>
        </p:nvPicPr>
        <p:blipFill>
          <a:blip r:embed="rId3"/>
          <a:stretch>
            <a:fillRect/>
          </a:stretch>
        </p:blipFill>
        <p:spPr>
          <a:xfrm>
            <a:off x="13629552" y="6541341"/>
            <a:ext cx="1224594" cy="1224594"/>
          </a:xfrm>
          <a:prstGeom prst="rect">
            <a:avLst/>
          </a:prstGeom>
          <a:ln w="12700">
            <a:miter lim="400000"/>
          </a:ln>
        </p:spPr>
      </p:pic>
      <p:pic>
        <p:nvPicPr>
          <p:cNvPr id="348" name="rotes Plättchen.png" descr="rotes Plättchen.png"/>
          <p:cNvPicPr>
            <a:picLocks noChangeAspect="1"/>
          </p:cNvPicPr>
          <p:nvPr/>
        </p:nvPicPr>
        <p:blipFill>
          <a:blip r:embed="rId4"/>
          <a:stretch>
            <a:fillRect/>
          </a:stretch>
        </p:blipFill>
        <p:spPr>
          <a:xfrm>
            <a:off x="8106867" y="6544037"/>
            <a:ext cx="1219201" cy="1219201"/>
          </a:xfrm>
          <a:prstGeom prst="rect">
            <a:avLst/>
          </a:prstGeom>
          <a:ln w="12700">
            <a:miter lim="400000"/>
          </a:ln>
        </p:spPr>
      </p:pic>
      <p:pic>
        <p:nvPicPr>
          <p:cNvPr id="349" name="rotes Plättchen.png" descr="rotes Plättchen.png"/>
          <p:cNvPicPr>
            <a:picLocks noChangeAspect="1"/>
          </p:cNvPicPr>
          <p:nvPr/>
        </p:nvPicPr>
        <p:blipFill>
          <a:blip r:embed="rId4"/>
          <a:stretch>
            <a:fillRect/>
          </a:stretch>
        </p:blipFill>
        <p:spPr>
          <a:xfrm>
            <a:off x="9549860" y="6544037"/>
            <a:ext cx="1219201" cy="1219201"/>
          </a:xfrm>
          <a:prstGeom prst="rect">
            <a:avLst/>
          </a:prstGeom>
          <a:ln w="12700">
            <a:miter lim="400000"/>
          </a:ln>
        </p:spPr>
      </p:pic>
      <p:pic>
        <p:nvPicPr>
          <p:cNvPr id="350" name="rotes Plättchen.png" descr="rotes Plättchen.png"/>
          <p:cNvPicPr>
            <a:picLocks noChangeAspect="1"/>
          </p:cNvPicPr>
          <p:nvPr/>
        </p:nvPicPr>
        <p:blipFill>
          <a:blip r:embed="rId4"/>
          <a:stretch>
            <a:fillRect/>
          </a:stretch>
        </p:blipFill>
        <p:spPr>
          <a:xfrm>
            <a:off x="10893610" y="6544037"/>
            <a:ext cx="1219201" cy="1219201"/>
          </a:xfrm>
          <a:prstGeom prst="rect">
            <a:avLst/>
          </a:prstGeom>
          <a:ln w="12700">
            <a:miter lim="400000"/>
          </a:ln>
        </p:spPr>
      </p:pic>
      <p:pic>
        <p:nvPicPr>
          <p:cNvPr id="351" name="blaues Plättchen.png" descr="blaues Plättchen.png"/>
          <p:cNvPicPr>
            <a:picLocks noChangeAspect="1"/>
          </p:cNvPicPr>
          <p:nvPr/>
        </p:nvPicPr>
        <p:blipFill>
          <a:blip r:embed="rId3"/>
          <a:stretch>
            <a:fillRect/>
          </a:stretch>
        </p:blipFill>
        <p:spPr>
          <a:xfrm>
            <a:off x="15052540" y="6541341"/>
            <a:ext cx="1224594" cy="1224594"/>
          </a:xfrm>
          <a:prstGeom prst="rect">
            <a:avLst/>
          </a:prstGeom>
          <a:ln w="12700">
            <a:miter lim="400000"/>
          </a:ln>
        </p:spPr>
      </p:pic>
      <p:pic>
        <p:nvPicPr>
          <p:cNvPr id="352" name="blaues Plättchen.png" descr="blaues Plättchen.png"/>
          <p:cNvPicPr>
            <a:picLocks noChangeAspect="1"/>
          </p:cNvPicPr>
          <p:nvPr/>
        </p:nvPicPr>
        <p:blipFill>
          <a:blip r:embed="rId3"/>
          <a:stretch>
            <a:fillRect/>
          </a:stretch>
        </p:blipFill>
        <p:spPr>
          <a:xfrm>
            <a:off x="13629552" y="8054402"/>
            <a:ext cx="1224594" cy="1224594"/>
          </a:xfrm>
          <a:prstGeom prst="rect">
            <a:avLst/>
          </a:prstGeom>
          <a:ln w="12700">
            <a:miter lim="400000"/>
          </a:ln>
        </p:spPr>
      </p:pic>
      <p:pic>
        <p:nvPicPr>
          <p:cNvPr id="353" name="rotes Plättchen.png" descr="rotes Plättchen.png"/>
          <p:cNvPicPr>
            <a:picLocks noChangeAspect="1"/>
          </p:cNvPicPr>
          <p:nvPr/>
        </p:nvPicPr>
        <p:blipFill>
          <a:blip r:embed="rId4"/>
          <a:stretch>
            <a:fillRect/>
          </a:stretch>
        </p:blipFill>
        <p:spPr>
          <a:xfrm>
            <a:off x="8106867" y="8057099"/>
            <a:ext cx="1219201" cy="1219201"/>
          </a:xfrm>
          <a:prstGeom prst="rect">
            <a:avLst/>
          </a:prstGeom>
          <a:ln w="12700">
            <a:miter lim="400000"/>
          </a:ln>
        </p:spPr>
      </p:pic>
      <p:pic>
        <p:nvPicPr>
          <p:cNvPr id="354" name="blaues Plättchen.png" descr="blaues Plättchen.png"/>
          <p:cNvPicPr>
            <a:picLocks noChangeAspect="1"/>
          </p:cNvPicPr>
          <p:nvPr/>
        </p:nvPicPr>
        <p:blipFill>
          <a:blip r:embed="rId3"/>
          <a:stretch>
            <a:fillRect/>
          </a:stretch>
        </p:blipFill>
        <p:spPr>
          <a:xfrm>
            <a:off x="15052540" y="8054402"/>
            <a:ext cx="1224594" cy="1224594"/>
          </a:xfrm>
          <a:prstGeom prst="rect">
            <a:avLst/>
          </a:prstGeom>
          <a:ln w="12700">
            <a:miter lim="400000"/>
          </a:ln>
        </p:spPr>
      </p:pic>
      <p:pic>
        <p:nvPicPr>
          <p:cNvPr id="355" name="blaues Plättchen.png" descr="blaues Plättchen.png"/>
          <p:cNvPicPr>
            <a:picLocks noChangeAspect="1"/>
          </p:cNvPicPr>
          <p:nvPr/>
        </p:nvPicPr>
        <p:blipFill>
          <a:blip r:embed="rId3"/>
          <a:stretch>
            <a:fillRect/>
          </a:stretch>
        </p:blipFill>
        <p:spPr>
          <a:xfrm>
            <a:off x="13629552" y="9574774"/>
            <a:ext cx="1224594" cy="1224594"/>
          </a:xfrm>
          <a:prstGeom prst="rect">
            <a:avLst/>
          </a:prstGeom>
          <a:ln w="12700">
            <a:miter lim="400000"/>
          </a:ln>
        </p:spPr>
      </p:pic>
      <p:pic>
        <p:nvPicPr>
          <p:cNvPr id="356" name="rotes Plättchen.png" descr="rotes Plättchen.png"/>
          <p:cNvPicPr>
            <a:picLocks noChangeAspect="1"/>
          </p:cNvPicPr>
          <p:nvPr/>
        </p:nvPicPr>
        <p:blipFill>
          <a:blip r:embed="rId4"/>
          <a:stretch>
            <a:fillRect/>
          </a:stretch>
        </p:blipFill>
        <p:spPr>
          <a:xfrm>
            <a:off x="8106867" y="9577471"/>
            <a:ext cx="1219201" cy="1219201"/>
          </a:xfrm>
          <a:prstGeom prst="rect">
            <a:avLst/>
          </a:prstGeom>
          <a:ln w="12700">
            <a:miter lim="400000"/>
          </a:ln>
        </p:spPr>
      </p:pic>
      <p:pic>
        <p:nvPicPr>
          <p:cNvPr id="357" name="rotes Plättchen.png" descr="rotes Plättchen.png"/>
          <p:cNvPicPr>
            <a:picLocks noChangeAspect="1"/>
          </p:cNvPicPr>
          <p:nvPr/>
        </p:nvPicPr>
        <p:blipFill>
          <a:blip r:embed="rId4"/>
          <a:stretch>
            <a:fillRect/>
          </a:stretch>
        </p:blipFill>
        <p:spPr>
          <a:xfrm>
            <a:off x="9549860" y="9577471"/>
            <a:ext cx="1219201" cy="1219201"/>
          </a:xfrm>
          <a:prstGeom prst="rect">
            <a:avLst/>
          </a:prstGeom>
          <a:ln w="12700">
            <a:miter lim="400000"/>
          </a:ln>
        </p:spPr>
      </p:pic>
      <p:pic>
        <p:nvPicPr>
          <p:cNvPr id="358" name="blaues Plättchen.png" descr="blaues Plättchen.png"/>
          <p:cNvPicPr>
            <a:picLocks noChangeAspect="1"/>
          </p:cNvPicPr>
          <p:nvPr/>
        </p:nvPicPr>
        <p:blipFill>
          <a:blip r:embed="rId3"/>
          <a:stretch>
            <a:fillRect/>
          </a:stretch>
        </p:blipFill>
        <p:spPr>
          <a:xfrm>
            <a:off x="15052540" y="9574774"/>
            <a:ext cx="1224594" cy="1224594"/>
          </a:xfrm>
          <a:prstGeom prst="rect">
            <a:avLst/>
          </a:prstGeom>
          <a:ln w="12700">
            <a:miter lim="400000"/>
          </a:ln>
        </p:spPr>
      </p:pic>
      <p:sp>
        <p:nvSpPr>
          <p:cNvPr id="359" name="Aufgabe: Ordne die Zahlzerlegungen der Zahl 6."/>
          <p:cNvSpPr txBox="1"/>
          <p:nvPr/>
        </p:nvSpPr>
        <p:spPr>
          <a:xfrm>
            <a:off x="362936" y="2367643"/>
            <a:ext cx="15061854"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76909">
              <a:lnSpc>
                <a:spcPct val="100000"/>
              </a:lnSpc>
              <a:spcBef>
                <a:spcPts val="0"/>
              </a:spcBef>
              <a:defRPr sz="4920">
                <a:solidFill>
                  <a:srgbClr val="FFFFFF"/>
                </a:solidFill>
              </a:defRPr>
            </a:lvl1pPr>
          </a:lstStyle>
          <a:p>
            <a:r>
              <a:t>Aufgabe: Ordne die Zahlzerlegungen der Zahl 6.</a:t>
            </a:r>
          </a:p>
        </p:txBody>
      </p:sp>
      <p:pic>
        <p:nvPicPr>
          <p:cNvPr id="360" name="blaues Plättchen.png" descr="blaues Plättchen.png"/>
          <p:cNvPicPr>
            <a:picLocks noChangeAspect="1"/>
          </p:cNvPicPr>
          <p:nvPr/>
        </p:nvPicPr>
        <p:blipFill>
          <a:blip r:embed="rId3"/>
          <a:stretch>
            <a:fillRect/>
          </a:stretch>
        </p:blipFill>
        <p:spPr>
          <a:xfrm>
            <a:off x="12298503" y="6541341"/>
            <a:ext cx="1224594" cy="1224594"/>
          </a:xfrm>
          <a:prstGeom prst="rect">
            <a:avLst/>
          </a:prstGeom>
          <a:ln w="12700">
            <a:miter lim="400000"/>
          </a:ln>
        </p:spPr>
      </p:pic>
      <p:pic>
        <p:nvPicPr>
          <p:cNvPr id="361" name="blaues Plättchen.png" descr="blaues Plättchen.png"/>
          <p:cNvPicPr>
            <a:picLocks noChangeAspect="1"/>
          </p:cNvPicPr>
          <p:nvPr/>
        </p:nvPicPr>
        <p:blipFill>
          <a:blip r:embed="rId3"/>
          <a:stretch>
            <a:fillRect/>
          </a:stretch>
        </p:blipFill>
        <p:spPr>
          <a:xfrm>
            <a:off x="12298503" y="8061712"/>
            <a:ext cx="1224594" cy="1224594"/>
          </a:xfrm>
          <a:prstGeom prst="rect">
            <a:avLst/>
          </a:prstGeom>
          <a:ln w="12700">
            <a:miter lim="400000"/>
          </a:ln>
        </p:spPr>
      </p:pic>
      <p:pic>
        <p:nvPicPr>
          <p:cNvPr id="362" name="blaues Plättchen.png" descr="blaues Plättchen.png"/>
          <p:cNvPicPr>
            <a:picLocks noChangeAspect="1"/>
          </p:cNvPicPr>
          <p:nvPr/>
        </p:nvPicPr>
        <p:blipFill>
          <a:blip r:embed="rId3"/>
          <a:stretch>
            <a:fillRect/>
          </a:stretch>
        </p:blipFill>
        <p:spPr>
          <a:xfrm>
            <a:off x="10865513" y="8061712"/>
            <a:ext cx="1224594" cy="1224594"/>
          </a:xfrm>
          <a:prstGeom prst="rect">
            <a:avLst/>
          </a:prstGeom>
          <a:ln w="12700">
            <a:miter lim="400000"/>
          </a:ln>
        </p:spPr>
      </p:pic>
      <p:pic>
        <p:nvPicPr>
          <p:cNvPr id="363" name="blaues Plättchen.png" descr="blaues Plättchen.png"/>
          <p:cNvPicPr>
            <a:picLocks noChangeAspect="1"/>
          </p:cNvPicPr>
          <p:nvPr/>
        </p:nvPicPr>
        <p:blipFill>
          <a:blip r:embed="rId3"/>
          <a:stretch>
            <a:fillRect/>
          </a:stretch>
        </p:blipFill>
        <p:spPr>
          <a:xfrm>
            <a:off x="9547163" y="8061712"/>
            <a:ext cx="1224594" cy="1224594"/>
          </a:xfrm>
          <a:prstGeom prst="rect">
            <a:avLst/>
          </a:prstGeom>
          <a:ln w="12700">
            <a:miter lim="400000"/>
          </a:ln>
        </p:spPr>
      </p:pic>
      <p:pic>
        <p:nvPicPr>
          <p:cNvPr id="364" name="blaues Plättchen.png" descr="blaues Plättchen.png"/>
          <p:cNvPicPr>
            <a:picLocks noChangeAspect="1"/>
          </p:cNvPicPr>
          <p:nvPr/>
        </p:nvPicPr>
        <p:blipFill>
          <a:blip r:embed="rId3"/>
          <a:stretch>
            <a:fillRect/>
          </a:stretch>
        </p:blipFill>
        <p:spPr>
          <a:xfrm>
            <a:off x="12206565" y="9574774"/>
            <a:ext cx="1224593" cy="1224594"/>
          </a:xfrm>
          <a:prstGeom prst="rect">
            <a:avLst/>
          </a:prstGeom>
          <a:ln w="12700">
            <a:miter lim="400000"/>
          </a:ln>
        </p:spPr>
      </p:pic>
      <p:pic>
        <p:nvPicPr>
          <p:cNvPr id="365" name="blaues Plättchen.png" descr="blaues Plättchen.png"/>
          <p:cNvPicPr>
            <a:picLocks noChangeAspect="1"/>
          </p:cNvPicPr>
          <p:nvPr/>
        </p:nvPicPr>
        <p:blipFill>
          <a:blip r:embed="rId3"/>
          <a:stretch>
            <a:fillRect/>
          </a:stretch>
        </p:blipFill>
        <p:spPr>
          <a:xfrm>
            <a:off x="10890913" y="9574774"/>
            <a:ext cx="1224594" cy="1224594"/>
          </a:xfrm>
          <a:prstGeom prst="rect">
            <a:avLst/>
          </a:prstGeom>
          <a:ln w="12700">
            <a:miter lim="400000"/>
          </a:ln>
        </p:spPr>
      </p:pic>
      <p:pic>
        <p:nvPicPr>
          <p:cNvPr id="366" name="rotes Plättchen.png" descr="rotes Plättchen.png"/>
          <p:cNvPicPr>
            <a:picLocks noChangeAspect="1"/>
          </p:cNvPicPr>
          <p:nvPr/>
        </p:nvPicPr>
        <p:blipFill>
          <a:blip r:embed="rId4"/>
          <a:stretch>
            <a:fillRect/>
          </a:stretch>
        </p:blipFill>
        <p:spPr>
          <a:xfrm>
            <a:off x="8106867" y="11090533"/>
            <a:ext cx="1219201" cy="1219201"/>
          </a:xfrm>
          <a:prstGeom prst="rect">
            <a:avLst/>
          </a:prstGeom>
          <a:ln w="12700">
            <a:miter lim="400000"/>
          </a:ln>
        </p:spPr>
      </p:pic>
      <p:pic>
        <p:nvPicPr>
          <p:cNvPr id="367" name="rotes Plättchen.png" descr="rotes Plättchen.png"/>
          <p:cNvPicPr>
            <a:picLocks noChangeAspect="1"/>
          </p:cNvPicPr>
          <p:nvPr/>
        </p:nvPicPr>
        <p:blipFill>
          <a:blip r:embed="rId4"/>
          <a:stretch>
            <a:fillRect/>
          </a:stretch>
        </p:blipFill>
        <p:spPr>
          <a:xfrm>
            <a:off x="9549860" y="11090533"/>
            <a:ext cx="1219201" cy="1219201"/>
          </a:xfrm>
          <a:prstGeom prst="rect">
            <a:avLst/>
          </a:prstGeom>
          <a:ln w="12700">
            <a:miter lim="400000"/>
          </a:ln>
        </p:spPr>
      </p:pic>
      <p:pic>
        <p:nvPicPr>
          <p:cNvPr id="368" name="rotes Plättchen.png" descr="rotes Plättchen.png"/>
          <p:cNvPicPr>
            <a:picLocks noChangeAspect="1"/>
          </p:cNvPicPr>
          <p:nvPr/>
        </p:nvPicPr>
        <p:blipFill>
          <a:blip r:embed="rId4"/>
          <a:stretch>
            <a:fillRect/>
          </a:stretch>
        </p:blipFill>
        <p:spPr>
          <a:xfrm>
            <a:off x="12173860" y="11090533"/>
            <a:ext cx="1219201" cy="1219201"/>
          </a:xfrm>
          <a:prstGeom prst="rect">
            <a:avLst/>
          </a:prstGeom>
          <a:ln w="12700">
            <a:miter lim="400000"/>
          </a:ln>
        </p:spPr>
      </p:pic>
      <p:pic>
        <p:nvPicPr>
          <p:cNvPr id="369" name="rotes Plättchen.png" descr="rotes Plättchen.png"/>
          <p:cNvPicPr>
            <a:picLocks noChangeAspect="1"/>
          </p:cNvPicPr>
          <p:nvPr/>
        </p:nvPicPr>
        <p:blipFill>
          <a:blip r:embed="rId4"/>
          <a:stretch>
            <a:fillRect/>
          </a:stretch>
        </p:blipFill>
        <p:spPr>
          <a:xfrm>
            <a:off x="10893610" y="11090533"/>
            <a:ext cx="1219201" cy="1219201"/>
          </a:xfrm>
          <a:prstGeom prst="rect">
            <a:avLst/>
          </a:prstGeom>
          <a:ln w="12700">
            <a:miter lim="400000"/>
          </a:ln>
        </p:spPr>
      </p:pic>
      <p:pic>
        <p:nvPicPr>
          <p:cNvPr id="370" name="rotes Plättchen.png" descr="rotes Plättchen.png"/>
          <p:cNvPicPr>
            <a:picLocks noChangeAspect="1"/>
          </p:cNvPicPr>
          <p:nvPr/>
        </p:nvPicPr>
        <p:blipFill>
          <a:blip r:embed="rId4"/>
          <a:stretch>
            <a:fillRect/>
          </a:stretch>
        </p:blipFill>
        <p:spPr>
          <a:xfrm>
            <a:off x="13680352" y="11095146"/>
            <a:ext cx="1219201" cy="1219201"/>
          </a:xfrm>
          <a:prstGeom prst="rect">
            <a:avLst/>
          </a:prstGeom>
          <a:ln w="12700">
            <a:miter lim="400000"/>
          </a:ln>
        </p:spPr>
      </p:pic>
      <p:pic>
        <p:nvPicPr>
          <p:cNvPr id="371" name="rotes Plättchen.png" descr="rotes Plättchen.png"/>
          <p:cNvPicPr>
            <a:picLocks noChangeAspect="1"/>
          </p:cNvPicPr>
          <p:nvPr/>
        </p:nvPicPr>
        <p:blipFill>
          <a:blip r:embed="rId4"/>
          <a:stretch>
            <a:fillRect/>
          </a:stretch>
        </p:blipFill>
        <p:spPr>
          <a:xfrm>
            <a:off x="15055236" y="11087836"/>
            <a:ext cx="1219201" cy="121920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Zahlen zerleg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zerlegen</a:t>
            </a:r>
          </a:p>
        </p:txBody>
      </p:sp>
      <p:sp>
        <p:nvSpPr>
          <p:cNvPr id="376" name="Rechteck"/>
          <p:cNvSpPr/>
          <p:nvPr/>
        </p:nvSpPr>
        <p:spPr>
          <a:xfrm>
            <a:off x="7787182" y="4393773"/>
            <a:ext cx="9526135" cy="8545854"/>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grpSp>
        <p:nvGrpSpPr>
          <p:cNvPr id="383" name="Gruppieren"/>
          <p:cNvGrpSpPr/>
          <p:nvPr/>
        </p:nvGrpSpPr>
        <p:grpSpPr>
          <a:xfrm>
            <a:off x="8106867" y="5020969"/>
            <a:ext cx="8170266" cy="1224594"/>
            <a:chOff x="0" y="0"/>
            <a:chExt cx="8170265" cy="1224592"/>
          </a:xfrm>
        </p:grpSpPr>
        <p:pic>
          <p:nvPicPr>
            <p:cNvPr id="377" name="blaues Plättchen.png" descr="blaues Plättchen.png"/>
            <p:cNvPicPr>
              <a:picLocks noChangeAspect="1"/>
            </p:cNvPicPr>
            <p:nvPr/>
          </p:nvPicPr>
          <p:blipFill>
            <a:blip r:embed="rId3"/>
            <a:stretch>
              <a:fillRect/>
            </a:stretch>
          </p:blipFill>
          <p:spPr>
            <a:xfrm>
              <a:off x="5522685" y="0"/>
              <a:ext cx="1224594" cy="1224593"/>
            </a:xfrm>
            <a:prstGeom prst="rect">
              <a:avLst/>
            </a:prstGeom>
            <a:ln w="12700" cap="flat">
              <a:noFill/>
              <a:miter lim="400000"/>
            </a:ln>
            <a:effectLst/>
          </p:spPr>
        </p:pic>
        <p:pic>
          <p:nvPicPr>
            <p:cNvPr id="378" name="rotes Plättchen.png" descr="rotes Plättchen.png"/>
            <p:cNvPicPr>
              <a:picLocks noChangeAspect="1"/>
            </p:cNvPicPr>
            <p:nvPr/>
          </p:nvPicPr>
          <p:blipFill>
            <a:blip r:embed="rId4"/>
            <a:stretch>
              <a:fillRect/>
            </a:stretch>
          </p:blipFill>
          <p:spPr>
            <a:xfrm>
              <a:off x="0" y="2696"/>
              <a:ext cx="1219200" cy="1219201"/>
            </a:xfrm>
            <a:prstGeom prst="rect">
              <a:avLst/>
            </a:prstGeom>
            <a:ln w="12700" cap="flat">
              <a:noFill/>
              <a:miter lim="400000"/>
            </a:ln>
            <a:effectLst/>
          </p:spPr>
        </p:pic>
        <p:pic>
          <p:nvPicPr>
            <p:cNvPr id="379" name="rotes Plättchen.png" descr="rotes Plättchen.png"/>
            <p:cNvPicPr>
              <a:picLocks noChangeAspect="1"/>
            </p:cNvPicPr>
            <p:nvPr/>
          </p:nvPicPr>
          <p:blipFill>
            <a:blip r:embed="rId4"/>
            <a:stretch>
              <a:fillRect/>
            </a:stretch>
          </p:blipFill>
          <p:spPr>
            <a:xfrm>
              <a:off x="1442993" y="2696"/>
              <a:ext cx="1219201" cy="1219201"/>
            </a:xfrm>
            <a:prstGeom prst="rect">
              <a:avLst/>
            </a:prstGeom>
            <a:ln w="12700" cap="flat">
              <a:noFill/>
              <a:miter lim="400000"/>
            </a:ln>
            <a:effectLst/>
          </p:spPr>
        </p:pic>
        <p:pic>
          <p:nvPicPr>
            <p:cNvPr id="380" name="rotes Plättchen.png" descr="rotes Plättchen.png"/>
            <p:cNvPicPr>
              <a:picLocks noChangeAspect="1"/>
            </p:cNvPicPr>
            <p:nvPr/>
          </p:nvPicPr>
          <p:blipFill>
            <a:blip r:embed="rId4"/>
            <a:stretch>
              <a:fillRect/>
            </a:stretch>
          </p:blipFill>
          <p:spPr>
            <a:xfrm>
              <a:off x="4066992" y="2696"/>
              <a:ext cx="1219201" cy="1219201"/>
            </a:xfrm>
            <a:prstGeom prst="rect">
              <a:avLst/>
            </a:prstGeom>
            <a:ln w="12700" cap="flat">
              <a:noFill/>
              <a:miter lim="400000"/>
            </a:ln>
            <a:effectLst/>
          </p:spPr>
        </p:pic>
        <p:pic>
          <p:nvPicPr>
            <p:cNvPr id="381" name="rotes Plättchen.png" descr="rotes Plättchen.png"/>
            <p:cNvPicPr>
              <a:picLocks noChangeAspect="1"/>
            </p:cNvPicPr>
            <p:nvPr/>
          </p:nvPicPr>
          <p:blipFill>
            <a:blip r:embed="rId4"/>
            <a:stretch>
              <a:fillRect/>
            </a:stretch>
          </p:blipFill>
          <p:spPr>
            <a:xfrm>
              <a:off x="2786743" y="2696"/>
              <a:ext cx="1219201" cy="1219201"/>
            </a:xfrm>
            <a:prstGeom prst="rect">
              <a:avLst/>
            </a:prstGeom>
            <a:ln w="12700" cap="flat">
              <a:noFill/>
              <a:miter lim="400000"/>
            </a:ln>
            <a:effectLst/>
          </p:spPr>
        </p:pic>
        <p:pic>
          <p:nvPicPr>
            <p:cNvPr id="382" name="blaues Plättchen.png" descr="blaues Plättchen.png"/>
            <p:cNvPicPr>
              <a:picLocks noChangeAspect="1"/>
            </p:cNvPicPr>
            <p:nvPr/>
          </p:nvPicPr>
          <p:blipFill>
            <a:blip r:embed="rId3"/>
            <a:stretch>
              <a:fillRect/>
            </a:stretch>
          </p:blipFill>
          <p:spPr>
            <a:xfrm>
              <a:off x="6945672" y="0"/>
              <a:ext cx="1224594" cy="1224593"/>
            </a:xfrm>
            <a:prstGeom prst="rect">
              <a:avLst/>
            </a:prstGeom>
            <a:ln w="12700" cap="flat">
              <a:noFill/>
              <a:miter lim="400000"/>
            </a:ln>
            <a:effectLst/>
          </p:spPr>
        </p:pic>
      </p:grpSp>
      <p:pic>
        <p:nvPicPr>
          <p:cNvPr id="384" name="blaues Plättchen.png" descr="blaues Plättchen.png"/>
          <p:cNvPicPr>
            <a:picLocks noChangeAspect="1"/>
          </p:cNvPicPr>
          <p:nvPr/>
        </p:nvPicPr>
        <p:blipFill>
          <a:blip r:embed="rId3"/>
          <a:stretch>
            <a:fillRect/>
          </a:stretch>
        </p:blipFill>
        <p:spPr>
          <a:xfrm>
            <a:off x="13629552" y="6541341"/>
            <a:ext cx="1224594" cy="1224594"/>
          </a:xfrm>
          <a:prstGeom prst="rect">
            <a:avLst/>
          </a:prstGeom>
          <a:ln w="12700">
            <a:miter lim="400000"/>
          </a:ln>
        </p:spPr>
      </p:pic>
      <p:pic>
        <p:nvPicPr>
          <p:cNvPr id="385" name="rotes Plättchen.png" descr="rotes Plättchen.png"/>
          <p:cNvPicPr>
            <a:picLocks noChangeAspect="1"/>
          </p:cNvPicPr>
          <p:nvPr/>
        </p:nvPicPr>
        <p:blipFill>
          <a:blip r:embed="rId4"/>
          <a:stretch>
            <a:fillRect/>
          </a:stretch>
        </p:blipFill>
        <p:spPr>
          <a:xfrm>
            <a:off x="8106867" y="6544037"/>
            <a:ext cx="1219201" cy="1219201"/>
          </a:xfrm>
          <a:prstGeom prst="rect">
            <a:avLst/>
          </a:prstGeom>
          <a:ln w="12700">
            <a:miter lim="400000"/>
          </a:ln>
        </p:spPr>
      </p:pic>
      <p:pic>
        <p:nvPicPr>
          <p:cNvPr id="386" name="rotes Plättchen.png" descr="rotes Plättchen.png"/>
          <p:cNvPicPr>
            <a:picLocks noChangeAspect="1"/>
          </p:cNvPicPr>
          <p:nvPr/>
        </p:nvPicPr>
        <p:blipFill>
          <a:blip r:embed="rId4"/>
          <a:stretch>
            <a:fillRect/>
          </a:stretch>
        </p:blipFill>
        <p:spPr>
          <a:xfrm>
            <a:off x="9549860" y="6544037"/>
            <a:ext cx="1219201" cy="1219201"/>
          </a:xfrm>
          <a:prstGeom prst="rect">
            <a:avLst/>
          </a:prstGeom>
          <a:ln w="12700">
            <a:miter lim="400000"/>
          </a:ln>
        </p:spPr>
      </p:pic>
      <p:pic>
        <p:nvPicPr>
          <p:cNvPr id="387" name="rotes Plättchen.png" descr="rotes Plättchen.png"/>
          <p:cNvPicPr>
            <a:picLocks noChangeAspect="1"/>
          </p:cNvPicPr>
          <p:nvPr/>
        </p:nvPicPr>
        <p:blipFill>
          <a:blip r:embed="rId4"/>
          <a:stretch>
            <a:fillRect/>
          </a:stretch>
        </p:blipFill>
        <p:spPr>
          <a:xfrm>
            <a:off x="10893610" y="6544037"/>
            <a:ext cx="1219201" cy="1219201"/>
          </a:xfrm>
          <a:prstGeom prst="rect">
            <a:avLst/>
          </a:prstGeom>
          <a:ln w="12700">
            <a:miter lim="400000"/>
          </a:ln>
        </p:spPr>
      </p:pic>
      <p:pic>
        <p:nvPicPr>
          <p:cNvPr id="388" name="blaues Plättchen.png" descr="blaues Plättchen.png"/>
          <p:cNvPicPr>
            <a:picLocks noChangeAspect="1"/>
          </p:cNvPicPr>
          <p:nvPr/>
        </p:nvPicPr>
        <p:blipFill>
          <a:blip r:embed="rId3"/>
          <a:stretch>
            <a:fillRect/>
          </a:stretch>
        </p:blipFill>
        <p:spPr>
          <a:xfrm>
            <a:off x="15052540" y="6541341"/>
            <a:ext cx="1224594" cy="1224594"/>
          </a:xfrm>
          <a:prstGeom prst="rect">
            <a:avLst/>
          </a:prstGeom>
          <a:ln w="12700">
            <a:miter lim="400000"/>
          </a:ln>
        </p:spPr>
      </p:pic>
      <p:pic>
        <p:nvPicPr>
          <p:cNvPr id="389" name="blaues Plättchen.png" descr="blaues Plättchen.png"/>
          <p:cNvPicPr>
            <a:picLocks noChangeAspect="1"/>
          </p:cNvPicPr>
          <p:nvPr/>
        </p:nvPicPr>
        <p:blipFill>
          <a:blip r:embed="rId3"/>
          <a:stretch>
            <a:fillRect/>
          </a:stretch>
        </p:blipFill>
        <p:spPr>
          <a:xfrm>
            <a:off x="13629552" y="8054402"/>
            <a:ext cx="1224594" cy="1224594"/>
          </a:xfrm>
          <a:prstGeom prst="rect">
            <a:avLst/>
          </a:prstGeom>
          <a:ln w="12700">
            <a:miter lim="400000"/>
          </a:ln>
        </p:spPr>
      </p:pic>
      <p:pic>
        <p:nvPicPr>
          <p:cNvPr id="390" name="rotes Plättchen.png" descr="rotes Plättchen.png"/>
          <p:cNvPicPr>
            <a:picLocks noChangeAspect="1"/>
          </p:cNvPicPr>
          <p:nvPr/>
        </p:nvPicPr>
        <p:blipFill>
          <a:blip r:embed="rId4"/>
          <a:stretch>
            <a:fillRect/>
          </a:stretch>
        </p:blipFill>
        <p:spPr>
          <a:xfrm>
            <a:off x="8106867" y="8057099"/>
            <a:ext cx="1219201" cy="1219201"/>
          </a:xfrm>
          <a:prstGeom prst="rect">
            <a:avLst/>
          </a:prstGeom>
          <a:ln w="12700">
            <a:miter lim="400000"/>
          </a:ln>
        </p:spPr>
      </p:pic>
      <p:pic>
        <p:nvPicPr>
          <p:cNvPr id="391" name="blaues Plättchen.png" descr="blaues Plättchen.png"/>
          <p:cNvPicPr>
            <a:picLocks noChangeAspect="1"/>
          </p:cNvPicPr>
          <p:nvPr/>
        </p:nvPicPr>
        <p:blipFill>
          <a:blip r:embed="rId3"/>
          <a:stretch>
            <a:fillRect/>
          </a:stretch>
        </p:blipFill>
        <p:spPr>
          <a:xfrm>
            <a:off x="15052540" y="8054402"/>
            <a:ext cx="1224594" cy="1224594"/>
          </a:xfrm>
          <a:prstGeom prst="rect">
            <a:avLst/>
          </a:prstGeom>
          <a:ln w="12700">
            <a:miter lim="400000"/>
          </a:ln>
        </p:spPr>
      </p:pic>
      <p:pic>
        <p:nvPicPr>
          <p:cNvPr id="392" name="blaues Plättchen.png" descr="blaues Plättchen.png"/>
          <p:cNvPicPr>
            <a:picLocks noChangeAspect="1"/>
          </p:cNvPicPr>
          <p:nvPr/>
        </p:nvPicPr>
        <p:blipFill>
          <a:blip r:embed="rId3"/>
          <a:stretch>
            <a:fillRect/>
          </a:stretch>
        </p:blipFill>
        <p:spPr>
          <a:xfrm>
            <a:off x="13629552" y="9574774"/>
            <a:ext cx="1224594" cy="1224594"/>
          </a:xfrm>
          <a:prstGeom prst="rect">
            <a:avLst/>
          </a:prstGeom>
          <a:ln w="12700">
            <a:miter lim="400000"/>
          </a:ln>
        </p:spPr>
      </p:pic>
      <p:pic>
        <p:nvPicPr>
          <p:cNvPr id="393" name="rotes Plättchen.png" descr="rotes Plättchen.png"/>
          <p:cNvPicPr>
            <a:picLocks noChangeAspect="1"/>
          </p:cNvPicPr>
          <p:nvPr/>
        </p:nvPicPr>
        <p:blipFill>
          <a:blip r:embed="rId4"/>
          <a:stretch>
            <a:fillRect/>
          </a:stretch>
        </p:blipFill>
        <p:spPr>
          <a:xfrm>
            <a:off x="8106867" y="9577471"/>
            <a:ext cx="1219201" cy="1219201"/>
          </a:xfrm>
          <a:prstGeom prst="rect">
            <a:avLst/>
          </a:prstGeom>
          <a:ln w="12700">
            <a:miter lim="400000"/>
          </a:ln>
        </p:spPr>
      </p:pic>
      <p:pic>
        <p:nvPicPr>
          <p:cNvPr id="394" name="rotes Plättchen.png" descr="rotes Plättchen.png"/>
          <p:cNvPicPr>
            <a:picLocks noChangeAspect="1"/>
          </p:cNvPicPr>
          <p:nvPr/>
        </p:nvPicPr>
        <p:blipFill>
          <a:blip r:embed="rId4"/>
          <a:stretch>
            <a:fillRect/>
          </a:stretch>
        </p:blipFill>
        <p:spPr>
          <a:xfrm>
            <a:off x="9549860" y="9577471"/>
            <a:ext cx="1219201" cy="1219201"/>
          </a:xfrm>
          <a:prstGeom prst="rect">
            <a:avLst/>
          </a:prstGeom>
          <a:ln w="12700">
            <a:miter lim="400000"/>
          </a:ln>
        </p:spPr>
      </p:pic>
      <p:pic>
        <p:nvPicPr>
          <p:cNvPr id="395" name="blaues Plättchen.png" descr="blaues Plättchen.png"/>
          <p:cNvPicPr>
            <a:picLocks noChangeAspect="1"/>
          </p:cNvPicPr>
          <p:nvPr/>
        </p:nvPicPr>
        <p:blipFill>
          <a:blip r:embed="rId3"/>
          <a:stretch>
            <a:fillRect/>
          </a:stretch>
        </p:blipFill>
        <p:spPr>
          <a:xfrm>
            <a:off x="15052540" y="9574774"/>
            <a:ext cx="1224594" cy="1224594"/>
          </a:xfrm>
          <a:prstGeom prst="rect">
            <a:avLst/>
          </a:prstGeom>
          <a:ln w="12700">
            <a:miter lim="400000"/>
          </a:ln>
        </p:spPr>
      </p:pic>
      <p:pic>
        <p:nvPicPr>
          <p:cNvPr id="396" name="blaues Plättchen.png" descr="blaues Plättchen.png"/>
          <p:cNvPicPr>
            <a:picLocks noChangeAspect="1"/>
          </p:cNvPicPr>
          <p:nvPr/>
        </p:nvPicPr>
        <p:blipFill>
          <a:blip r:embed="rId3"/>
          <a:stretch>
            <a:fillRect/>
          </a:stretch>
        </p:blipFill>
        <p:spPr>
          <a:xfrm>
            <a:off x="12298503" y="6541341"/>
            <a:ext cx="1224594" cy="1224594"/>
          </a:xfrm>
          <a:prstGeom prst="rect">
            <a:avLst/>
          </a:prstGeom>
          <a:ln w="12700">
            <a:miter lim="400000"/>
          </a:ln>
        </p:spPr>
      </p:pic>
      <p:pic>
        <p:nvPicPr>
          <p:cNvPr id="397" name="blaues Plättchen.png" descr="blaues Plättchen.png"/>
          <p:cNvPicPr>
            <a:picLocks noChangeAspect="1"/>
          </p:cNvPicPr>
          <p:nvPr/>
        </p:nvPicPr>
        <p:blipFill>
          <a:blip r:embed="rId3"/>
          <a:stretch>
            <a:fillRect/>
          </a:stretch>
        </p:blipFill>
        <p:spPr>
          <a:xfrm>
            <a:off x="12298503" y="8061712"/>
            <a:ext cx="1224594" cy="1224594"/>
          </a:xfrm>
          <a:prstGeom prst="rect">
            <a:avLst/>
          </a:prstGeom>
          <a:ln w="12700">
            <a:miter lim="400000"/>
          </a:ln>
        </p:spPr>
      </p:pic>
      <p:pic>
        <p:nvPicPr>
          <p:cNvPr id="398" name="blaues Plättchen.png" descr="blaues Plättchen.png"/>
          <p:cNvPicPr>
            <a:picLocks noChangeAspect="1"/>
          </p:cNvPicPr>
          <p:nvPr/>
        </p:nvPicPr>
        <p:blipFill>
          <a:blip r:embed="rId3"/>
          <a:stretch>
            <a:fillRect/>
          </a:stretch>
        </p:blipFill>
        <p:spPr>
          <a:xfrm>
            <a:off x="10865513" y="8061712"/>
            <a:ext cx="1224594" cy="1224594"/>
          </a:xfrm>
          <a:prstGeom prst="rect">
            <a:avLst/>
          </a:prstGeom>
          <a:ln w="12700">
            <a:miter lim="400000"/>
          </a:ln>
        </p:spPr>
      </p:pic>
      <p:pic>
        <p:nvPicPr>
          <p:cNvPr id="399" name="blaues Plättchen.png" descr="blaues Plättchen.png"/>
          <p:cNvPicPr>
            <a:picLocks noChangeAspect="1"/>
          </p:cNvPicPr>
          <p:nvPr/>
        </p:nvPicPr>
        <p:blipFill>
          <a:blip r:embed="rId3"/>
          <a:stretch>
            <a:fillRect/>
          </a:stretch>
        </p:blipFill>
        <p:spPr>
          <a:xfrm>
            <a:off x="9547163" y="8061712"/>
            <a:ext cx="1224594" cy="1224594"/>
          </a:xfrm>
          <a:prstGeom prst="rect">
            <a:avLst/>
          </a:prstGeom>
          <a:ln w="12700">
            <a:miter lim="400000"/>
          </a:ln>
        </p:spPr>
      </p:pic>
      <p:pic>
        <p:nvPicPr>
          <p:cNvPr id="400" name="blaues Plättchen.png" descr="blaues Plättchen.png"/>
          <p:cNvPicPr>
            <a:picLocks noChangeAspect="1"/>
          </p:cNvPicPr>
          <p:nvPr/>
        </p:nvPicPr>
        <p:blipFill>
          <a:blip r:embed="rId3"/>
          <a:stretch>
            <a:fillRect/>
          </a:stretch>
        </p:blipFill>
        <p:spPr>
          <a:xfrm>
            <a:off x="12206565" y="9574774"/>
            <a:ext cx="1224593" cy="1224594"/>
          </a:xfrm>
          <a:prstGeom prst="rect">
            <a:avLst/>
          </a:prstGeom>
          <a:ln w="12700">
            <a:miter lim="400000"/>
          </a:ln>
        </p:spPr>
      </p:pic>
      <p:pic>
        <p:nvPicPr>
          <p:cNvPr id="401" name="blaues Plättchen.png" descr="blaues Plättchen.png"/>
          <p:cNvPicPr>
            <a:picLocks noChangeAspect="1"/>
          </p:cNvPicPr>
          <p:nvPr/>
        </p:nvPicPr>
        <p:blipFill>
          <a:blip r:embed="rId3"/>
          <a:stretch>
            <a:fillRect/>
          </a:stretch>
        </p:blipFill>
        <p:spPr>
          <a:xfrm>
            <a:off x="10890913" y="9574774"/>
            <a:ext cx="1224594" cy="1224594"/>
          </a:xfrm>
          <a:prstGeom prst="rect">
            <a:avLst/>
          </a:prstGeom>
          <a:ln w="12700">
            <a:miter lim="400000"/>
          </a:ln>
        </p:spPr>
      </p:pic>
      <p:pic>
        <p:nvPicPr>
          <p:cNvPr id="402" name="rotes Plättchen.png" descr="rotes Plättchen.png"/>
          <p:cNvPicPr>
            <a:picLocks noChangeAspect="1"/>
          </p:cNvPicPr>
          <p:nvPr/>
        </p:nvPicPr>
        <p:blipFill>
          <a:blip r:embed="rId4"/>
          <a:stretch>
            <a:fillRect/>
          </a:stretch>
        </p:blipFill>
        <p:spPr>
          <a:xfrm>
            <a:off x="8106867" y="11090533"/>
            <a:ext cx="1219201" cy="1219201"/>
          </a:xfrm>
          <a:prstGeom prst="rect">
            <a:avLst/>
          </a:prstGeom>
          <a:ln w="12700">
            <a:miter lim="400000"/>
          </a:ln>
        </p:spPr>
      </p:pic>
      <p:pic>
        <p:nvPicPr>
          <p:cNvPr id="403" name="rotes Plättchen.png" descr="rotes Plättchen.png"/>
          <p:cNvPicPr>
            <a:picLocks noChangeAspect="1"/>
          </p:cNvPicPr>
          <p:nvPr/>
        </p:nvPicPr>
        <p:blipFill>
          <a:blip r:embed="rId4"/>
          <a:stretch>
            <a:fillRect/>
          </a:stretch>
        </p:blipFill>
        <p:spPr>
          <a:xfrm>
            <a:off x="9549860" y="11090533"/>
            <a:ext cx="1219201" cy="1219201"/>
          </a:xfrm>
          <a:prstGeom prst="rect">
            <a:avLst/>
          </a:prstGeom>
          <a:ln w="12700">
            <a:miter lim="400000"/>
          </a:ln>
        </p:spPr>
      </p:pic>
      <p:pic>
        <p:nvPicPr>
          <p:cNvPr id="404" name="rotes Plättchen.png" descr="rotes Plättchen.png"/>
          <p:cNvPicPr>
            <a:picLocks noChangeAspect="1"/>
          </p:cNvPicPr>
          <p:nvPr/>
        </p:nvPicPr>
        <p:blipFill>
          <a:blip r:embed="rId4"/>
          <a:stretch>
            <a:fillRect/>
          </a:stretch>
        </p:blipFill>
        <p:spPr>
          <a:xfrm>
            <a:off x="12173860" y="11090533"/>
            <a:ext cx="1219201" cy="1219201"/>
          </a:xfrm>
          <a:prstGeom prst="rect">
            <a:avLst/>
          </a:prstGeom>
          <a:ln w="12700">
            <a:miter lim="400000"/>
          </a:ln>
        </p:spPr>
      </p:pic>
      <p:pic>
        <p:nvPicPr>
          <p:cNvPr id="405" name="rotes Plättchen.png" descr="rotes Plättchen.png"/>
          <p:cNvPicPr>
            <a:picLocks noChangeAspect="1"/>
          </p:cNvPicPr>
          <p:nvPr/>
        </p:nvPicPr>
        <p:blipFill>
          <a:blip r:embed="rId4"/>
          <a:stretch>
            <a:fillRect/>
          </a:stretch>
        </p:blipFill>
        <p:spPr>
          <a:xfrm>
            <a:off x="10893610" y="11090533"/>
            <a:ext cx="1219201" cy="1219201"/>
          </a:xfrm>
          <a:prstGeom prst="rect">
            <a:avLst/>
          </a:prstGeom>
          <a:ln w="12700">
            <a:miter lim="400000"/>
          </a:ln>
        </p:spPr>
      </p:pic>
      <p:pic>
        <p:nvPicPr>
          <p:cNvPr id="406" name="rotes Plättchen.png" descr="rotes Plättchen.png"/>
          <p:cNvPicPr>
            <a:picLocks noChangeAspect="1"/>
          </p:cNvPicPr>
          <p:nvPr/>
        </p:nvPicPr>
        <p:blipFill>
          <a:blip r:embed="rId4"/>
          <a:stretch>
            <a:fillRect/>
          </a:stretch>
        </p:blipFill>
        <p:spPr>
          <a:xfrm>
            <a:off x="13680352" y="11095146"/>
            <a:ext cx="1219201" cy="1219201"/>
          </a:xfrm>
          <a:prstGeom prst="rect">
            <a:avLst/>
          </a:prstGeom>
          <a:ln w="12700">
            <a:miter lim="400000"/>
          </a:ln>
        </p:spPr>
      </p:pic>
      <p:pic>
        <p:nvPicPr>
          <p:cNvPr id="407" name="rotes Plättchen.png" descr="rotes Plättchen.png"/>
          <p:cNvPicPr>
            <a:picLocks noChangeAspect="1"/>
          </p:cNvPicPr>
          <p:nvPr/>
        </p:nvPicPr>
        <p:blipFill>
          <a:blip r:embed="rId4"/>
          <a:stretch>
            <a:fillRect/>
          </a:stretch>
        </p:blipFill>
        <p:spPr>
          <a:xfrm>
            <a:off x="15055236" y="11087836"/>
            <a:ext cx="1219201" cy="1219201"/>
          </a:xfrm>
          <a:prstGeom prst="rect">
            <a:avLst/>
          </a:prstGeom>
          <a:ln w="12700">
            <a:miter lim="400000"/>
          </a:ln>
        </p:spPr>
      </p:pic>
      <p:sp>
        <p:nvSpPr>
          <p:cNvPr id="408" name="Wie würdest du die Zerlegungen ordnen?"/>
          <p:cNvSpPr txBox="1"/>
          <p:nvPr/>
        </p:nvSpPr>
        <p:spPr>
          <a:xfrm>
            <a:off x="508079" y="2570999"/>
            <a:ext cx="13887143"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Wie würdest du die Zerlegungen ordnen?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413" name="Mengen vergleich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vergleichen</a:t>
            </a:r>
          </a:p>
        </p:txBody>
      </p:sp>
      <p:sp>
        <p:nvSpPr>
          <p:cNvPr id="414" name="Spielfeld, Arbeitsblatt und Zehnerfeld"/>
          <p:cNvSpPr txBox="1"/>
          <p:nvPr/>
        </p:nvSpPr>
        <p:spPr>
          <a:xfrm>
            <a:off x="575020" y="11761206"/>
            <a:ext cx="8479718"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365469">
              <a:spcBef>
                <a:spcPts val="2500"/>
              </a:spcBef>
              <a:defRPr sz="3359"/>
            </a:lvl1pPr>
          </a:lstStyle>
          <a:p>
            <a:r>
              <a:t>Spielfeld, Arbeitsblatt und Zehnerfeld</a:t>
            </a:r>
          </a:p>
        </p:txBody>
      </p:sp>
      <p:sp>
        <p:nvSpPr>
          <p:cNvPr id="415" name="einen Bleistift, deine Plättchen und einen Würfel"/>
          <p:cNvSpPr txBox="1"/>
          <p:nvPr/>
        </p:nvSpPr>
        <p:spPr>
          <a:xfrm>
            <a:off x="12289504" y="11568756"/>
            <a:ext cx="10933594"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389853">
              <a:spcBef>
                <a:spcPts val="2500"/>
              </a:spcBef>
              <a:defRPr sz="3420"/>
            </a:lvl1pPr>
          </a:lstStyle>
          <a:p>
            <a:r>
              <a:t>einen Bleistift, deine Plättchen und einen Würfel</a:t>
            </a:r>
          </a:p>
        </p:txBody>
      </p:sp>
      <p:sp>
        <p:nvSpPr>
          <p:cNvPr id="416" name="Stift"/>
          <p:cNvSpPr/>
          <p:nvPr/>
        </p:nvSpPr>
        <p:spPr>
          <a:xfrm rot="10238580">
            <a:off x="20163150" y="4195033"/>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pic>
        <p:nvPicPr>
          <p:cNvPr id="417" name="Bildschirmfoto 2020-11-23 um 16.58.44.png" descr="Bildschirmfoto 2020-11-23 um 16.58.44.png"/>
          <p:cNvPicPr>
            <a:picLocks noChangeAspect="1"/>
          </p:cNvPicPr>
          <p:nvPr/>
        </p:nvPicPr>
        <p:blipFill>
          <a:blip r:embed="rId3"/>
          <a:stretch>
            <a:fillRect/>
          </a:stretch>
        </p:blipFill>
        <p:spPr>
          <a:xfrm>
            <a:off x="373798" y="3671305"/>
            <a:ext cx="4572998" cy="6373390"/>
          </a:xfrm>
          <a:prstGeom prst="rect">
            <a:avLst/>
          </a:prstGeom>
          <a:ln w="12700">
            <a:miter lim="400000"/>
          </a:ln>
        </p:spPr>
      </p:pic>
      <p:grpSp>
        <p:nvGrpSpPr>
          <p:cNvPr id="428" name="Gruppieren"/>
          <p:cNvGrpSpPr/>
          <p:nvPr/>
        </p:nvGrpSpPr>
        <p:grpSpPr>
          <a:xfrm>
            <a:off x="13567485" y="5263321"/>
            <a:ext cx="6059029" cy="5308340"/>
            <a:chOff x="0" y="0"/>
            <a:chExt cx="6059028" cy="5308338"/>
          </a:xfrm>
        </p:grpSpPr>
        <p:pic>
          <p:nvPicPr>
            <p:cNvPr id="418" name="blaues Plättchen.png" descr="blaues Plättchen.png"/>
            <p:cNvPicPr>
              <a:picLocks noChangeAspect="1"/>
            </p:cNvPicPr>
            <p:nvPr/>
          </p:nvPicPr>
          <p:blipFill>
            <a:blip r:embed="rId4"/>
            <a:stretch>
              <a:fillRect/>
            </a:stretch>
          </p:blipFill>
          <p:spPr>
            <a:xfrm>
              <a:off x="2081754" y="2856027"/>
              <a:ext cx="1224594" cy="1224594"/>
            </a:xfrm>
            <a:prstGeom prst="rect">
              <a:avLst/>
            </a:prstGeom>
            <a:ln w="12700" cap="flat">
              <a:noFill/>
              <a:miter lim="400000"/>
            </a:ln>
            <a:effectLst/>
          </p:spPr>
        </p:pic>
        <p:pic>
          <p:nvPicPr>
            <p:cNvPr id="419" name="rotes Plättchen.png" descr="rotes Plättchen.png"/>
            <p:cNvPicPr>
              <a:picLocks noChangeAspect="1"/>
            </p:cNvPicPr>
            <p:nvPr/>
          </p:nvPicPr>
          <p:blipFill>
            <a:blip r:embed="rId5"/>
            <a:stretch>
              <a:fillRect/>
            </a:stretch>
          </p:blipFill>
          <p:spPr>
            <a:xfrm>
              <a:off x="3696828" y="3203267"/>
              <a:ext cx="1219201" cy="1219201"/>
            </a:xfrm>
            <a:prstGeom prst="rect">
              <a:avLst/>
            </a:prstGeom>
            <a:ln w="12700" cap="flat">
              <a:noFill/>
              <a:miter lim="400000"/>
            </a:ln>
            <a:effectLst/>
          </p:spPr>
        </p:pic>
        <p:pic>
          <p:nvPicPr>
            <p:cNvPr id="420" name="blaues Plättchen.png" descr="blaues Plättchen.png"/>
            <p:cNvPicPr>
              <a:picLocks noChangeAspect="1"/>
            </p:cNvPicPr>
            <p:nvPr/>
          </p:nvPicPr>
          <p:blipFill>
            <a:blip r:embed="rId4"/>
            <a:stretch>
              <a:fillRect/>
            </a:stretch>
          </p:blipFill>
          <p:spPr>
            <a:xfrm>
              <a:off x="3224754" y="1831626"/>
              <a:ext cx="1224594" cy="1224594"/>
            </a:xfrm>
            <a:prstGeom prst="rect">
              <a:avLst/>
            </a:prstGeom>
            <a:ln w="12700" cap="flat">
              <a:noFill/>
              <a:miter lim="400000"/>
            </a:ln>
            <a:effectLst/>
          </p:spPr>
        </p:pic>
        <p:pic>
          <p:nvPicPr>
            <p:cNvPr id="421" name="rotes Plättchen.png" descr="rotes Plättchen.png"/>
            <p:cNvPicPr>
              <a:picLocks noChangeAspect="1"/>
            </p:cNvPicPr>
            <p:nvPr/>
          </p:nvPicPr>
          <p:blipFill>
            <a:blip r:embed="rId5"/>
            <a:stretch>
              <a:fillRect/>
            </a:stretch>
          </p:blipFill>
          <p:spPr>
            <a:xfrm>
              <a:off x="4839828" y="2178866"/>
              <a:ext cx="1219201" cy="1219201"/>
            </a:xfrm>
            <a:prstGeom prst="rect">
              <a:avLst/>
            </a:prstGeom>
            <a:ln w="12700" cap="flat">
              <a:noFill/>
              <a:miter lim="400000"/>
            </a:ln>
            <a:effectLst/>
          </p:spPr>
        </p:pic>
        <p:pic>
          <p:nvPicPr>
            <p:cNvPr id="422" name="blaues Plättchen.png" descr="blaues Plättchen.png"/>
            <p:cNvPicPr>
              <a:picLocks noChangeAspect="1"/>
            </p:cNvPicPr>
            <p:nvPr/>
          </p:nvPicPr>
          <p:blipFill>
            <a:blip r:embed="rId4"/>
            <a:stretch>
              <a:fillRect/>
            </a:stretch>
          </p:blipFill>
          <p:spPr>
            <a:xfrm>
              <a:off x="466680" y="2856027"/>
              <a:ext cx="1224594" cy="1224594"/>
            </a:xfrm>
            <a:prstGeom prst="rect">
              <a:avLst/>
            </a:prstGeom>
            <a:ln w="12700" cap="flat">
              <a:noFill/>
              <a:miter lim="400000"/>
            </a:ln>
            <a:effectLst/>
          </p:spPr>
        </p:pic>
        <p:pic>
          <p:nvPicPr>
            <p:cNvPr id="423" name="rotes Plättchen.png" descr="rotes Plättchen.png"/>
            <p:cNvPicPr>
              <a:picLocks noChangeAspect="1"/>
            </p:cNvPicPr>
            <p:nvPr/>
          </p:nvPicPr>
          <p:blipFill>
            <a:blip r:embed="rId5"/>
            <a:stretch>
              <a:fillRect/>
            </a:stretch>
          </p:blipFill>
          <p:spPr>
            <a:xfrm>
              <a:off x="2537909" y="4089138"/>
              <a:ext cx="1219201" cy="1219201"/>
            </a:xfrm>
            <a:prstGeom prst="rect">
              <a:avLst/>
            </a:prstGeom>
            <a:ln w="12700" cap="flat">
              <a:noFill/>
              <a:miter lim="400000"/>
            </a:ln>
            <a:effectLst/>
          </p:spPr>
        </p:pic>
        <p:pic>
          <p:nvPicPr>
            <p:cNvPr id="424" name="blaues Plättchen.png" descr="blaues Plättchen.png"/>
            <p:cNvPicPr>
              <a:picLocks noChangeAspect="1"/>
            </p:cNvPicPr>
            <p:nvPr/>
          </p:nvPicPr>
          <p:blipFill>
            <a:blip r:embed="rId4"/>
            <a:stretch>
              <a:fillRect/>
            </a:stretch>
          </p:blipFill>
          <p:spPr>
            <a:xfrm>
              <a:off x="1911914" y="0"/>
              <a:ext cx="1224594" cy="1224593"/>
            </a:xfrm>
            <a:prstGeom prst="rect">
              <a:avLst/>
            </a:prstGeom>
            <a:ln w="12700" cap="flat">
              <a:noFill/>
              <a:miter lim="400000"/>
            </a:ln>
            <a:effectLst/>
          </p:spPr>
        </p:pic>
        <p:pic>
          <p:nvPicPr>
            <p:cNvPr id="425" name="rotes Plättchen.png" descr="rotes Plättchen.png"/>
            <p:cNvPicPr>
              <a:picLocks noChangeAspect="1"/>
            </p:cNvPicPr>
            <p:nvPr/>
          </p:nvPicPr>
          <p:blipFill>
            <a:blip r:embed="rId5"/>
            <a:stretch>
              <a:fillRect/>
            </a:stretch>
          </p:blipFill>
          <p:spPr>
            <a:xfrm>
              <a:off x="3315432" y="465379"/>
              <a:ext cx="1219201" cy="1219201"/>
            </a:xfrm>
            <a:prstGeom prst="rect">
              <a:avLst/>
            </a:prstGeom>
            <a:ln w="12700" cap="flat">
              <a:noFill/>
              <a:miter lim="400000"/>
            </a:ln>
            <a:effectLst/>
          </p:spPr>
        </p:pic>
        <p:pic>
          <p:nvPicPr>
            <p:cNvPr id="426" name="blaues Plättchen.png" descr="blaues Plättchen.png"/>
            <p:cNvPicPr>
              <a:picLocks noChangeAspect="1"/>
            </p:cNvPicPr>
            <p:nvPr/>
          </p:nvPicPr>
          <p:blipFill>
            <a:blip r:embed="rId4"/>
            <a:stretch>
              <a:fillRect/>
            </a:stretch>
          </p:blipFill>
          <p:spPr>
            <a:xfrm>
              <a:off x="0" y="1146970"/>
              <a:ext cx="1224593" cy="1224594"/>
            </a:xfrm>
            <a:prstGeom prst="rect">
              <a:avLst/>
            </a:prstGeom>
            <a:ln w="12700" cap="flat">
              <a:noFill/>
              <a:miter lim="400000"/>
            </a:ln>
            <a:effectLst/>
          </p:spPr>
        </p:pic>
        <p:pic>
          <p:nvPicPr>
            <p:cNvPr id="427" name="rotes Plättchen.png" descr="rotes Plättchen.png"/>
            <p:cNvPicPr>
              <a:picLocks noChangeAspect="1"/>
            </p:cNvPicPr>
            <p:nvPr/>
          </p:nvPicPr>
          <p:blipFill>
            <a:blip r:embed="rId5"/>
            <a:stretch>
              <a:fillRect/>
            </a:stretch>
          </p:blipFill>
          <p:spPr>
            <a:xfrm>
              <a:off x="1615074" y="1494210"/>
              <a:ext cx="1219201" cy="1219201"/>
            </a:xfrm>
            <a:prstGeom prst="rect">
              <a:avLst/>
            </a:prstGeom>
            <a:ln w="12700" cap="flat">
              <a:noFill/>
              <a:miter lim="400000"/>
            </a:ln>
            <a:effectLst/>
          </p:spPr>
        </p:pic>
      </p:grpSp>
      <p:pic>
        <p:nvPicPr>
          <p:cNvPr id="429" name="Bildschirmfoto 2020-11-23 um 17.18.52.png" descr="Bildschirmfoto 2020-11-23 um 17.18.52.png"/>
          <p:cNvPicPr>
            <a:picLocks noChangeAspect="1"/>
          </p:cNvPicPr>
          <p:nvPr/>
        </p:nvPicPr>
        <p:blipFill>
          <a:blip r:embed="rId6"/>
          <a:srcRect t="1212"/>
          <a:stretch>
            <a:fillRect/>
          </a:stretch>
        </p:blipFill>
        <p:spPr>
          <a:xfrm>
            <a:off x="6286622" y="3716898"/>
            <a:ext cx="4468106" cy="6282100"/>
          </a:xfrm>
          <a:prstGeom prst="rect">
            <a:avLst/>
          </a:prstGeom>
          <a:ln w="12700">
            <a:miter lim="400000"/>
          </a:ln>
        </p:spPr>
      </p:pic>
      <p:sp>
        <p:nvSpPr>
          <p:cNvPr id="430" name="Würfel"/>
          <p:cNvSpPr/>
          <p:nvPr/>
        </p:nvSpPr>
        <p:spPr>
          <a:xfrm>
            <a:off x="21882737" y="8541756"/>
            <a:ext cx="1166840" cy="1358600"/>
          </a:xfrm>
          <a:custGeom>
            <a:avLst/>
            <a:gdLst/>
            <a:ahLst/>
            <a:cxnLst>
              <a:cxn ang="0">
                <a:pos x="wd2" y="hd2"/>
              </a:cxn>
              <a:cxn ang="5400000">
                <a:pos x="wd2" y="hd2"/>
              </a:cxn>
              <a:cxn ang="10800000">
                <a:pos x="wd2" y="hd2"/>
              </a:cxn>
              <a:cxn ang="16200000">
                <a:pos x="wd2" y="hd2"/>
              </a:cxn>
            </a:cxnLst>
            <a:rect l="0" t="0" r="r" b="b"/>
            <a:pathLst>
              <a:path w="21600" h="21429" extrusionOk="0">
                <a:moveTo>
                  <a:pt x="10799" y="0"/>
                </a:moveTo>
                <a:cubicBezTo>
                  <a:pt x="10349" y="0"/>
                  <a:pt x="9901" y="98"/>
                  <a:pt x="9496" y="293"/>
                </a:cubicBezTo>
                <a:lnTo>
                  <a:pt x="1179" y="4309"/>
                </a:lnTo>
                <a:cubicBezTo>
                  <a:pt x="660" y="4560"/>
                  <a:pt x="660" y="5199"/>
                  <a:pt x="1179" y="5449"/>
                </a:cubicBezTo>
                <a:lnTo>
                  <a:pt x="9125" y="9287"/>
                </a:lnTo>
                <a:cubicBezTo>
                  <a:pt x="10164" y="9788"/>
                  <a:pt x="11435" y="9788"/>
                  <a:pt x="12473" y="9287"/>
                </a:cubicBezTo>
                <a:lnTo>
                  <a:pt x="20419" y="5449"/>
                </a:lnTo>
                <a:cubicBezTo>
                  <a:pt x="20939" y="5199"/>
                  <a:pt x="20939" y="4560"/>
                  <a:pt x="20419" y="4309"/>
                </a:cubicBezTo>
                <a:lnTo>
                  <a:pt x="12104" y="293"/>
                </a:lnTo>
                <a:cubicBezTo>
                  <a:pt x="11699" y="98"/>
                  <a:pt x="11249" y="0"/>
                  <a:pt x="10799" y="0"/>
                </a:cubicBezTo>
                <a:close/>
                <a:moveTo>
                  <a:pt x="10799" y="1150"/>
                </a:moveTo>
                <a:cubicBezTo>
                  <a:pt x="11133" y="1150"/>
                  <a:pt x="11467" y="1213"/>
                  <a:pt x="11723" y="1336"/>
                </a:cubicBezTo>
                <a:cubicBezTo>
                  <a:pt x="12233" y="1582"/>
                  <a:pt x="12233" y="1980"/>
                  <a:pt x="11723" y="2227"/>
                </a:cubicBezTo>
                <a:cubicBezTo>
                  <a:pt x="11212" y="2473"/>
                  <a:pt x="10386" y="2473"/>
                  <a:pt x="9876" y="2227"/>
                </a:cubicBezTo>
                <a:cubicBezTo>
                  <a:pt x="9365" y="1980"/>
                  <a:pt x="9365" y="1582"/>
                  <a:pt x="9876" y="1336"/>
                </a:cubicBezTo>
                <a:cubicBezTo>
                  <a:pt x="10131" y="1213"/>
                  <a:pt x="10465" y="1150"/>
                  <a:pt x="10799" y="1150"/>
                </a:cubicBezTo>
                <a:close/>
                <a:moveTo>
                  <a:pt x="4625" y="4132"/>
                </a:moveTo>
                <a:cubicBezTo>
                  <a:pt x="4960" y="4132"/>
                  <a:pt x="5294" y="4195"/>
                  <a:pt x="5549" y="4318"/>
                </a:cubicBezTo>
                <a:cubicBezTo>
                  <a:pt x="6059" y="4564"/>
                  <a:pt x="6059" y="4964"/>
                  <a:pt x="5549" y="5210"/>
                </a:cubicBezTo>
                <a:cubicBezTo>
                  <a:pt x="5039" y="5456"/>
                  <a:pt x="4212" y="5456"/>
                  <a:pt x="3702" y="5210"/>
                </a:cubicBezTo>
                <a:cubicBezTo>
                  <a:pt x="3192" y="4964"/>
                  <a:pt x="3192" y="4564"/>
                  <a:pt x="3702" y="4318"/>
                </a:cubicBezTo>
                <a:cubicBezTo>
                  <a:pt x="3957" y="4195"/>
                  <a:pt x="4291" y="4132"/>
                  <a:pt x="4625" y="4132"/>
                </a:cubicBezTo>
                <a:close/>
                <a:moveTo>
                  <a:pt x="10799" y="4132"/>
                </a:moveTo>
                <a:cubicBezTo>
                  <a:pt x="11133" y="4132"/>
                  <a:pt x="11467" y="4195"/>
                  <a:pt x="11723" y="4318"/>
                </a:cubicBezTo>
                <a:cubicBezTo>
                  <a:pt x="12233" y="4564"/>
                  <a:pt x="12233" y="4964"/>
                  <a:pt x="11723" y="5210"/>
                </a:cubicBezTo>
                <a:cubicBezTo>
                  <a:pt x="11212" y="5456"/>
                  <a:pt x="10386" y="5456"/>
                  <a:pt x="9876" y="5210"/>
                </a:cubicBezTo>
                <a:cubicBezTo>
                  <a:pt x="9365" y="4964"/>
                  <a:pt x="9365" y="4564"/>
                  <a:pt x="9876" y="4318"/>
                </a:cubicBezTo>
                <a:cubicBezTo>
                  <a:pt x="10131" y="4195"/>
                  <a:pt x="10465" y="4132"/>
                  <a:pt x="10799" y="4132"/>
                </a:cubicBezTo>
                <a:close/>
                <a:moveTo>
                  <a:pt x="16973" y="4132"/>
                </a:moveTo>
                <a:cubicBezTo>
                  <a:pt x="17307" y="4132"/>
                  <a:pt x="17641" y="4195"/>
                  <a:pt x="17896" y="4318"/>
                </a:cubicBezTo>
                <a:cubicBezTo>
                  <a:pt x="18406" y="4564"/>
                  <a:pt x="18406" y="4964"/>
                  <a:pt x="17896" y="5210"/>
                </a:cubicBezTo>
                <a:cubicBezTo>
                  <a:pt x="17386" y="5456"/>
                  <a:pt x="16559" y="5456"/>
                  <a:pt x="16049" y="5210"/>
                </a:cubicBezTo>
                <a:cubicBezTo>
                  <a:pt x="15539" y="4964"/>
                  <a:pt x="15539" y="4564"/>
                  <a:pt x="16049" y="4318"/>
                </a:cubicBezTo>
                <a:cubicBezTo>
                  <a:pt x="16304" y="4195"/>
                  <a:pt x="16638" y="4132"/>
                  <a:pt x="16973" y="4132"/>
                </a:cubicBezTo>
                <a:close/>
                <a:moveTo>
                  <a:pt x="751" y="6059"/>
                </a:moveTo>
                <a:cubicBezTo>
                  <a:pt x="356" y="6067"/>
                  <a:pt x="0" y="6338"/>
                  <a:pt x="0" y="6713"/>
                </a:cubicBezTo>
                <a:lnTo>
                  <a:pt x="0" y="15191"/>
                </a:lnTo>
                <a:cubicBezTo>
                  <a:pt x="0" y="15970"/>
                  <a:pt x="471" y="16694"/>
                  <a:pt x="1248" y="17105"/>
                </a:cubicBezTo>
                <a:lnTo>
                  <a:pt x="9225" y="21329"/>
                </a:lnTo>
                <a:cubicBezTo>
                  <a:pt x="9737" y="21600"/>
                  <a:pt x="10398" y="21287"/>
                  <a:pt x="10398" y="20773"/>
                </a:cubicBezTo>
                <a:lnTo>
                  <a:pt x="10398" y="12278"/>
                </a:lnTo>
                <a:cubicBezTo>
                  <a:pt x="10398" y="11234"/>
                  <a:pt x="9739" y="10271"/>
                  <a:pt x="8671" y="9759"/>
                </a:cubicBezTo>
                <a:lnTo>
                  <a:pt x="1146" y="6144"/>
                </a:lnTo>
                <a:cubicBezTo>
                  <a:pt x="1017" y="6083"/>
                  <a:pt x="882" y="6056"/>
                  <a:pt x="751" y="6059"/>
                </a:cubicBezTo>
                <a:close/>
                <a:moveTo>
                  <a:pt x="20847" y="6059"/>
                </a:moveTo>
                <a:cubicBezTo>
                  <a:pt x="20716" y="6056"/>
                  <a:pt x="20581" y="6083"/>
                  <a:pt x="20453" y="6144"/>
                </a:cubicBezTo>
                <a:lnTo>
                  <a:pt x="12927" y="9759"/>
                </a:lnTo>
                <a:cubicBezTo>
                  <a:pt x="11859" y="10271"/>
                  <a:pt x="11200" y="11234"/>
                  <a:pt x="11200" y="12278"/>
                </a:cubicBezTo>
                <a:lnTo>
                  <a:pt x="11200" y="20773"/>
                </a:lnTo>
                <a:cubicBezTo>
                  <a:pt x="11200" y="21287"/>
                  <a:pt x="11863" y="21600"/>
                  <a:pt x="12375" y="21329"/>
                </a:cubicBezTo>
                <a:lnTo>
                  <a:pt x="20350" y="17105"/>
                </a:lnTo>
                <a:cubicBezTo>
                  <a:pt x="21127" y="16694"/>
                  <a:pt x="21600" y="15970"/>
                  <a:pt x="21600" y="15191"/>
                </a:cubicBezTo>
                <a:lnTo>
                  <a:pt x="21600" y="6713"/>
                </a:lnTo>
                <a:cubicBezTo>
                  <a:pt x="21600" y="6338"/>
                  <a:pt x="21242" y="6067"/>
                  <a:pt x="20847" y="6059"/>
                </a:cubicBezTo>
                <a:close/>
                <a:moveTo>
                  <a:pt x="10799" y="7115"/>
                </a:moveTo>
                <a:cubicBezTo>
                  <a:pt x="11133" y="7115"/>
                  <a:pt x="11467" y="7176"/>
                  <a:pt x="11723" y="7299"/>
                </a:cubicBezTo>
                <a:cubicBezTo>
                  <a:pt x="12233" y="7546"/>
                  <a:pt x="12233" y="7945"/>
                  <a:pt x="11723" y="8192"/>
                </a:cubicBezTo>
                <a:cubicBezTo>
                  <a:pt x="11212" y="8438"/>
                  <a:pt x="10386" y="8438"/>
                  <a:pt x="9876" y="8192"/>
                </a:cubicBezTo>
                <a:cubicBezTo>
                  <a:pt x="9365" y="7945"/>
                  <a:pt x="9365" y="7546"/>
                  <a:pt x="9876" y="7299"/>
                </a:cubicBezTo>
                <a:cubicBezTo>
                  <a:pt x="10131" y="7176"/>
                  <a:pt x="10465" y="7115"/>
                  <a:pt x="10799" y="7115"/>
                </a:cubicBezTo>
                <a:close/>
                <a:moveTo>
                  <a:pt x="1745" y="8061"/>
                </a:moveTo>
                <a:cubicBezTo>
                  <a:pt x="1851" y="8064"/>
                  <a:pt x="1968" y="8093"/>
                  <a:pt x="2091" y="8152"/>
                </a:cubicBezTo>
                <a:cubicBezTo>
                  <a:pt x="2582" y="8385"/>
                  <a:pt x="2979" y="8996"/>
                  <a:pt x="2979" y="9516"/>
                </a:cubicBezTo>
                <a:cubicBezTo>
                  <a:pt x="2979" y="10036"/>
                  <a:pt x="2582" y="10264"/>
                  <a:pt x="2091" y="10027"/>
                </a:cubicBezTo>
                <a:cubicBezTo>
                  <a:pt x="1600" y="9790"/>
                  <a:pt x="1201" y="9181"/>
                  <a:pt x="1201" y="8665"/>
                </a:cubicBezTo>
                <a:cubicBezTo>
                  <a:pt x="1201" y="8279"/>
                  <a:pt x="1426" y="8052"/>
                  <a:pt x="1745" y="8061"/>
                </a:cubicBezTo>
                <a:close/>
                <a:moveTo>
                  <a:pt x="19855" y="8061"/>
                </a:moveTo>
                <a:cubicBezTo>
                  <a:pt x="20174" y="8052"/>
                  <a:pt x="20397" y="8279"/>
                  <a:pt x="20397" y="8665"/>
                </a:cubicBezTo>
                <a:cubicBezTo>
                  <a:pt x="20397" y="9181"/>
                  <a:pt x="19999" y="9790"/>
                  <a:pt x="19507" y="10027"/>
                </a:cubicBezTo>
                <a:cubicBezTo>
                  <a:pt x="19016" y="10264"/>
                  <a:pt x="18619" y="10036"/>
                  <a:pt x="18619" y="9516"/>
                </a:cubicBezTo>
                <a:cubicBezTo>
                  <a:pt x="18619" y="8996"/>
                  <a:pt x="19016" y="8385"/>
                  <a:pt x="19507" y="8152"/>
                </a:cubicBezTo>
                <a:cubicBezTo>
                  <a:pt x="19630" y="8093"/>
                  <a:pt x="19749" y="8064"/>
                  <a:pt x="19855" y="8061"/>
                </a:cubicBezTo>
                <a:close/>
                <a:moveTo>
                  <a:pt x="7689" y="10947"/>
                </a:moveTo>
                <a:cubicBezTo>
                  <a:pt x="7795" y="10952"/>
                  <a:pt x="7912" y="10983"/>
                  <a:pt x="8034" y="11044"/>
                </a:cubicBezTo>
                <a:cubicBezTo>
                  <a:pt x="8526" y="11290"/>
                  <a:pt x="8925" y="11922"/>
                  <a:pt x="8925" y="12456"/>
                </a:cubicBezTo>
                <a:cubicBezTo>
                  <a:pt x="8925" y="12989"/>
                  <a:pt x="8526" y="13219"/>
                  <a:pt x="8034" y="12970"/>
                </a:cubicBezTo>
                <a:cubicBezTo>
                  <a:pt x="7543" y="12721"/>
                  <a:pt x="7146" y="12090"/>
                  <a:pt x="7146" y="11560"/>
                </a:cubicBezTo>
                <a:cubicBezTo>
                  <a:pt x="7146" y="11163"/>
                  <a:pt x="7369" y="10934"/>
                  <a:pt x="7689" y="10947"/>
                </a:cubicBezTo>
                <a:close/>
                <a:moveTo>
                  <a:pt x="13909" y="10947"/>
                </a:moveTo>
                <a:cubicBezTo>
                  <a:pt x="14229" y="10934"/>
                  <a:pt x="14452" y="11163"/>
                  <a:pt x="14452" y="11560"/>
                </a:cubicBezTo>
                <a:cubicBezTo>
                  <a:pt x="14452" y="12090"/>
                  <a:pt x="14055" y="12721"/>
                  <a:pt x="13564" y="12970"/>
                </a:cubicBezTo>
                <a:cubicBezTo>
                  <a:pt x="13072" y="13219"/>
                  <a:pt x="12674" y="12989"/>
                  <a:pt x="12674" y="12456"/>
                </a:cubicBezTo>
                <a:cubicBezTo>
                  <a:pt x="12674" y="11922"/>
                  <a:pt x="13072" y="11290"/>
                  <a:pt x="13564" y="11044"/>
                </a:cubicBezTo>
                <a:cubicBezTo>
                  <a:pt x="13686" y="10983"/>
                  <a:pt x="13803" y="10952"/>
                  <a:pt x="13909" y="10947"/>
                </a:cubicBezTo>
                <a:close/>
                <a:moveTo>
                  <a:pt x="1745" y="11188"/>
                </a:moveTo>
                <a:cubicBezTo>
                  <a:pt x="1851" y="11193"/>
                  <a:pt x="1968" y="11224"/>
                  <a:pt x="2091" y="11284"/>
                </a:cubicBezTo>
                <a:cubicBezTo>
                  <a:pt x="2582" y="11524"/>
                  <a:pt x="2979" y="12142"/>
                  <a:pt x="2979" y="12662"/>
                </a:cubicBezTo>
                <a:cubicBezTo>
                  <a:pt x="2979" y="13181"/>
                  <a:pt x="2582" y="13403"/>
                  <a:pt x="2091" y="13159"/>
                </a:cubicBezTo>
                <a:cubicBezTo>
                  <a:pt x="1600" y="12915"/>
                  <a:pt x="1201" y="12300"/>
                  <a:pt x="1201" y="11784"/>
                </a:cubicBezTo>
                <a:cubicBezTo>
                  <a:pt x="1201" y="11398"/>
                  <a:pt x="1426" y="11175"/>
                  <a:pt x="1745" y="11188"/>
                </a:cubicBezTo>
                <a:close/>
                <a:moveTo>
                  <a:pt x="7689" y="14158"/>
                </a:moveTo>
                <a:cubicBezTo>
                  <a:pt x="7795" y="14164"/>
                  <a:pt x="7912" y="14198"/>
                  <a:pt x="8034" y="14261"/>
                </a:cubicBezTo>
                <a:cubicBezTo>
                  <a:pt x="8526" y="14513"/>
                  <a:pt x="8925" y="15152"/>
                  <a:pt x="8925" y="15685"/>
                </a:cubicBezTo>
                <a:cubicBezTo>
                  <a:pt x="8925" y="16219"/>
                  <a:pt x="8526" y="16443"/>
                  <a:pt x="8034" y="16186"/>
                </a:cubicBezTo>
                <a:cubicBezTo>
                  <a:pt x="7543" y="15930"/>
                  <a:pt x="7146" y="15294"/>
                  <a:pt x="7146" y="14764"/>
                </a:cubicBezTo>
                <a:cubicBezTo>
                  <a:pt x="7146" y="14367"/>
                  <a:pt x="7369" y="14141"/>
                  <a:pt x="7689" y="14158"/>
                </a:cubicBezTo>
                <a:close/>
                <a:moveTo>
                  <a:pt x="1745" y="14317"/>
                </a:moveTo>
                <a:cubicBezTo>
                  <a:pt x="1851" y="14324"/>
                  <a:pt x="1968" y="14356"/>
                  <a:pt x="2091" y="14418"/>
                </a:cubicBezTo>
                <a:cubicBezTo>
                  <a:pt x="2582" y="14665"/>
                  <a:pt x="2979" y="15288"/>
                  <a:pt x="2979" y="15807"/>
                </a:cubicBezTo>
                <a:cubicBezTo>
                  <a:pt x="2979" y="16327"/>
                  <a:pt x="2582" y="16543"/>
                  <a:pt x="2091" y="16291"/>
                </a:cubicBezTo>
                <a:cubicBezTo>
                  <a:pt x="1600" y="16041"/>
                  <a:pt x="1201" y="15421"/>
                  <a:pt x="1201" y="14905"/>
                </a:cubicBezTo>
                <a:cubicBezTo>
                  <a:pt x="1201" y="14518"/>
                  <a:pt x="1426" y="14299"/>
                  <a:pt x="1745" y="14317"/>
                </a:cubicBezTo>
                <a:close/>
                <a:moveTo>
                  <a:pt x="19855" y="14317"/>
                </a:moveTo>
                <a:cubicBezTo>
                  <a:pt x="20174" y="14299"/>
                  <a:pt x="20397" y="14518"/>
                  <a:pt x="20397" y="14905"/>
                </a:cubicBezTo>
                <a:cubicBezTo>
                  <a:pt x="20397" y="15421"/>
                  <a:pt x="19999" y="16041"/>
                  <a:pt x="19507" y="16291"/>
                </a:cubicBezTo>
                <a:cubicBezTo>
                  <a:pt x="19016" y="16543"/>
                  <a:pt x="18619" y="16326"/>
                  <a:pt x="18619" y="15806"/>
                </a:cubicBezTo>
                <a:cubicBezTo>
                  <a:pt x="18619" y="15286"/>
                  <a:pt x="19016" y="14665"/>
                  <a:pt x="19507" y="14418"/>
                </a:cubicBezTo>
                <a:cubicBezTo>
                  <a:pt x="19630" y="14356"/>
                  <a:pt x="19749" y="14324"/>
                  <a:pt x="19855" y="14317"/>
                </a:cubicBezTo>
                <a:close/>
                <a:moveTo>
                  <a:pt x="7689" y="17371"/>
                </a:moveTo>
                <a:cubicBezTo>
                  <a:pt x="7795" y="17379"/>
                  <a:pt x="7912" y="17414"/>
                  <a:pt x="8034" y="17478"/>
                </a:cubicBezTo>
                <a:cubicBezTo>
                  <a:pt x="8526" y="17738"/>
                  <a:pt x="8925" y="18381"/>
                  <a:pt x="8925" y="18915"/>
                </a:cubicBezTo>
                <a:cubicBezTo>
                  <a:pt x="8925" y="19448"/>
                  <a:pt x="8526" y="19665"/>
                  <a:pt x="8034" y="19402"/>
                </a:cubicBezTo>
                <a:cubicBezTo>
                  <a:pt x="7543" y="19139"/>
                  <a:pt x="7146" y="18498"/>
                  <a:pt x="7146" y="17969"/>
                </a:cubicBezTo>
                <a:cubicBezTo>
                  <a:pt x="7146" y="17572"/>
                  <a:pt x="7369" y="17349"/>
                  <a:pt x="7689" y="17371"/>
                </a:cubicBezTo>
                <a:close/>
                <a:moveTo>
                  <a:pt x="13909" y="17371"/>
                </a:moveTo>
                <a:cubicBezTo>
                  <a:pt x="14229" y="17349"/>
                  <a:pt x="14452" y="17572"/>
                  <a:pt x="14452" y="17969"/>
                </a:cubicBezTo>
                <a:cubicBezTo>
                  <a:pt x="14452" y="18498"/>
                  <a:pt x="14055" y="19139"/>
                  <a:pt x="13564" y="19402"/>
                </a:cubicBezTo>
                <a:cubicBezTo>
                  <a:pt x="13072" y="19666"/>
                  <a:pt x="12674" y="19448"/>
                  <a:pt x="12674" y="18915"/>
                </a:cubicBezTo>
                <a:cubicBezTo>
                  <a:pt x="12674" y="18381"/>
                  <a:pt x="13072" y="17738"/>
                  <a:pt x="13564" y="17478"/>
                </a:cubicBezTo>
                <a:cubicBezTo>
                  <a:pt x="13686" y="17414"/>
                  <a:pt x="13803" y="17379"/>
                  <a:pt x="13909" y="17371"/>
                </a:cubicBezTo>
                <a:close/>
              </a:path>
            </a:pathLst>
          </a:custGeom>
          <a:solidFill>
            <a:srgbClr val="000000"/>
          </a:solidFill>
          <a:ln w="12700">
            <a:miter lim="400000"/>
          </a:ln>
        </p:spPr>
        <p:txBody>
          <a:bodyPr lIns="190500" tIns="190500" rIns="190500" bIns="190500" anchor="ctr">
            <a:normAutofit/>
          </a:bodyPr>
          <a:lstStyle/>
          <a:p>
            <a:endParaRPr/>
          </a:p>
        </p:txBody>
      </p:sp>
      <p:pic>
        <p:nvPicPr>
          <p:cNvPr id="431" name="Zehner-Feld leer.png" descr="Zehner-Feld leer.png"/>
          <p:cNvPicPr>
            <a:picLocks noChangeAspect="1"/>
          </p:cNvPicPr>
          <p:nvPr/>
        </p:nvPicPr>
        <p:blipFill>
          <a:blip r:embed="rId7"/>
          <a:stretch>
            <a:fillRect/>
          </a:stretch>
        </p:blipFill>
        <p:spPr>
          <a:xfrm>
            <a:off x="457662" y="10605492"/>
            <a:ext cx="8120666" cy="90327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Mengen vergleich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vergleichen</a:t>
            </a:r>
          </a:p>
        </p:txBody>
      </p:sp>
      <p:pic>
        <p:nvPicPr>
          <p:cNvPr id="436" name="Bildschirmfoto 2020-11-23 um 16.58.44.png" descr="Bildschirmfoto 2020-11-23 um 16.58.44.png"/>
          <p:cNvPicPr>
            <a:picLocks noChangeAspect="1"/>
          </p:cNvPicPr>
          <p:nvPr/>
        </p:nvPicPr>
        <p:blipFill>
          <a:blip r:embed="rId3"/>
          <a:srcRect t="3799" b="10887"/>
          <a:stretch>
            <a:fillRect/>
          </a:stretch>
        </p:blipFill>
        <p:spPr>
          <a:xfrm>
            <a:off x="8824641" y="2220448"/>
            <a:ext cx="9582826" cy="11394076"/>
          </a:xfrm>
          <a:prstGeom prst="rect">
            <a:avLst/>
          </a:prstGeom>
          <a:ln w="12700">
            <a:miter lim="400000"/>
          </a:ln>
        </p:spPr>
      </p:pic>
      <p:pic>
        <p:nvPicPr>
          <p:cNvPr id="437" name="blaues Plättchen.png" descr="blaues Plättchen.png"/>
          <p:cNvPicPr>
            <a:picLocks noChangeAspect="1"/>
          </p:cNvPicPr>
          <p:nvPr/>
        </p:nvPicPr>
        <p:blipFill>
          <a:blip r:embed="rId4"/>
          <a:stretch>
            <a:fillRect/>
          </a:stretch>
        </p:blipFill>
        <p:spPr>
          <a:xfrm>
            <a:off x="19990071" y="4988637"/>
            <a:ext cx="1224594" cy="1224594"/>
          </a:xfrm>
          <a:prstGeom prst="rect">
            <a:avLst/>
          </a:prstGeom>
          <a:ln w="12700">
            <a:miter lim="400000"/>
          </a:ln>
        </p:spPr>
      </p:pic>
      <p:pic>
        <p:nvPicPr>
          <p:cNvPr id="438" name="rotes Plättchen.png" descr="rotes Plättchen.png"/>
          <p:cNvPicPr>
            <a:picLocks noChangeAspect="1"/>
          </p:cNvPicPr>
          <p:nvPr/>
        </p:nvPicPr>
        <p:blipFill>
          <a:blip r:embed="rId5"/>
          <a:stretch>
            <a:fillRect/>
          </a:stretch>
        </p:blipFill>
        <p:spPr>
          <a:xfrm>
            <a:off x="21605144" y="5335876"/>
            <a:ext cx="1219201" cy="1219201"/>
          </a:xfrm>
          <a:prstGeom prst="rect">
            <a:avLst/>
          </a:prstGeom>
          <a:ln w="12700">
            <a:miter lim="400000"/>
          </a:ln>
        </p:spPr>
      </p:pic>
      <p:pic>
        <p:nvPicPr>
          <p:cNvPr id="439" name="blaues Plättchen.png" descr="blaues Plättchen.png"/>
          <p:cNvPicPr>
            <a:picLocks noChangeAspect="1"/>
          </p:cNvPicPr>
          <p:nvPr/>
        </p:nvPicPr>
        <p:blipFill>
          <a:blip r:embed="rId4"/>
          <a:stretch>
            <a:fillRect/>
          </a:stretch>
        </p:blipFill>
        <p:spPr>
          <a:xfrm>
            <a:off x="21133071" y="3964236"/>
            <a:ext cx="1224594" cy="1224594"/>
          </a:xfrm>
          <a:prstGeom prst="rect">
            <a:avLst/>
          </a:prstGeom>
          <a:ln w="12700">
            <a:miter lim="400000"/>
          </a:ln>
        </p:spPr>
      </p:pic>
      <p:pic>
        <p:nvPicPr>
          <p:cNvPr id="440" name="rotes Plättchen.png" descr="rotes Plättchen.png"/>
          <p:cNvPicPr>
            <a:picLocks noChangeAspect="1"/>
          </p:cNvPicPr>
          <p:nvPr/>
        </p:nvPicPr>
        <p:blipFill>
          <a:blip r:embed="rId5"/>
          <a:stretch>
            <a:fillRect/>
          </a:stretch>
        </p:blipFill>
        <p:spPr>
          <a:xfrm>
            <a:off x="22748144" y="4311475"/>
            <a:ext cx="1219201" cy="1219201"/>
          </a:xfrm>
          <a:prstGeom prst="rect">
            <a:avLst/>
          </a:prstGeom>
          <a:ln w="12700">
            <a:miter lim="400000"/>
          </a:ln>
        </p:spPr>
      </p:pic>
      <p:pic>
        <p:nvPicPr>
          <p:cNvPr id="441" name="blaues Plättchen.png" descr="blaues Plättchen.png"/>
          <p:cNvPicPr>
            <a:picLocks noChangeAspect="1"/>
          </p:cNvPicPr>
          <p:nvPr/>
        </p:nvPicPr>
        <p:blipFill>
          <a:blip r:embed="rId4"/>
          <a:stretch>
            <a:fillRect/>
          </a:stretch>
        </p:blipFill>
        <p:spPr>
          <a:xfrm>
            <a:off x="18586532" y="5115637"/>
            <a:ext cx="1224594" cy="1224594"/>
          </a:xfrm>
          <a:prstGeom prst="rect">
            <a:avLst/>
          </a:prstGeom>
          <a:ln w="12700">
            <a:miter lim="400000"/>
          </a:ln>
        </p:spPr>
      </p:pic>
      <p:pic>
        <p:nvPicPr>
          <p:cNvPr id="442" name="rotes Plättchen.png" descr="rotes Plättchen.png"/>
          <p:cNvPicPr>
            <a:picLocks noChangeAspect="1"/>
          </p:cNvPicPr>
          <p:nvPr/>
        </p:nvPicPr>
        <p:blipFill>
          <a:blip r:embed="rId5"/>
          <a:stretch>
            <a:fillRect/>
          </a:stretch>
        </p:blipFill>
        <p:spPr>
          <a:xfrm>
            <a:off x="19995464" y="6518113"/>
            <a:ext cx="1219201" cy="1219201"/>
          </a:xfrm>
          <a:prstGeom prst="rect">
            <a:avLst/>
          </a:prstGeom>
          <a:ln w="12700">
            <a:miter lim="400000"/>
          </a:ln>
        </p:spPr>
      </p:pic>
      <p:pic>
        <p:nvPicPr>
          <p:cNvPr id="443" name="blaues Plättchen.png" descr="blaues Plättchen.png"/>
          <p:cNvPicPr>
            <a:picLocks noChangeAspect="1"/>
          </p:cNvPicPr>
          <p:nvPr/>
        </p:nvPicPr>
        <p:blipFill>
          <a:blip r:embed="rId4"/>
          <a:stretch>
            <a:fillRect/>
          </a:stretch>
        </p:blipFill>
        <p:spPr>
          <a:xfrm>
            <a:off x="19820230" y="2132609"/>
            <a:ext cx="1224594" cy="1224594"/>
          </a:xfrm>
          <a:prstGeom prst="rect">
            <a:avLst/>
          </a:prstGeom>
          <a:ln w="12700">
            <a:miter lim="400000"/>
          </a:ln>
        </p:spPr>
      </p:pic>
      <p:pic>
        <p:nvPicPr>
          <p:cNvPr id="444" name="rotes Plättchen.png" descr="rotes Plättchen.png"/>
          <p:cNvPicPr>
            <a:picLocks noChangeAspect="1"/>
          </p:cNvPicPr>
          <p:nvPr/>
        </p:nvPicPr>
        <p:blipFill>
          <a:blip r:embed="rId5"/>
          <a:stretch>
            <a:fillRect/>
          </a:stretch>
        </p:blipFill>
        <p:spPr>
          <a:xfrm>
            <a:off x="21223749" y="2597989"/>
            <a:ext cx="1219201" cy="1219201"/>
          </a:xfrm>
          <a:prstGeom prst="rect">
            <a:avLst/>
          </a:prstGeom>
          <a:ln w="12700">
            <a:miter lim="400000"/>
          </a:ln>
        </p:spPr>
      </p:pic>
      <p:pic>
        <p:nvPicPr>
          <p:cNvPr id="445" name="blaues Plättchen.png" descr="blaues Plättchen.png"/>
          <p:cNvPicPr>
            <a:picLocks noChangeAspect="1"/>
          </p:cNvPicPr>
          <p:nvPr/>
        </p:nvPicPr>
        <p:blipFill>
          <a:blip r:embed="rId4"/>
          <a:stretch>
            <a:fillRect/>
          </a:stretch>
        </p:blipFill>
        <p:spPr>
          <a:xfrm>
            <a:off x="20425485" y="8251211"/>
            <a:ext cx="1224594" cy="1224594"/>
          </a:xfrm>
          <a:prstGeom prst="rect">
            <a:avLst/>
          </a:prstGeom>
          <a:ln w="12700">
            <a:miter lim="400000"/>
          </a:ln>
        </p:spPr>
      </p:pic>
      <p:pic>
        <p:nvPicPr>
          <p:cNvPr id="446" name="rotes Plättchen.png" descr="rotes Plättchen.png"/>
          <p:cNvPicPr>
            <a:picLocks noChangeAspect="1"/>
          </p:cNvPicPr>
          <p:nvPr/>
        </p:nvPicPr>
        <p:blipFill>
          <a:blip r:embed="rId5"/>
          <a:stretch>
            <a:fillRect/>
          </a:stretch>
        </p:blipFill>
        <p:spPr>
          <a:xfrm>
            <a:off x="19523391" y="3626819"/>
            <a:ext cx="1219201" cy="1219201"/>
          </a:xfrm>
          <a:prstGeom prst="rect">
            <a:avLst/>
          </a:prstGeom>
          <a:ln w="12700">
            <a:miter lim="400000"/>
          </a:ln>
        </p:spPr>
      </p:pic>
      <p:sp>
        <p:nvSpPr>
          <p:cNvPr id="447" name="Würfel"/>
          <p:cNvSpPr/>
          <p:nvPr/>
        </p:nvSpPr>
        <p:spPr>
          <a:xfrm>
            <a:off x="3317241" y="6731547"/>
            <a:ext cx="1848931" cy="2152786"/>
          </a:xfrm>
          <a:custGeom>
            <a:avLst/>
            <a:gdLst/>
            <a:ahLst/>
            <a:cxnLst>
              <a:cxn ang="0">
                <a:pos x="wd2" y="hd2"/>
              </a:cxn>
              <a:cxn ang="5400000">
                <a:pos x="wd2" y="hd2"/>
              </a:cxn>
              <a:cxn ang="10800000">
                <a:pos x="wd2" y="hd2"/>
              </a:cxn>
              <a:cxn ang="16200000">
                <a:pos x="wd2" y="hd2"/>
              </a:cxn>
            </a:cxnLst>
            <a:rect l="0" t="0" r="r" b="b"/>
            <a:pathLst>
              <a:path w="21600" h="21429" extrusionOk="0">
                <a:moveTo>
                  <a:pt x="10799" y="0"/>
                </a:moveTo>
                <a:cubicBezTo>
                  <a:pt x="10349" y="0"/>
                  <a:pt x="9901" y="98"/>
                  <a:pt x="9496" y="293"/>
                </a:cubicBezTo>
                <a:lnTo>
                  <a:pt x="1179" y="4309"/>
                </a:lnTo>
                <a:cubicBezTo>
                  <a:pt x="660" y="4560"/>
                  <a:pt x="660" y="5199"/>
                  <a:pt x="1179" y="5449"/>
                </a:cubicBezTo>
                <a:lnTo>
                  <a:pt x="9125" y="9287"/>
                </a:lnTo>
                <a:cubicBezTo>
                  <a:pt x="10164" y="9788"/>
                  <a:pt x="11435" y="9788"/>
                  <a:pt x="12473" y="9287"/>
                </a:cubicBezTo>
                <a:lnTo>
                  <a:pt x="20419" y="5449"/>
                </a:lnTo>
                <a:cubicBezTo>
                  <a:pt x="20939" y="5199"/>
                  <a:pt x="20939" y="4560"/>
                  <a:pt x="20419" y="4309"/>
                </a:cubicBezTo>
                <a:lnTo>
                  <a:pt x="12104" y="293"/>
                </a:lnTo>
                <a:cubicBezTo>
                  <a:pt x="11699" y="98"/>
                  <a:pt x="11249" y="0"/>
                  <a:pt x="10799" y="0"/>
                </a:cubicBezTo>
                <a:close/>
                <a:moveTo>
                  <a:pt x="10799" y="1150"/>
                </a:moveTo>
                <a:cubicBezTo>
                  <a:pt x="11133" y="1150"/>
                  <a:pt x="11467" y="1213"/>
                  <a:pt x="11723" y="1336"/>
                </a:cubicBezTo>
                <a:cubicBezTo>
                  <a:pt x="12233" y="1582"/>
                  <a:pt x="12233" y="1980"/>
                  <a:pt x="11723" y="2227"/>
                </a:cubicBezTo>
                <a:cubicBezTo>
                  <a:pt x="11212" y="2473"/>
                  <a:pt x="10386" y="2473"/>
                  <a:pt x="9876" y="2227"/>
                </a:cubicBezTo>
                <a:cubicBezTo>
                  <a:pt x="9365" y="1980"/>
                  <a:pt x="9365" y="1582"/>
                  <a:pt x="9876" y="1336"/>
                </a:cubicBezTo>
                <a:cubicBezTo>
                  <a:pt x="10131" y="1213"/>
                  <a:pt x="10465" y="1150"/>
                  <a:pt x="10799" y="1150"/>
                </a:cubicBezTo>
                <a:close/>
                <a:moveTo>
                  <a:pt x="4625" y="4132"/>
                </a:moveTo>
                <a:cubicBezTo>
                  <a:pt x="4960" y="4132"/>
                  <a:pt x="5294" y="4195"/>
                  <a:pt x="5549" y="4318"/>
                </a:cubicBezTo>
                <a:cubicBezTo>
                  <a:pt x="6059" y="4564"/>
                  <a:pt x="6059" y="4964"/>
                  <a:pt x="5549" y="5210"/>
                </a:cubicBezTo>
                <a:cubicBezTo>
                  <a:pt x="5039" y="5456"/>
                  <a:pt x="4212" y="5456"/>
                  <a:pt x="3702" y="5210"/>
                </a:cubicBezTo>
                <a:cubicBezTo>
                  <a:pt x="3192" y="4964"/>
                  <a:pt x="3192" y="4564"/>
                  <a:pt x="3702" y="4318"/>
                </a:cubicBezTo>
                <a:cubicBezTo>
                  <a:pt x="3957" y="4195"/>
                  <a:pt x="4291" y="4132"/>
                  <a:pt x="4625" y="4132"/>
                </a:cubicBezTo>
                <a:close/>
                <a:moveTo>
                  <a:pt x="10799" y="4132"/>
                </a:moveTo>
                <a:cubicBezTo>
                  <a:pt x="11133" y="4132"/>
                  <a:pt x="11467" y="4195"/>
                  <a:pt x="11723" y="4318"/>
                </a:cubicBezTo>
                <a:cubicBezTo>
                  <a:pt x="12233" y="4564"/>
                  <a:pt x="12233" y="4964"/>
                  <a:pt x="11723" y="5210"/>
                </a:cubicBezTo>
                <a:cubicBezTo>
                  <a:pt x="11212" y="5456"/>
                  <a:pt x="10386" y="5456"/>
                  <a:pt x="9876" y="5210"/>
                </a:cubicBezTo>
                <a:cubicBezTo>
                  <a:pt x="9365" y="4964"/>
                  <a:pt x="9365" y="4564"/>
                  <a:pt x="9876" y="4318"/>
                </a:cubicBezTo>
                <a:cubicBezTo>
                  <a:pt x="10131" y="4195"/>
                  <a:pt x="10465" y="4132"/>
                  <a:pt x="10799" y="4132"/>
                </a:cubicBezTo>
                <a:close/>
                <a:moveTo>
                  <a:pt x="16973" y="4132"/>
                </a:moveTo>
                <a:cubicBezTo>
                  <a:pt x="17307" y="4132"/>
                  <a:pt x="17641" y="4195"/>
                  <a:pt x="17896" y="4318"/>
                </a:cubicBezTo>
                <a:cubicBezTo>
                  <a:pt x="18406" y="4564"/>
                  <a:pt x="18406" y="4964"/>
                  <a:pt x="17896" y="5210"/>
                </a:cubicBezTo>
                <a:cubicBezTo>
                  <a:pt x="17386" y="5456"/>
                  <a:pt x="16559" y="5456"/>
                  <a:pt x="16049" y="5210"/>
                </a:cubicBezTo>
                <a:cubicBezTo>
                  <a:pt x="15539" y="4964"/>
                  <a:pt x="15539" y="4564"/>
                  <a:pt x="16049" y="4318"/>
                </a:cubicBezTo>
                <a:cubicBezTo>
                  <a:pt x="16304" y="4195"/>
                  <a:pt x="16638" y="4132"/>
                  <a:pt x="16973" y="4132"/>
                </a:cubicBezTo>
                <a:close/>
                <a:moveTo>
                  <a:pt x="751" y="6059"/>
                </a:moveTo>
                <a:cubicBezTo>
                  <a:pt x="356" y="6067"/>
                  <a:pt x="0" y="6338"/>
                  <a:pt x="0" y="6713"/>
                </a:cubicBezTo>
                <a:lnTo>
                  <a:pt x="0" y="15191"/>
                </a:lnTo>
                <a:cubicBezTo>
                  <a:pt x="0" y="15970"/>
                  <a:pt x="471" y="16694"/>
                  <a:pt x="1248" y="17105"/>
                </a:cubicBezTo>
                <a:lnTo>
                  <a:pt x="9225" y="21329"/>
                </a:lnTo>
                <a:cubicBezTo>
                  <a:pt x="9737" y="21600"/>
                  <a:pt x="10398" y="21287"/>
                  <a:pt x="10398" y="20773"/>
                </a:cubicBezTo>
                <a:lnTo>
                  <a:pt x="10398" y="12278"/>
                </a:lnTo>
                <a:cubicBezTo>
                  <a:pt x="10398" y="11234"/>
                  <a:pt x="9739" y="10271"/>
                  <a:pt x="8671" y="9759"/>
                </a:cubicBezTo>
                <a:lnTo>
                  <a:pt x="1146" y="6144"/>
                </a:lnTo>
                <a:cubicBezTo>
                  <a:pt x="1017" y="6083"/>
                  <a:pt x="882" y="6056"/>
                  <a:pt x="751" y="6059"/>
                </a:cubicBezTo>
                <a:close/>
                <a:moveTo>
                  <a:pt x="20847" y="6059"/>
                </a:moveTo>
                <a:cubicBezTo>
                  <a:pt x="20716" y="6056"/>
                  <a:pt x="20581" y="6083"/>
                  <a:pt x="20453" y="6144"/>
                </a:cubicBezTo>
                <a:lnTo>
                  <a:pt x="12927" y="9759"/>
                </a:lnTo>
                <a:cubicBezTo>
                  <a:pt x="11859" y="10271"/>
                  <a:pt x="11200" y="11234"/>
                  <a:pt x="11200" y="12278"/>
                </a:cubicBezTo>
                <a:lnTo>
                  <a:pt x="11200" y="20773"/>
                </a:lnTo>
                <a:cubicBezTo>
                  <a:pt x="11200" y="21287"/>
                  <a:pt x="11863" y="21600"/>
                  <a:pt x="12375" y="21329"/>
                </a:cubicBezTo>
                <a:lnTo>
                  <a:pt x="20350" y="17105"/>
                </a:lnTo>
                <a:cubicBezTo>
                  <a:pt x="21127" y="16694"/>
                  <a:pt x="21600" y="15970"/>
                  <a:pt x="21600" y="15191"/>
                </a:cubicBezTo>
                <a:lnTo>
                  <a:pt x="21600" y="6713"/>
                </a:lnTo>
                <a:cubicBezTo>
                  <a:pt x="21600" y="6338"/>
                  <a:pt x="21242" y="6067"/>
                  <a:pt x="20847" y="6059"/>
                </a:cubicBezTo>
                <a:close/>
                <a:moveTo>
                  <a:pt x="10799" y="7115"/>
                </a:moveTo>
                <a:cubicBezTo>
                  <a:pt x="11133" y="7115"/>
                  <a:pt x="11467" y="7176"/>
                  <a:pt x="11723" y="7299"/>
                </a:cubicBezTo>
                <a:cubicBezTo>
                  <a:pt x="12233" y="7546"/>
                  <a:pt x="12233" y="7945"/>
                  <a:pt x="11723" y="8192"/>
                </a:cubicBezTo>
                <a:cubicBezTo>
                  <a:pt x="11212" y="8438"/>
                  <a:pt x="10386" y="8438"/>
                  <a:pt x="9876" y="8192"/>
                </a:cubicBezTo>
                <a:cubicBezTo>
                  <a:pt x="9365" y="7945"/>
                  <a:pt x="9365" y="7546"/>
                  <a:pt x="9876" y="7299"/>
                </a:cubicBezTo>
                <a:cubicBezTo>
                  <a:pt x="10131" y="7176"/>
                  <a:pt x="10465" y="7115"/>
                  <a:pt x="10799" y="7115"/>
                </a:cubicBezTo>
                <a:close/>
                <a:moveTo>
                  <a:pt x="1745" y="8061"/>
                </a:moveTo>
                <a:cubicBezTo>
                  <a:pt x="1851" y="8064"/>
                  <a:pt x="1968" y="8093"/>
                  <a:pt x="2091" y="8152"/>
                </a:cubicBezTo>
                <a:cubicBezTo>
                  <a:pt x="2582" y="8385"/>
                  <a:pt x="2979" y="8996"/>
                  <a:pt x="2979" y="9516"/>
                </a:cubicBezTo>
                <a:cubicBezTo>
                  <a:pt x="2979" y="10036"/>
                  <a:pt x="2582" y="10264"/>
                  <a:pt x="2091" y="10027"/>
                </a:cubicBezTo>
                <a:cubicBezTo>
                  <a:pt x="1600" y="9790"/>
                  <a:pt x="1201" y="9181"/>
                  <a:pt x="1201" y="8665"/>
                </a:cubicBezTo>
                <a:cubicBezTo>
                  <a:pt x="1201" y="8279"/>
                  <a:pt x="1426" y="8052"/>
                  <a:pt x="1745" y="8061"/>
                </a:cubicBezTo>
                <a:close/>
                <a:moveTo>
                  <a:pt x="19855" y="8061"/>
                </a:moveTo>
                <a:cubicBezTo>
                  <a:pt x="20174" y="8052"/>
                  <a:pt x="20397" y="8279"/>
                  <a:pt x="20397" y="8665"/>
                </a:cubicBezTo>
                <a:cubicBezTo>
                  <a:pt x="20397" y="9181"/>
                  <a:pt x="19999" y="9790"/>
                  <a:pt x="19507" y="10027"/>
                </a:cubicBezTo>
                <a:cubicBezTo>
                  <a:pt x="19016" y="10264"/>
                  <a:pt x="18619" y="10036"/>
                  <a:pt x="18619" y="9516"/>
                </a:cubicBezTo>
                <a:cubicBezTo>
                  <a:pt x="18619" y="8996"/>
                  <a:pt x="19016" y="8385"/>
                  <a:pt x="19507" y="8152"/>
                </a:cubicBezTo>
                <a:cubicBezTo>
                  <a:pt x="19630" y="8093"/>
                  <a:pt x="19749" y="8064"/>
                  <a:pt x="19855" y="8061"/>
                </a:cubicBezTo>
                <a:close/>
                <a:moveTo>
                  <a:pt x="7689" y="10947"/>
                </a:moveTo>
                <a:cubicBezTo>
                  <a:pt x="7795" y="10952"/>
                  <a:pt x="7912" y="10983"/>
                  <a:pt x="8034" y="11044"/>
                </a:cubicBezTo>
                <a:cubicBezTo>
                  <a:pt x="8526" y="11290"/>
                  <a:pt x="8925" y="11922"/>
                  <a:pt x="8925" y="12456"/>
                </a:cubicBezTo>
                <a:cubicBezTo>
                  <a:pt x="8925" y="12989"/>
                  <a:pt x="8526" y="13219"/>
                  <a:pt x="8034" y="12970"/>
                </a:cubicBezTo>
                <a:cubicBezTo>
                  <a:pt x="7543" y="12721"/>
                  <a:pt x="7146" y="12090"/>
                  <a:pt x="7146" y="11560"/>
                </a:cubicBezTo>
                <a:cubicBezTo>
                  <a:pt x="7146" y="11163"/>
                  <a:pt x="7369" y="10934"/>
                  <a:pt x="7689" y="10947"/>
                </a:cubicBezTo>
                <a:close/>
                <a:moveTo>
                  <a:pt x="13909" y="10947"/>
                </a:moveTo>
                <a:cubicBezTo>
                  <a:pt x="14229" y="10934"/>
                  <a:pt x="14452" y="11163"/>
                  <a:pt x="14452" y="11560"/>
                </a:cubicBezTo>
                <a:cubicBezTo>
                  <a:pt x="14452" y="12090"/>
                  <a:pt x="14055" y="12721"/>
                  <a:pt x="13564" y="12970"/>
                </a:cubicBezTo>
                <a:cubicBezTo>
                  <a:pt x="13072" y="13219"/>
                  <a:pt x="12674" y="12989"/>
                  <a:pt x="12674" y="12456"/>
                </a:cubicBezTo>
                <a:cubicBezTo>
                  <a:pt x="12674" y="11922"/>
                  <a:pt x="13072" y="11290"/>
                  <a:pt x="13564" y="11044"/>
                </a:cubicBezTo>
                <a:cubicBezTo>
                  <a:pt x="13686" y="10983"/>
                  <a:pt x="13803" y="10952"/>
                  <a:pt x="13909" y="10947"/>
                </a:cubicBezTo>
                <a:close/>
                <a:moveTo>
                  <a:pt x="1745" y="11188"/>
                </a:moveTo>
                <a:cubicBezTo>
                  <a:pt x="1851" y="11193"/>
                  <a:pt x="1968" y="11224"/>
                  <a:pt x="2091" y="11284"/>
                </a:cubicBezTo>
                <a:cubicBezTo>
                  <a:pt x="2582" y="11524"/>
                  <a:pt x="2979" y="12142"/>
                  <a:pt x="2979" y="12662"/>
                </a:cubicBezTo>
                <a:cubicBezTo>
                  <a:pt x="2979" y="13181"/>
                  <a:pt x="2582" y="13403"/>
                  <a:pt x="2091" y="13159"/>
                </a:cubicBezTo>
                <a:cubicBezTo>
                  <a:pt x="1600" y="12915"/>
                  <a:pt x="1201" y="12300"/>
                  <a:pt x="1201" y="11784"/>
                </a:cubicBezTo>
                <a:cubicBezTo>
                  <a:pt x="1201" y="11398"/>
                  <a:pt x="1426" y="11175"/>
                  <a:pt x="1745" y="11188"/>
                </a:cubicBezTo>
                <a:close/>
                <a:moveTo>
                  <a:pt x="7689" y="14158"/>
                </a:moveTo>
                <a:cubicBezTo>
                  <a:pt x="7795" y="14164"/>
                  <a:pt x="7912" y="14198"/>
                  <a:pt x="8034" y="14261"/>
                </a:cubicBezTo>
                <a:cubicBezTo>
                  <a:pt x="8526" y="14513"/>
                  <a:pt x="8925" y="15152"/>
                  <a:pt x="8925" y="15685"/>
                </a:cubicBezTo>
                <a:cubicBezTo>
                  <a:pt x="8925" y="16219"/>
                  <a:pt x="8526" y="16443"/>
                  <a:pt x="8034" y="16186"/>
                </a:cubicBezTo>
                <a:cubicBezTo>
                  <a:pt x="7543" y="15930"/>
                  <a:pt x="7146" y="15294"/>
                  <a:pt x="7146" y="14764"/>
                </a:cubicBezTo>
                <a:cubicBezTo>
                  <a:pt x="7146" y="14367"/>
                  <a:pt x="7369" y="14141"/>
                  <a:pt x="7689" y="14158"/>
                </a:cubicBezTo>
                <a:close/>
                <a:moveTo>
                  <a:pt x="1745" y="14317"/>
                </a:moveTo>
                <a:cubicBezTo>
                  <a:pt x="1851" y="14324"/>
                  <a:pt x="1968" y="14356"/>
                  <a:pt x="2091" y="14418"/>
                </a:cubicBezTo>
                <a:cubicBezTo>
                  <a:pt x="2582" y="14665"/>
                  <a:pt x="2979" y="15288"/>
                  <a:pt x="2979" y="15807"/>
                </a:cubicBezTo>
                <a:cubicBezTo>
                  <a:pt x="2979" y="16327"/>
                  <a:pt x="2582" y="16543"/>
                  <a:pt x="2091" y="16291"/>
                </a:cubicBezTo>
                <a:cubicBezTo>
                  <a:pt x="1600" y="16041"/>
                  <a:pt x="1201" y="15421"/>
                  <a:pt x="1201" y="14905"/>
                </a:cubicBezTo>
                <a:cubicBezTo>
                  <a:pt x="1201" y="14518"/>
                  <a:pt x="1426" y="14299"/>
                  <a:pt x="1745" y="14317"/>
                </a:cubicBezTo>
                <a:close/>
                <a:moveTo>
                  <a:pt x="19855" y="14317"/>
                </a:moveTo>
                <a:cubicBezTo>
                  <a:pt x="20174" y="14299"/>
                  <a:pt x="20397" y="14518"/>
                  <a:pt x="20397" y="14905"/>
                </a:cubicBezTo>
                <a:cubicBezTo>
                  <a:pt x="20397" y="15421"/>
                  <a:pt x="19999" y="16041"/>
                  <a:pt x="19507" y="16291"/>
                </a:cubicBezTo>
                <a:cubicBezTo>
                  <a:pt x="19016" y="16543"/>
                  <a:pt x="18619" y="16326"/>
                  <a:pt x="18619" y="15806"/>
                </a:cubicBezTo>
                <a:cubicBezTo>
                  <a:pt x="18619" y="15286"/>
                  <a:pt x="19016" y="14665"/>
                  <a:pt x="19507" y="14418"/>
                </a:cubicBezTo>
                <a:cubicBezTo>
                  <a:pt x="19630" y="14356"/>
                  <a:pt x="19749" y="14324"/>
                  <a:pt x="19855" y="14317"/>
                </a:cubicBezTo>
                <a:close/>
                <a:moveTo>
                  <a:pt x="7689" y="17371"/>
                </a:moveTo>
                <a:cubicBezTo>
                  <a:pt x="7795" y="17379"/>
                  <a:pt x="7912" y="17414"/>
                  <a:pt x="8034" y="17478"/>
                </a:cubicBezTo>
                <a:cubicBezTo>
                  <a:pt x="8526" y="17738"/>
                  <a:pt x="8925" y="18381"/>
                  <a:pt x="8925" y="18915"/>
                </a:cubicBezTo>
                <a:cubicBezTo>
                  <a:pt x="8925" y="19448"/>
                  <a:pt x="8526" y="19665"/>
                  <a:pt x="8034" y="19402"/>
                </a:cubicBezTo>
                <a:cubicBezTo>
                  <a:pt x="7543" y="19139"/>
                  <a:pt x="7146" y="18498"/>
                  <a:pt x="7146" y="17969"/>
                </a:cubicBezTo>
                <a:cubicBezTo>
                  <a:pt x="7146" y="17572"/>
                  <a:pt x="7369" y="17349"/>
                  <a:pt x="7689" y="17371"/>
                </a:cubicBezTo>
                <a:close/>
                <a:moveTo>
                  <a:pt x="13909" y="17371"/>
                </a:moveTo>
                <a:cubicBezTo>
                  <a:pt x="14229" y="17349"/>
                  <a:pt x="14452" y="17572"/>
                  <a:pt x="14452" y="17969"/>
                </a:cubicBezTo>
                <a:cubicBezTo>
                  <a:pt x="14452" y="18498"/>
                  <a:pt x="14055" y="19139"/>
                  <a:pt x="13564" y="19402"/>
                </a:cubicBezTo>
                <a:cubicBezTo>
                  <a:pt x="13072" y="19666"/>
                  <a:pt x="12674" y="19448"/>
                  <a:pt x="12674" y="18915"/>
                </a:cubicBezTo>
                <a:cubicBezTo>
                  <a:pt x="12674" y="18381"/>
                  <a:pt x="13072" y="17738"/>
                  <a:pt x="13564" y="17478"/>
                </a:cubicBezTo>
                <a:cubicBezTo>
                  <a:pt x="13686" y="17414"/>
                  <a:pt x="13803" y="17379"/>
                  <a:pt x="13909" y="17371"/>
                </a:cubicBezTo>
                <a:close/>
              </a:path>
            </a:pathLst>
          </a:custGeom>
          <a:solidFill>
            <a:srgbClr val="000000"/>
          </a:solidFill>
          <a:ln w="12700">
            <a:miter lim="400000"/>
          </a:ln>
        </p:spPr>
        <p:txBody>
          <a:bodyPr lIns="190500" tIns="190500" rIns="190500" bIns="190500" anchor="ctr">
            <a:normAutofit/>
          </a:bodyPr>
          <a:lstStyle/>
          <a:p>
            <a:endParaRPr/>
          </a:p>
        </p:txBody>
      </p:sp>
      <p:sp>
        <p:nvSpPr>
          <p:cNvPr id="448" name="Wir spielen Hamstern"/>
          <p:cNvSpPr txBox="1"/>
          <p:nvPr/>
        </p:nvSpPr>
        <p:spPr>
          <a:xfrm>
            <a:off x="362936" y="2367643"/>
            <a:ext cx="8257308"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Wir spielen Hamstern</a:t>
            </a:r>
          </a:p>
        </p:txBody>
      </p:sp>
      <p:pic>
        <p:nvPicPr>
          <p:cNvPr id="449" name="rotes Plättchen.png" descr="rotes Plättchen.png"/>
          <p:cNvPicPr>
            <a:picLocks noChangeAspect="1"/>
          </p:cNvPicPr>
          <p:nvPr/>
        </p:nvPicPr>
        <p:blipFill>
          <a:blip r:embed="rId5"/>
          <a:stretch>
            <a:fillRect/>
          </a:stretch>
        </p:blipFill>
        <p:spPr>
          <a:xfrm>
            <a:off x="22066054" y="7198339"/>
            <a:ext cx="1219201" cy="1219201"/>
          </a:xfrm>
          <a:prstGeom prst="rect">
            <a:avLst/>
          </a:prstGeom>
          <a:ln w="12700">
            <a:miter lim="400000"/>
          </a:ln>
        </p:spPr>
      </p:pic>
      <p:pic>
        <p:nvPicPr>
          <p:cNvPr id="450" name="blaues Plättchen.png" descr="blaues Plättchen.png"/>
          <p:cNvPicPr>
            <a:picLocks noChangeAspect="1"/>
          </p:cNvPicPr>
          <p:nvPr/>
        </p:nvPicPr>
        <p:blipFill>
          <a:blip r:embed="rId4"/>
          <a:stretch>
            <a:fillRect/>
          </a:stretch>
        </p:blipFill>
        <p:spPr>
          <a:xfrm>
            <a:off x="21795779" y="8838592"/>
            <a:ext cx="1224594" cy="1224594"/>
          </a:xfrm>
          <a:prstGeom prst="rect">
            <a:avLst/>
          </a:prstGeom>
          <a:ln w="12700">
            <a:miter lim="400000"/>
          </a:ln>
        </p:spPr>
      </p:pic>
      <p:pic>
        <p:nvPicPr>
          <p:cNvPr id="451" name="Zehner-Feld leer.png" descr="Zehner-Feld leer.png"/>
          <p:cNvPicPr>
            <a:picLocks noChangeAspect="1"/>
          </p:cNvPicPr>
          <p:nvPr/>
        </p:nvPicPr>
        <p:blipFill>
          <a:blip r:embed="rId6"/>
          <a:stretch>
            <a:fillRect/>
          </a:stretch>
        </p:blipFill>
        <p:spPr>
          <a:xfrm>
            <a:off x="457662" y="10605492"/>
            <a:ext cx="8120666" cy="90327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Übersicht"/>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Übersicht</a:t>
            </a:r>
          </a:p>
        </p:txBody>
      </p:sp>
      <p:sp>
        <p:nvSpPr>
          <p:cNvPr id="41" name="Rechteck"/>
          <p:cNvSpPr/>
          <p:nvPr/>
        </p:nvSpPr>
        <p:spPr>
          <a:xfrm>
            <a:off x="861036" y="2477002"/>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2" name="Zählen"/>
          <p:cNvSpPr txBox="1"/>
          <p:nvPr/>
        </p:nvSpPr>
        <p:spPr>
          <a:xfrm>
            <a:off x="967134" y="2450015"/>
            <a:ext cx="231048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Zählen</a:t>
            </a:r>
          </a:p>
        </p:txBody>
      </p:sp>
      <p:sp>
        <p:nvSpPr>
          <p:cNvPr id="43" name="Rechteck"/>
          <p:cNvSpPr/>
          <p:nvPr/>
        </p:nvSpPr>
        <p:spPr>
          <a:xfrm>
            <a:off x="861036" y="3841072"/>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4" name="Rechteck"/>
          <p:cNvSpPr/>
          <p:nvPr/>
        </p:nvSpPr>
        <p:spPr>
          <a:xfrm>
            <a:off x="861036" y="5205141"/>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5" name="Rechteck"/>
          <p:cNvSpPr/>
          <p:nvPr/>
        </p:nvSpPr>
        <p:spPr>
          <a:xfrm>
            <a:off x="861036" y="6714644"/>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6" name="Rechteck"/>
          <p:cNvSpPr/>
          <p:nvPr/>
        </p:nvSpPr>
        <p:spPr>
          <a:xfrm>
            <a:off x="861036" y="8088938"/>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7" name="Rechteck"/>
          <p:cNvSpPr/>
          <p:nvPr/>
        </p:nvSpPr>
        <p:spPr>
          <a:xfrm>
            <a:off x="861036" y="10854174"/>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8" name="Rechteck"/>
          <p:cNvSpPr/>
          <p:nvPr/>
        </p:nvSpPr>
        <p:spPr>
          <a:xfrm>
            <a:off x="861036" y="12228469"/>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49" name="Rechteck"/>
          <p:cNvSpPr/>
          <p:nvPr/>
        </p:nvSpPr>
        <p:spPr>
          <a:xfrm>
            <a:off x="861036" y="9471556"/>
            <a:ext cx="13832758" cy="952501"/>
          </a:xfrm>
          <a:prstGeom prst="rect">
            <a:avLst/>
          </a:prstGeom>
          <a:solidFill>
            <a:srgbClr val="FFFFFF"/>
          </a:solidFill>
          <a:ln w="127000">
            <a:solidFill>
              <a:srgbClr val="FFFFFF"/>
            </a:solidFill>
            <a:miter lim="400000"/>
          </a:ln>
        </p:spPr>
        <p:txBody>
          <a:bodyPr lIns="190500" tIns="190500" rIns="190500" bIns="190500" anchor="ctr">
            <a:normAutofit/>
          </a:bodyPr>
          <a:lstStyle/>
          <a:p>
            <a:endParaRPr/>
          </a:p>
        </p:txBody>
      </p:sp>
      <p:sp>
        <p:nvSpPr>
          <p:cNvPr id="50" name="Zahlen darstellen"/>
          <p:cNvSpPr txBox="1"/>
          <p:nvPr/>
        </p:nvSpPr>
        <p:spPr>
          <a:xfrm>
            <a:off x="967134" y="3762673"/>
            <a:ext cx="569570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Zahlen darstellen</a:t>
            </a:r>
          </a:p>
        </p:txBody>
      </p:sp>
      <p:sp>
        <p:nvSpPr>
          <p:cNvPr id="51" name="Mengen erfassen"/>
          <p:cNvSpPr txBox="1"/>
          <p:nvPr/>
        </p:nvSpPr>
        <p:spPr>
          <a:xfrm>
            <a:off x="967134" y="5178153"/>
            <a:ext cx="5579741"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Mengen erfassen</a:t>
            </a:r>
          </a:p>
        </p:txBody>
      </p:sp>
      <p:sp>
        <p:nvSpPr>
          <p:cNvPr id="52" name="Zahlen zerlegen"/>
          <p:cNvSpPr txBox="1"/>
          <p:nvPr/>
        </p:nvSpPr>
        <p:spPr>
          <a:xfrm>
            <a:off x="967134" y="6724169"/>
            <a:ext cx="516891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Zahlen zerlegen</a:t>
            </a:r>
          </a:p>
        </p:txBody>
      </p:sp>
      <p:sp>
        <p:nvSpPr>
          <p:cNvPr id="53" name="Mengen vergleichen"/>
          <p:cNvSpPr txBox="1"/>
          <p:nvPr/>
        </p:nvSpPr>
        <p:spPr>
          <a:xfrm>
            <a:off x="967134" y="8098463"/>
            <a:ext cx="6539372"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Mengen vergleichen</a:t>
            </a:r>
          </a:p>
        </p:txBody>
      </p:sp>
      <p:sp>
        <p:nvSpPr>
          <p:cNvPr id="54" name="Zahlen ordnen"/>
          <p:cNvSpPr txBox="1"/>
          <p:nvPr/>
        </p:nvSpPr>
        <p:spPr>
          <a:xfrm>
            <a:off x="967134" y="9444569"/>
            <a:ext cx="475591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Zahlen ordnen</a:t>
            </a:r>
          </a:p>
        </p:txBody>
      </p:sp>
      <p:sp>
        <p:nvSpPr>
          <p:cNvPr id="55" name="Bündeln"/>
          <p:cNvSpPr txBox="1"/>
          <p:nvPr/>
        </p:nvSpPr>
        <p:spPr>
          <a:xfrm>
            <a:off x="909153" y="10790674"/>
            <a:ext cx="2805027"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Bündeln</a:t>
            </a:r>
          </a:p>
        </p:txBody>
      </p:sp>
      <p:sp>
        <p:nvSpPr>
          <p:cNvPr id="56" name="Operationsverständnis Addition"/>
          <p:cNvSpPr txBox="1"/>
          <p:nvPr/>
        </p:nvSpPr>
        <p:spPr>
          <a:xfrm>
            <a:off x="967134" y="12263080"/>
            <a:ext cx="10318677"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a:lvl1pPr>
          </a:lstStyle>
          <a:p>
            <a:r>
              <a:t>Operationsverständnis Addition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Mengen vergleich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vergleichen</a:t>
            </a:r>
          </a:p>
        </p:txBody>
      </p:sp>
      <p:sp>
        <p:nvSpPr>
          <p:cNvPr id="456" name="Stift"/>
          <p:cNvSpPr/>
          <p:nvPr/>
        </p:nvSpPr>
        <p:spPr>
          <a:xfrm rot="12337603">
            <a:off x="3698813" y="5463032"/>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457" name="Aufgabe: Zeichne die Plättchen.…"/>
          <p:cNvSpPr txBox="1"/>
          <p:nvPr/>
        </p:nvSpPr>
        <p:spPr>
          <a:xfrm>
            <a:off x="362936" y="2367643"/>
            <a:ext cx="15061854" cy="1968925"/>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defTabSz="660400">
              <a:lnSpc>
                <a:spcPct val="100000"/>
              </a:lnSpc>
              <a:spcBef>
                <a:spcPts val="0"/>
              </a:spcBef>
              <a:defRPr sz="4800">
                <a:solidFill>
                  <a:srgbClr val="FFFFFF"/>
                </a:solidFill>
              </a:defRPr>
            </a:pPr>
            <a:r>
              <a:t>Aufgabe: Zeichne die Plättchen. </a:t>
            </a:r>
          </a:p>
          <a:p>
            <a:pPr algn="ctr" defTabSz="660400">
              <a:lnSpc>
                <a:spcPct val="100000"/>
              </a:lnSpc>
              <a:spcBef>
                <a:spcPts val="0"/>
              </a:spcBef>
              <a:defRPr sz="4800">
                <a:solidFill>
                  <a:srgbClr val="FFFFFF"/>
                </a:solidFill>
              </a:defRPr>
            </a:pPr>
            <a:r>
              <a:t>Trage ein, wie viele Plättchen das Kind mehr hat.</a:t>
            </a:r>
          </a:p>
        </p:txBody>
      </p:sp>
      <p:pic>
        <p:nvPicPr>
          <p:cNvPr id="458" name="Bildschirmfoto 2020-11-23 um 17.18.52.png" descr="Bildschirmfoto 2020-11-23 um 17.18.52.png"/>
          <p:cNvPicPr>
            <a:picLocks noChangeAspect="1"/>
          </p:cNvPicPr>
          <p:nvPr/>
        </p:nvPicPr>
        <p:blipFill rotWithShape="1">
          <a:blip r:embed="rId3"/>
          <a:srcRect t="1212" b="42459"/>
          <a:stretch/>
        </p:blipFill>
        <p:spPr>
          <a:xfrm>
            <a:off x="6888162" y="4598085"/>
            <a:ext cx="10837734" cy="868870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Mengen vergleich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vergleichen</a:t>
            </a:r>
          </a:p>
        </p:txBody>
      </p:sp>
      <p:sp>
        <p:nvSpPr>
          <p:cNvPr id="463" name="Wer hat gewonnen?"/>
          <p:cNvSpPr txBox="1"/>
          <p:nvPr/>
        </p:nvSpPr>
        <p:spPr>
          <a:xfrm>
            <a:off x="508079" y="2570999"/>
            <a:ext cx="7286681"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Wer hat gewonnen? </a:t>
            </a:r>
          </a:p>
        </p:txBody>
      </p:sp>
      <p:pic>
        <p:nvPicPr>
          <p:cNvPr id="464" name="Bildschirmfoto 2020-11-23 um 17.18.52.png" descr="Bildschirmfoto 2020-11-23 um 17.18.52.png"/>
          <p:cNvPicPr>
            <a:picLocks noChangeAspect="1"/>
          </p:cNvPicPr>
          <p:nvPr/>
        </p:nvPicPr>
        <p:blipFill>
          <a:blip r:embed="rId3"/>
          <a:srcRect t="23160" b="41047"/>
          <a:stretch>
            <a:fillRect/>
          </a:stretch>
        </p:blipFill>
        <p:spPr>
          <a:xfrm>
            <a:off x="541219" y="4097535"/>
            <a:ext cx="10172944" cy="5182195"/>
          </a:xfrm>
          <a:prstGeom prst="rect">
            <a:avLst/>
          </a:prstGeom>
          <a:ln w="12700">
            <a:miter lim="400000"/>
          </a:ln>
        </p:spPr>
      </p:pic>
      <p:pic>
        <p:nvPicPr>
          <p:cNvPr id="465" name="Bildschirmfoto 2020-11-23 um 17.18.52.png" descr="Bildschirmfoto 2020-11-23 um 17.18.52.png"/>
          <p:cNvPicPr>
            <a:picLocks noChangeAspect="1"/>
          </p:cNvPicPr>
          <p:nvPr/>
        </p:nvPicPr>
        <p:blipFill>
          <a:blip r:embed="rId3"/>
          <a:srcRect t="64835"/>
          <a:stretch>
            <a:fillRect/>
          </a:stretch>
        </p:blipFill>
        <p:spPr>
          <a:xfrm>
            <a:off x="11096407" y="4145954"/>
            <a:ext cx="10160242" cy="5085009"/>
          </a:xfrm>
          <a:prstGeom prst="rect">
            <a:avLst/>
          </a:prstGeom>
          <a:ln w="12700">
            <a:miter lim="400000"/>
          </a:ln>
        </p:spPr>
      </p:pic>
      <p:pic>
        <p:nvPicPr>
          <p:cNvPr id="466" name="Zehner-Feld leer.png" descr="Zehner-Feld leer.png"/>
          <p:cNvPicPr>
            <a:picLocks noChangeAspect="1"/>
          </p:cNvPicPr>
          <p:nvPr/>
        </p:nvPicPr>
        <p:blipFill>
          <a:blip r:embed="rId4"/>
          <a:stretch>
            <a:fillRect/>
          </a:stretch>
        </p:blipFill>
        <p:spPr>
          <a:xfrm>
            <a:off x="3021087" y="9663035"/>
            <a:ext cx="13289116" cy="1478166"/>
          </a:xfrm>
          <a:prstGeom prst="rect">
            <a:avLst/>
          </a:prstGeom>
          <a:ln w="12700">
            <a:miter lim="400000"/>
          </a:ln>
        </p:spPr>
      </p:pic>
      <p:pic>
        <p:nvPicPr>
          <p:cNvPr id="467" name="Zehner-Feld leer.png" descr="Zehner-Feld leer.png"/>
          <p:cNvPicPr>
            <a:picLocks noChangeAspect="1"/>
          </p:cNvPicPr>
          <p:nvPr/>
        </p:nvPicPr>
        <p:blipFill>
          <a:blip r:embed="rId4"/>
          <a:stretch>
            <a:fillRect/>
          </a:stretch>
        </p:blipFill>
        <p:spPr>
          <a:xfrm>
            <a:off x="3021087" y="11352717"/>
            <a:ext cx="13289114" cy="1478166"/>
          </a:xfrm>
          <a:prstGeom prst="rect">
            <a:avLst/>
          </a:prstGeom>
          <a:ln w="12700">
            <a:miter lim="400000"/>
          </a:ln>
        </p:spPr>
      </p:pic>
      <p:sp>
        <p:nvSpPr>
          <p:cNvPr id="468" name="Milo:"/>
          <p:cNvSpPr txBox="1"/>
          <p:nvPr/>
        </p:nvSpPr>
        <p:spPr>
          <a:xfrm>
            <a:off x="688488" y="9897181"/>
            <a:ext cx="1854549"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Milo: </a:t>
            </a:r>
          </a:p>
        </p:txBody>
      </p:sp>
      <p:sp>
        <p:nvSpPr>
          <p:cNvPr id="469" name="Lia:"/>
          <p:cNvSpPr txBox="1"/>
          <p:nvPr/>
        </p:nvSpPr>
        <p:spPr>
          <a:xfrm>
            <a:off x="688488" y="11422342"/>
            <a:ext cx="1854549"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Lia: </a:t>
            </a:r>
          </a:p>
        </p:txBody>
      </p:sp>
      <p:pic>
        <p:nvPicPr>
          <p:cNvPr id="470" name="blaues Plättchen.png" descr="blaues Plättchen.png"/>
          <p:cNvPicPr>
            <a:picLocks noChangeAspect="1"/>
          </p:cNvPicPr>
          <p:nvPr/>
        </p:nvPicPr>
        <p:blipFill>
          <a:blip r:embed="rId5"/>
          <a:stretch>
            <a:fillRect/>
          </a:stretch>
        </p:blipFill>
        <p:spPr>
          <a:xfrm>
            <a:off x="16788251" y="11935311"/>
            <a:ext cx="1224594" cy="1224594"/>
          </a:xfrm>
          <a:prstGeom prst="rect">
            <a:avLst/>
          </a:prstGeom>
          <a:ln w="12700">
            <a:miter lim="400000"/>
          </a:ln>
        </p:spPr>
      </p:pic>
      <p:pic>
        <p:nvPicPr>
          <p:cNvPr id="471" name="rotes Plättchen.png" descr="rotes Plättchen.png"/>
          <p:cNvPicPr>
            <a:picLocks noChangeAspect="1"/>
          </p:cNvPicPr>
          <p:nvPr/>
        </p:nvPicPr>
        <p:blipFill>
          <a:blip r:embed="rId6"/>
          <a:stretch>
            <a:fillRect/>
          </a:stretch>
        </p:blipFill>
        <p:spPr>
          <a:xfrm>
            <a:off x="21337451" y="11489368"/>
            <a:ext cx="1219201" cy="1219201"/>
          </a:xfrm>
          <a:prstGeom prst="rect">
            <a:avLst/>
          </a:prstGeom>
          <a:ln w="12700">
            <a:miter lim="400000"/>
          </a:ln>
        </p:spPr>
      </p:pic>
      <p:pic>
        <p:nvPicPr>
          <p:cNvPr id="472" name="blaues Plättchen.png" descr="blaues Plättchen.png"/>
          <p:cNvPicPr>
            <a:picLocks noChangeAspect="1"/>
          </p:cNvPicPr>
          <p:nvPr/>
        </p:nvPicPr>
        <p:blipFill>
          <a:blip r:embed="rId5"/>
          <a:stretch>
            <a:fillRect/>
          </a:stretch>
        </p:blipFill>
        <p:spPr>
          <a:xfrm>
            <a:off x="20865377" y="10117728"/>
            <a:ext cx="1224594" cy="1224594"/>
          </a:xfrm>
          <a:prstGeom prst="rect">
            <a:avLst/>
          </a:prstGeom>
          <a:ln w="12700">
            <a:miter lim="400000"/>
          </a:ln>
        </p:spPr>
      </p:pic>
      <p:pic>
        <p:nvPicPr>
          <p:cNvPr id="473" name="rotes Plättchen.png" descr="rotes Plättchen.png"/>
          <p:cNvPicPr>
            <a:picLocks noChangeAspect="1"/>
          </p:cNvPicPr>
          <p:nvPr/>
        </p:nvPicPr>
        <p:blipFill>
          <a:blip r:embed="rId6"/>
          <a:stretch>
            <a:fillRect/>
          </a:stretch>
        </p:blipFill>
        <p:spPr>
          <a:xfrm>
            <a:off x="22480451" y="10464967"/>
            <a:ext cx="1219201" cy="1219201"/>
          </a:xfrm>
          <a:prstGeom prst="rect">
            <a:avLst/>
          </a:prstGeom>
          <a:ln w="12700">
            <a:miter lim="400000"/>
          </a:ln>
        </p:spPr>
      </p:pic>
      <p:pic>
        <p:nvPicPr>
          <p:cNvPr id="474" name="blaues Plättchen.png" descr="blaues Plättchen.png"/>
          <p:cNvPicPr>
            <a:picLocks noChangeAspect="1"/>
          </p:cNvPicPr>
          <p:nvPr/>
        </p:nvPicPr>
        <p:blipFill>
          <a:blip r:embed="rId5"/>
          <a:stretch>
            <a:fillRect/>
          </a:stretch>
        </p:blipFill>
        <p:spPr>
          <a:xfrm>
            <a:off x="17170652" y="10117728"/>
            <a:ext cx="1224594" cy="1224594"/>
          </a:xfrm>
          <a:prstGeom prst="rect">
            <a:avLst/>
          </a:prstGeom>
          <a:ln w="12700">
            <a:miter lim="400000"/>
          </a:ln>
        </p:spPr>
      </p:pic>
      <p:pic>
        <p:nvPicPr>
          <p:cNvPr id="475" name="rotes Plättchen.png" descr="rotes Plättchen.png"/>
          <p:cNvPicPr>
            <a:picLocks noChangeAspect="1"/>
          </p:cNvPicPr>
          <p:nvPr/>
        </p:nvPicPr>
        <p:blipFill>
          <a:blip r:embed="rId6"/>
          <a:stretch>
            <a:fillRect/>
          </a:stretch>
        </p:blipFill>
        <p:spPr>
          <a:xfrm>
            <a:off x="21914194" y="8994622"/>
            <a:ext cx="1219201" cy="1219201"/>
          </a:xfrm>
          <a:prstGeom prst="rect">
            <a:avLst/>
          </a:prstGeom>
          <a:ln w="12700">
            <a:miter lim="400000"/>
          </a:ln>
        </p:spPr>
      </p:pic>
      <p:pic>
        <p:nvPicPr>
          <p:cNvPr id="476" name="blaues Plättchen.png" descr="blaues Plättchen.png"/>
          <p:cNvPicPr>
            <a:picLocks noChangeAspect="1"/>
          </p:cNvPicPr>
          <p:nvPr/>
        </p:nvPicPr>
        <p:blipFill>
          <a:blip r:embed="rId5"/>
          <a:stretch>
            <a:fillRect/>
          </a:stretch>
        </p:blipFill>
        <p:spPr>
          <a:xfrm>
            <a:off x="22480449" y="11935311"/>
            <a:ext cx="1224594" cy="1224594"/>
          </a:xfrm>
          <a:prstGeom prst="rect">
            <a:avLst/>
          </a:prstGeom>
          <a:ln w="12700">
            <a:miter lim="400000"/>
          </a:ln>
        </p:spPr>
      </p:pic>
      <p:pic>
        <p:nvPicPr>
          <p:cNvPr id="477" name="rotes Plättchen.png" descr="rotes Plättchen.png"/>
          <p:cNvPicPr>
            <a:picLocks noChangeAspect="1"/>
          </p:cNvPicPr>
          <p:nvPr/>
        </p:nvPicPr>
        <p:blipFill>
          <a:blip r:embed="rId6"/>
          <a:stretch>
            <a:fillRect/>
          </a:stretch>
        </p:blipFill>
        <p:spPr>
          <a:xfrm>
            <a:off x="19916869" y="11938008"/>
            <a:ext cx="1219201" cy="1219201"/>
          </a:xfrm>
          <a:prstGeom prst="rect">
            <a:avLst/>
          </a:prstGeom>
          <a:ln w="12700">
            <a:miter lim="400000"/>
          </a:ln>
        </p:spPr>
      </p:pic>
      <p:pic>
        <p:nvPicPr>
          <p:cNvPr id="478" name="blaues Plättchen.png" descr="blaues Plättchen.png"/>
          <p:cNvPicPr>
            <a:picLocks noChangeAspect="1"/>
          </p:cNvPicPr>
          <p:nvPr/>
        </p:nvPicPr>
        <p:blipFill>
          <a:blip r:embed="rId5"/>
          <a:stretch>
            <a:fillRect/>
          </a:stretch>
        </p:blipFill>
        <p:spPr>
          <a:xfrm>
            <a:off x="18490894" y="11415845"/>
            <a:ext cx="1224594" cy="1224594"/>
          </a:xfrm>
          <a:prstGeom prst="rect">
            <a:avLst/>
          </a:prstGeom>
          <a:ln w="12700">
            <a:miter lim="400000"/>
          </a:ln>
        </p:spPr>
      </p:pic>
      <p:pic>
        <p:nvPicPr>
          <p:cNvPr id="479" name="rotes Plättchen.png" descr="rotes Plättchen.png"/>
          <p:cNvPicPr>
            <a:picLocks noChangeAspect="1"/>
          </p:cNvPicPr>
          <p:nvPr/>
        </p:nvPicPr>
        <p:blipFill>
          <a:blip r:embed="rId6"/>
          <a:stretch>
            <a:fillRect/>
          </a:stretch>
        </p:blipFill>
        <p:spPr>
          <a:xfrm>
            <a:off x="19255697" y="9780311"/>
            <a:ext cx="1219201" cy="12192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484" name="Zahlen ordn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ordnen</a:t>
            </a:r>
          </a:p>
        </p:txBody>
      </p:sp>
      <p:sp>
        <p:nvSpPr>
          <p:cNvPr id="485" name="Zahlenkarten und Zwanzigerfelder"/>
          <p:cNvSpPr txBox="1"/>
          <p:nvPr/>
        </p:nvSpPr>
        <p:spPr>
          <a:xfrm>
            <a:off x="983983" y="11444315"/>
            <a:ext cx="10149784" cy="1680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804371">
              <a:spcBef>
                <a:spcPts val="3300"/>
              </a:spcBef>
              <a:defRPr sz="4440"/>
            </a:lvl1pPr>
          </a:lstStyle>
          <a:p>
            <a:r>
              <a:t>Zahlenkarten und Zwanzigerfelder</a:t>
            </a:r>
          </a:p>
        </p:txBody>
      </p:sp>
      <p:sp>
        <p:nvSpPr>
          <p:cNvPr id="486" name="Plättchen, einen roten und einen blauen Stift"/>
          <p:cNvSpPr txBox="1"/>
          <p:nvPr/>
        </p:nvSpPr>
        <p:spPr>
          <a:xfrm>
            <a:off x="12289504" y="11568756"/>
            <a:ext cx="10933594"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487386">
              <a:spcBef>
                <a:spcPts val="2700"/>
              </a:spcBef>
              <a:defRPr sz="3660"/>
            </a:lvl1pPr>
          </a:lstStyle>
          <a:p>
            <a:r>
              <a:t>Plättchen, einen roten und einen blauen Stift</a:t>
            </a:r>
          </a:p>
        </p:txBody>
      </p:sp>
      <p:grpSp>
        <p:nvGrpSpPr>
          <p:cNvPr id="497" name="Gruppieren"/>
          <p:cNvGrpSpPr/>
          <p:nvPr/>
        </p:nvGrpSpPr>
        <p:grpSpPr>
          <a:xfrm>
            <a:off x="13567485" y="5263321"/>
            <a:ext cx="6059029" cy="5308340"/>
            <a:chOff x="0" y="0"/>
            <a:chExt cx="6059028" cy="5308338"/>
          </a:xfrm>
        </p:grpSpPr>
        <p:pic>
          <p:nvPicPr>
            <p:cNvPr id="487"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488"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489"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490"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491"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492"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493"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494"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495"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496"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sp>
        <p:nvSpPr>
          <p:cNvPr id="498" name="Stift"/>
          <p:cNvSpPr/>
          <p:nvPr/>
        </p:nvSpPr>
        <p:spPr>
          <a:xfrm rot="9158266">
            <a:off x="20154145" y="4386339"/>
            <a:ext cx="597044" cy="6253813"/>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499" name="Stift"/>
          <p:cNvSpPr/>
          <p:nvPr/>
        </p:nvSpPr>
        <p:spPr>
          <a:xfrm rot="10238580">
            <a:off x="22154357" y="3803979"/>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grpSp>
        <p:nvGrpSpPr>
          <p:cNvPr id="560" name="Gruppieren"/>
          <p:cNvGrpSpPr/>
          <p:nvPr/>
        </p:nvGrpSpPr>
        <p:grpSpPr>
          <a:xfrm>
            <a:off x="448229" y="3677280"/>
            <a:ext cx="10873575" cy="5400296"/>
            <a:chOff x="0" y="0"/>
            <a:chExt cx="10873574" cy="5400294"/>
          </a:xfrm>
        </p:grpSpPr>
        <p:grpSp>
          <p:nvGrpSpPr>
            <p:cNvPr id="502" name="Gruppieren"/>
            <p:cNvGrpSpPr/>
            <p:nvPr/>
          </p:nvGrpSpPr>
          <p:grpSpPr>
            <a:xfrm>
              <a:off x="36468" y="961680"/>
              <a:ext cx="1100228" cy="1432434"/>
              <a:chOff x="0" y="0"/>
              <a:chExt cx="1100226" cy="1432432"/>
            </a:xfrm>
          </p:grpSpPr>
          <p:sp>
            <p:nvSpPr>
              <p:cNvPr id="500"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01" name="1"/>
              <p:cNvSpPr txBox="1"/>
              <p:nvPr/>
            </p:nvSpPr>
            <p:spPr>
              <a:xfrm>
                <a:off x="218604"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a:t>
                </a:r>
              </a:p>
            </p:txBody>
          </p:sp>
        </p:grpSp>
        <p:grpSp>
          <p:nvGrpSpPr>
            <p:cNvPr id="505" name="Gruppieren"/>
            <p:cNvGrpSpPr/>
            <p:nvPr/>
          </p:nvGrpSpPr>
          <p:grpSpPr>
            <a:xfrm>
              <a:off x="2524452" y="1089150"/>
              <a:ext cx="1100228" cy="1432433"/>
              <a:chOff x="0" y="0"/>
              <a:chExt cx="1100226" cy="1432432"/>
            </a:xfrm>
          </p:grpSpPr>
          <p:sp>
            <p:nvSpPr>
              <p:cNvPr id="503"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04" name="2"/>
              <p:cNvSpPr txBox="1"/>
              <p:nvPr/>
            </p:nvSpPr>
            <p:spPr>
              <a:xfrm>
                <a:off x="218604"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2</a:t>
                </a:r>
              </a:p>
            </p:txBody>
          </p:sp>
        </p:grpSp>
        <p:grpSp>
          <p:nvGrpSpPr>
            <p:cNvPr id="508" name="Gruppieren"/>
            <p:cNvGrpSpPr/>
            <p:nvPr/>
          </p:nvGrpSpPr>
          <p:grpSpPr>
            <a:xfrm>
              <a:off x="1334555" y="2220029"/>
              <a:ext cx="1100228" cy="1432434"/>
              <a:chOff x="0" y="0"/>
              <a:chExt cx="1100226" cy="1432432"/>
            </a:xfrm>
          </p:grpSpPr>
          <p:sp>
            <p:nvSpPr>
              <p:cNvPr id="506"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07" name="3"/>
              <p:cNvSpPr txBox="1"/>
              <p:nvPr/>
            </p:nvSpPr>
            <p:spPr>
              <a:xfrm>
                <a:off x="218604" y="35179"/>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3</a:t>
                </a:r>
              </a:p>
            </p:txBody>
          </p:sp>
        </p:grpSp>
        <p:grpSp>
          <p:nvGrpSpPr>
            <p:cNvPr id="511" name="Gruppieren"/>
            <p:cNvGrpSpPr/>
            <p:nvPr/>
          </p:nvGrpSpPr>
          <p:grpSpPr>
            <a:xfrm>
              <a:off x="4885147" y="2579789"/>
              <a:ext cx="1100228" cy="1432433"/>
              <a:chOff x="0" y="0"/>
              <a:chExt cx="1100226" cy="1432432"/>
            </a:xfrm>
          </p:grpSpPr>
          <p:sp>
            <p:nvSpPr>
              <p:cNvPr id="509"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10" name="4"/>
              <p:cNvSpPr txBox="1"/>
              <p:nvPr/>
            </p:nvSpPr>
            <p:spPr>
              <a:xfrm>
                <a:off x="218604"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4</a:t>
                </a:r>
              </a:p>
            </p:txBody>
          </p:sp>
        </p:grpSp>
        <p:grpSp>
          <p:nvGrpSpPr>
            <p:cNvPr id="514" name="Gruppieren"/>
            <p:cNvGrpSpPr/>
            <p:nvPr/>
          </p:nvGrpSpPr>
          <p:grpSpPr>
            <a:xfrm>
              <a:off x="3723609" y="188752"/>
              <a:ext cx="1100228" cy="1432434"/>
              <a:chOff x="0" y="0"/>
              <a:chExt cx="1100226" cy="1432432"/>
            </a:xfrm>
          </p:grpSpPr>
          <p:sp>
            <p:nvSpPr>
              <p:cNvPr id="512"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13" name="5"/>
              <p:cNvSpPr txBox="1"/>
              <p:nvPr/>
            </p:nvSpPr>
            <p:spPr>
              <a:xfrm>
                <a:off x="218604"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5</a:t>
                </a:r>
              </a:p>
            </p:txBody>
          </p:sp>
        </p:grpSp>
        <p:grpSp>
          <p:nvGrpSpPr>
            <p:cNvPr id="517" name="Gruppieren"/>
            <p:cNvGrpSpPr/>
            <p:nvPr/>
          </p:nvGrpSpPr>
          <p:grpSpPr>
            <a:xfrm>
              <a:off x="6142694" y="171986"/>
              <a:ext cx="1100228" cy="1432434"/>
              <a:chOff x="0" y="0"/>
              <a:chExt cx="1100226" cy="1432432"/>
            </a:xfrm>
          </p:grpSpPr>
          <p:sp>
            <p:nvSpPr>
              <p:cNvPr id="515"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16" name="6"/>
              <p:cNvSpPr txBox="1"/>
              <p:nvPr/>
            </p:nvSpPr>
            <p:spPr>
              <a:xfrm>
                <a:off x="218605" y="35179"/>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6</a:t>
                </a:r>
              </a:p>
            </p:txBody>
          </p:sp>
        </p:grpSp>
        <p:grpSp>
          <p:nvGrpSpPr>
            <p:cNvPr id="520" name="Gruppieren"/>
            <p:cNvGrpSpPr/>
            <p:nvPr/>
          </p:nvGrpSpPr>
          <p:grpSpPr>
            <a:xfrm>
              <a:off x="7821854" y="168689"/>
              <a:ext cx="1100228" cy="1432433"/>
              <a:chOff x="0" y="0"/>
              <a:chExt cx="1100226" cy="1432432"/>
            </a:xfrm>
          </p:grpSpPr>
          <p:sp>
            <p:nvSpPr>
              <p:cNvPr id="518"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19" name="7"/>
              <p:cNvSpPr txBox="1"/>
              <p:nvPr/>
            </p:nvSpPr>
            <p:spPr>
              <a:xfrm>
                <a:off x="218605"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7</a:t>
                </a:r>
              </a:p>
            </p:txBody>
          </p:sp>
        </p:grpSp>
        <p:grpSp>
          <p:nvGrpSpPr>
            <p:cNvPr id="523" name="Gruppieren"/>
            <p:cNvGrpSpPr/>
            <p:nvPr/>
          </p:nvGrpSpPr>
          <p:grpSpPr>
            <a:xfrm>
              <a:off x="5567179" y="3837963"/>
              <a:ext cx="1100228" cy="1432434"/>
              <a:chOff x="0" y="0"/>
              <a:chExt cx="1100226" cy="1432432"/>
            </a:xfrm>
          </p:grpSpPr>
          <p:sp>
            <p:nvSpPr>
              <p:cNvPr id="521"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22" name="8"/>
              <p:cNvSpPr txBox="1"/>
              <p:nvPr/>
            </p:nvSpPr>
            <p:spPr>
              <a:xfrm>
                <a:off x="218605"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8</a:t>
                </a:r>
              </a:p>
            </p:txBody>
          </p:sp>
        </p:grpSp>
        <p:grpSp>
          <p:nvGrpSpPr>
            <p:cNvPr id="526" name="Gruppieren"/>
            <p:cNvGrpSpPr/>
            <p:nvPr/>
          </p:nvGrpSpPr>
          <p:grpSpPr>
            <a:xfrm>
              <a:off x="6814377" y="3162713"/>
              <a:ext cx="1100228" cy="1432433"/>
              <a:chOff x="0" y="0"/>
              <a:chExt cx="1100226" cy="1432432"/>
            </a:xfrm>
          </p:grpSpPr>
          <p:sp>
            <p:nvSpPr>
              <p:cNvPr id="524"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25" name="9"/>
              <p:cNvSpPr txBox="1"/>
              <p:nvPr/>
            </p:nvSpPr>
            <p:spPr>
              <a:xfrm>
                <a:off x="218605" y="35178"/>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9</a:t>
                </a:r>
              </a:p>
            </p:txBody>
          </p:sp>
        </p:grpSp>
        <p:grpSp>
          <p:nvGrpSpPr>
            <p:cNvPr id="529" name="Gruppieren"/>
            <p:cNvGrpSpPr/>
            <p:nvPr/>
          </p:nvGrpSpPr>
          <p:grpSpPr>
            <a:xfrm>
              <a:off x="4594324" y="766180"/>
              <a:ext cx="1170460" cy="1432434"/>
              <a:chOff x="0" y="0"/>
              <a:chExt cx="1170458" cy="1432432"/>
            </a:xfrm>
          </p:grpSpPr>
          <p:sp>
            <p:nvSpPr>
              <p:cNvPr id="527" name="Rechteck"/>
              <p:cNvSpPr/>
              <p:nvPr/>
            </p:nvSpPr>
            <p:spPr>
              <a:xfrm>
                <a:off x="3810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28" name="10"/>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10</a:t>
                </a:r>
              </a:p>
            </p:txBody>
          </p:sp>
        </p:grpSp>
        <p:grpSp>
          <p:nvGrpSpPr>
            <p:cNvPr id="532" name="Gruppieren"/>
            <p:cNvGrpSpPr/>
            <p:nvPr/>
          </p:nvGrpSpPr>
          <p:grpSpPr>
            <a:xfrm>
              <a:off x="1546348" y="0"/>
              <a:ext cx="1185865" cy="1432433"/>
              <a:chOff x="0" y="0"/>
              <a:chExt cx="1185863" cy="1432432"/>
            </a:xfrm>
          </p:grpSpPr>
          <p:sp>
            <p:nvSpPr>
              <p:cNvPr id="530"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31" name="11"/>
              <p:cNvSpPr txBox="1"/>
              <p:nvPr/>
            </p:nvSpPr>
            <p:spPr>
              <a:xfrm>
                <a:off x="15405"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11</a:t>
                </a:r>
              </a:p>
            </p:txBody>
          </p:sp>
        </p:grpSp>
        <p:grpSp>
          <p:nvGrpSpPr>
            <p:cNvPr id="535" name="Gruppieren"/>
            <p:cNvGrpSpPr/>
            <p:nvPr/>
          </p:nvGrpSpPr>
          <p:grpSpPr>
            <a:xfrm>
              <a:off x="2061926" y="3326974"/>
              <a:ext cx="1170460" cy="1432434"/>
              <a:chOff x="0" y="0"/>
              <a:chExt cx="1170458" cy="1432432"/>
            </a:xfrm>
          </p:grpSpPr>
          <p:sp>
            <p:nvSpPr>
              <p:cNvPr id="533" name="Rechteck"/>
              <p:cNvSpPr/>
              <p:nvPr/>
            </p:nvSpPr>
            <p:spPr>
              <a:xfrm>
                <a:off x="22695"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34" name="12"/>
              <p:cNvSpPr txBox="1"/>
              <p:nvPr/>
            </p:nvSpPr>
            <p:spPr>
              <a:xfrm>
                <a:off x="0" y="35179"/>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12</a:t>
                </a:r>
              </a:p>
            </p:txBody>
          </p:sp>
        </p:grpSp>
        <p:grpSp>
          <p:nvGrpSpPr>
            <p:cNvPr id="538" name="Gruppieren"/>
            <p:cNvGrpSpPr/>
            <p:nvPr/>
          </p:nvGrpSpPr>
          <p:grpSpPr>
            <a:xfrm>
              <a:off x="8061575" y="3967861"/>
              <a:ext cx="1170460" cy="1432434"/>
              <a:chOff x="0" y="0"/>
              <a:chExt cx="1170458" cy="1432432"/>
            </a:xfrm>
          </p:grpSpPr>
          <p:sp>
            <p:nvSpPr>
              <p:cNvPr id="536" name="Rechteck"/>
              <p:cNvSpPr/>
              <p:nvPr/>
            </p:nvSpPr>
            <p:spPr>
              <a:xfrm>
                <a:off x="353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37" name="13"/>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13</a:t>
                </a:r>
              </a:p>
            </p:txBody>
          </p:sp>
        </p:grpSp>
        <p:grpSp>
          <p:nvGrpSpPr>
            <p:cNvPr id="541" name="Gruppieren"/>
            <p:cNvGrpSpPr/>
            <p:nvPr/>
          </p:nvGrpSpPr>
          <p:grpSpPr>
            <a:xfrm>
              <a:off x="8236732" y="2068275"/>
              <a:ext cx="1170460" cy="1432433"/>
              <a:chOff x="0" y="0"/>
              <a:chExt cx="1170458" cy="1432432"/>
            </a:xfrm>
          </p:grpSpPr>
          <p:sp>
            <p:nvSpPr>
              <p:cNvPr id="539" name="Rechteck"/>
              <p:cNvSpPr/>
              <p:nvPr/>
            </p:nvSpPr>
            <p:spPr>
              <a:xfrm>
                <a:off x="99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40" name="14"/>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14</a:t>
                </a:r>
              </a:p>
            </p:txBody>
          </p:sp>
        </p:grpSp>
        <p:grpSp>
          <p:nvGrpSpPr>
            <p:cNvPr id="544" name="Gruppieren"/>
            <p:cNvGrpSpPr/>
            <p:nvPr/>
          </p:nvGrpSpPr>
          <p:grpSpPr>
            <a:xfrm>
              <a:off x="3852922" y="3704479"/>
              <a:ext cx="1170460" cy="1432433"/>
              <a:chOff x="0" y="0"/>
              <a:chExt cx="1170458" cy="1432432"/>
            </a:xfrm>
          </p:grpSpPr>
          <p:sp>
            <p:nvSpPr>
              <p:cNvPr id="542" name="Rechteck"/>
              <p:cNvSpPr/>
              <p:nvPr/>
            </p:nvSpPr>
            <p:spPr>
              <a:xfrm>
                <a:off x="99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43" name="15"/>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15</a:t>
                </a:r>
              </a:p>
            </p:txBody>
          </p:sp>
        </p:grpSp>
        <p:grpSp>
          <p:nvGrpSpPr>
            <p:cNvPr id="547" name="Gruppieren"/>
            <p:cNvGrpSpPr/>
            <p:nvPr/>
          </p:nvGrpSpPr>
          <p:grpSpPr>
            <a:xfrm>
              <a:off x="9703115" y="3326974"/>
              <a:ext cx="1170460" cy="1432434"/>
              <a:chOff x="0" y="0"/>
              <a:chExt cx="1170458" cy="1432432"/>
            </a:xfrm>
          </p:grpSpPr>
          <p:sp>
            <p:nvSpPr>
              <p:cNvPr id="545" name="Rechteck"/>
              <p:cNvSpPr/>
              <p:nvPr/>
            </p:nvSpPr>
            <p:spPr>
              <a:xfrm>
                <a:off x="35395"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46" name="16"/>
              <p:cNvSpPr txBox="1"/>
              <p:nvPr/>
            </p:nvSpPr>
            <p:spPr>
              <a:xfrm>
                <a:off x="0" y="35179"/>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16</a:t>
                </a:r>
              </a:p>
            </p:txBody>
          </p:sp>
        </p:grpSp>
        <p:grpSp>
          <p:nvGrpSpPr>
            <p:cNvPr id="550" name="Gruppieren"/>
            <p:cNvGrpSpPr/>
            <p:nvPr/>
          </p:nvGrpSpPr>
          <p:grpSpPr>
            <a:xfrm>
              <a:off x="9501013" y="961680"/>
              <a:ext cx="1170460" cy="1432434"/>
              <a:chOff x="0" y="0"/>
              <a:chExt cx="1170458" cy="1432432"/>
            </a:xfrm>
          </p:grpSpPr>
          <p:sp>
            <p:nvSpPr>
              <p:cNvPr id="548" name="Rechteck"/>
              <p:cNvSpPr/>
              <p:nvPr/>
            </p:nvSpPr>
            <p:spPr>
              <a:xfrm>
                <a:off x="353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49" name="17"/>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17</a:t>
                </a:r>
              </a:p>
            </p:txBody>
          </p:sp>
        </p:grpSp>
        <p:grpSp>
          <p:nvGrpSpPr>
            <p:cNvPr id="553" name="Gruppieren"/>
            <p:cNvGrpSpPr/>
            <p:nvPr/>
          </p:nvGrpSpPr>
          <p:grpSpPr>
            <a:xfrm>
              <a:off x="6770350" y="1440102"/>
              <a:ext cx="1170460" cy="1432433"/>
              <a:chOff x="0" y="0"/>
              <a:chExt cx="1170458" cy="1432432"/>
            </a:xfrm>
          </p:grpSpPr>
          <p:sp>
            <p:nvSpPr>
              <p:cNvPr id="551" name="Rechteck"/>
              <p:cNvSpPr/>
              <p:nvPr/>
            </p:nvSpPr>
            <p:spPr>
              <a:xfrm>
                <a:off x="353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52" name="18"/>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18</a:t>
                </a:r>
              </a:p>
            </p:txBody>
          </p:sp>
        </p:grpSp>
        <p:grpSp>
          <p:nvGrpSpPr>
            <p:cNvPr id="556" name="Gruppieren"/>
            <p:cNvGrpSpPr/>
            <p:nvPr/>
          </p:nvGrpSpPr>
          <p:grpSpPr>
            <a:xfrm>
              <a:off x="3354209" y="2220029"/>
              <a:ext cx="1170460" cy="1432434"/>
              <a:chOff x="0" y="0"/>
              <a:chExt cx="1170458" cy="1432432"/>
            </a:xfrm>
          </p:grpSpPr>
          <p:sp>
            <p:nvSpPr>
              <p:cNvPr id="554" name="Rechteck"/>
              <p:cNvSpPr/>
              <p:nvPr/>
            </p:nvSpPr>
            <p:spPr>
              <a:xfrm>
                <a:off x="48095"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55" name="19"/>
              <p:cNvSpPr txBox="1"/>
              <p:nvPr/>
            </p:nvSpPr>
            <p:spPr>
              <a:xfrm>
                <a:off x="0" y="35179"/>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19</a:t>
                </a:r>
              </a:p>
            </p:txBody>
          </p:sp>
        </p:grpSp>
        <p:grpSp>
          <p:nvGrpSpPr>
            <p:cNvPr id="559" name="Gruppieren"/>
            <p:cNvGrpSpPr/>
            <p:nvPr/>
          </p:nvGrpSpPr>
          <p:grpSpPr>
            <a:xfrm>
              <a:off x="0" y="3162713"/>
              <a:ext cx="1173164" cy="1432433"/>
              <a:chOff x="0" y="0"/>
              <a:chExt cx="1173163" cy="1432432"/>
            </a:xfrm>
          </p:grpSpPr>
          <p:sp>
            <p:nvSpPr>
              <p:cNvPr id="557" name="Rechteck"/>
              <p:cNvSpPr/>
              <p:nvPr/>
            </p:nvSpPr>
            <p:spPr>
              <a:xfrm>
                <a:off x="0" y="0"/>
                <a:ext cx="1100227"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58" name="20"/>
              <p:cNvSpPr txBox="1"/>
              <p:nvPr/>
            </p:nvSpPr>
            <p:spPr>
              <a:xfrm>
                <a:off x="2704" y="35178"/>
                <a:ext cx="1170460"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20</a:t>
                </a:r>
              </a:p>
            </p:txBody>
          </p:sp>
        </p:grpSp>
      </p:grpSp>
      <p:pic>
        <p:nvPicPr>
          <p:cNvPr id="561" name="20er-Feld leer.png" descr="20er-Feld leer.png"/>
          <p:cNvPicPr>
            <a:picLocks noChangeAspect="1"/>
          </p:cNvPicPr>
          <p:nvPr/>
        </p:nvPicPr>
        <p:blipFill>
          <a:blip r:embed="rId5"/>
          <a:stretch>
            <a:fillRect/>
          </a:stretch>
        </p:blipFill>
        <p:spPr>
          <a:xfrm>
            <a:off x="328566" y="9369549"/>
            <a:ext cx="11460617" cy="227936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Zahlen ordn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ordnen</a:t>
            </a:r>
          </a:p>
        </p:txBody>
      </p:sp>
      <p:sp>
        <p:nvSpPr>
          <p:cNvPr id="566" name="Aufgabe: Zahlenkarten ordnen"/>
          <p:cNvSpPr txBox="1"/>
          <p:nvPr/>
        </p:nvSpPr>
        <p:spPr>
          <a:xfrm>
            <a:off x="362936" y="2367643"/>
            <a:ext cx="10547926"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Zahlenkarten ordnen</a:t>
            </a:r>
          </a:p>
        </p:txBody>
      </p:sp>
      <p:grpSp>
        <p:nvGrpSpPr>
          <p:cNvPr id="569" name="Gruppieren"/>
          <p:cNvGrpSpPr/>
          <p:nvPr/>
        </p:nvGrpSpPr>
        <p:grpSpPr>
          <a:xfrm>
            <a:off x="4888339" y="5979561"/>
            <a:ext cx="1488003" cy="1801376"/>
            <a:chOff x="0" y="0"/>
            <a:chExt cx="1488001" cy="1801374"/>
          </a:xfrm>
        </p:grpSpPr>
        <p:sp>
          <p:nvSpPr>
            <p:cNvPr id="567"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68" name="1"/>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a:t>
              </a:r>
            </a:p>
          </p:txBody>
        </p:sp>
      </p:grpSp>
      <p:grpSp>
        <p:nvGrpSpPr>
          <p:cNvPr id="572" name="Gruppieren"/>
          <p:cNvGrpSpPr/>
          <p:nvPr/>
        </p:nvGrpSpPr>
        <p:grpSpPr>
          <a:xfrm>
            <a:off x="8253214" y="6139862"/>
            <a:ext cx="1488002" cy="1801376"/>
            <a:chOff x="0" y="0"/>
            <a:chExt cx="1488001" cy="1801374"/>
          </a:xfrm>
        </p:grpSpPr>
        <p:sp>
          <p:nvSpPr>
            <p:cNvPr id="570"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71" name="2"/>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2</a:t>
              </a:r>
            </a:p>
          </p:txBody>
        </p:sp>
      </p:grpSp>
      <p:grpSp>
        <p:nvGrpSpPr>
          <p:cNvPr id="575" name="Gruppieren"/>
          <p:cNvGrpSpPr/>
          <p:nvPr/>
        </p:nvGrpSpPr>
        <p:grpSpPr>
          <a:xfrm>
            <a:off x="6643937" y="7562015"/>
            <a:ext cx="1488002" cy="1801376"/>
            <a:chOff x="0" y="0"/>
            <a:chExt cx="1488001" cy="1801374"/>
          </a:xfrm>
        </p:grpSpPr>
        <p:sp>
          <p:nvSpPr>
            <p:cNvPr id="573"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74" name="3"/>
            <p:cNvSpPr txBox="1"/>
            <p:nvPr/>
          </p:nvSpPr>
          <p:spPr>
            <a:xfrm>
              <a:off x="295652" y="44240"/>
              <a:ext cx="896698"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3</a:t>
              </a:r>
            </a:p>
          </p:txBody>
        </p:sp>
      </p:grpSp>
      <p:grpSp>
        <p:nvGrpSpPr>
          <p:cNvPr id="578" name="Gruppieren"/>
          <p:cNvGrpSpPr/>
          <p:nvPr/>
        </p:nvGrpSpPr>
        <p:grpSpPr>
          <a:xfrm>
            <a:off x="11445935" y="8014435"/>
            <a:ext cx="1488003" cy="1801376"/>
            <a:chOff x="0" y="0"/>
            <a:chExt cx="1488001" cy="1801374"/>
          </a:xfrm>
        </p:grpSpPr>
        <p:sp>
          <p:nvSpPr>
            <p:cNvPr id="576"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77" name="4"/>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4</a:t>
              </a:r>
            </a:p>
          </p:txBody>
        </p:sp>
      </p:grpSp>
      <p:grpSp>
        <p:nvGrpSpPr>
          <p:cNvPr id="581" name="Gruppieren"/>
          <p:cNvGrpSpPr/>
          <p:nvPr/>
        </p:nvGrpSpPr>
        <p:grpSpPr>
          <a:xfrm>
            <a:off x="9875013" y="5007555"/>
            <a:ext cx="1488003" cy="1801376"/>
            <a:chOff x="0" y="0"/>
            <a:chExt cx="1488001" cy="1801374"/>
          </a:xfrm>
        </p:grpSpPr>
        <p:sp>
          <p:nvSpPr>
            <p:cNvPr id="579"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80" name="5"/>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5</a:t>
              </a:r>
            </a:p>
          </p:txBody>
        </p:sp>
      </p:grpSp>
      <p:grpSp>
        <p:nvGrpSpPr>
          <p:cNvPr id="584" name="Gruppieren"/>
          <p:cNvGrpSpPr/>
          <p:nvPr/>
        </p:nvGrpSpPr>
        <p:grpSpPr>
          <a:xfrm>
            <a:off x="13146704" y="4986471"/>
            <a:ext cx="1488003" cy="1801376"/>
            <a:chOff x="0" y="0"/>
            <a:chExt cx="1488001" cy="1801374"/>
          </a:xfrm>
        </p:grpSpPr>
        <p:sp>
          <p:nvSpPr>
            <p:cNvPr id="582"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83" name="6"/>
            <p:cNvSpPr txBox="1"/>
            <p:nvPr/>
          </p:nvSpPr>
          <p:spPr>
            <a:xfrm>
              <a:off x="295652" y="44240"/>
              <a:ext cx="896698"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6</a:t>
              </a:r>
            </a:p>
          </p:txBody>
        </p:sp>
      </p:grpSp>
      <p:grpSp>
        <p:nvGrpSpPr>
          <p:cNvPr id="587" name="Gruppieren"/>
          <p:cNvGrpSpPr/>
          <p:nvPr/>
        </p:nvGrpSpPr>
        <p:grpSpPr>
          <a:xfrm>
            <a:off x="15417683" y="4982324"/>
            <a:ext cx="1488003" cy="1801376"/>
            <a:chOff x="0" y="0"/>
            <a:chExt cx="1488001" cy="1801374"/>
          </a:xfrm>
        </p:grpSpPr>
        <p:sp>
          <p:nvSpPr>
            <p:cNvPr id="585"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86" name="7"/>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7</a:t>
              </a:r>
            </a:p>
          </p:txBody>
        </p:sp>
      </p:grpSp>
      <p:grpSp>
        <p:nvGrpSpPr>
          <p:cNvPr id="590" name="Gruppieren"/>
          <p:cNvGrpSpPr/>
          <p:nvPr/>
        </p:nvGrpSpPr>
        <p:grpSpPr>
          <a:xfrm>
            <a:off x="12368349" y="9596670"/>
            <a:ext cx="1488003" cy="1801375"/>
            <a:chOff x="0" y="0"/>
            <a:chExt cx="1488001" cy="1801374"/>
          </a:xfrm>
        </p:grpSpPr>
        <p:sp>
          <p:nvSpPr>
            <p:cNvPr id="588"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89" name="8"/>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8</a:t>
              </a:r>
            </a:p>
          </p:txBody>
        </p:sp>
      </p:grpSp>
      <p:grpSp>
        <p:nvGrpSpPr>
          <p:cNvPr id="593" name="Gruppieren"/>
          <p:cNvGrpSpPr/>
          <p:nvPr/>
        </p:nvGrpSpPr>
        <p:grpSpPr>
          <a:xfrm>
            <a:off x="14055123" y="8747499"/>
            <a:ext cx="1488003" cy="1801376"/>
            <a:chOff x="0" y="0"/>
            <a:chExt cx="1488001" cy="1801374"/>
          </a:xfrm>
        </p:grpSpPr>
        <p:sp>
          <p:nvSpPr>
            <p:cNvPr id="591"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92" name="9"/>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9</a:t>
              </a:r>
            </a:p>
          </p:txBody>
        </p:sp>
      </p:grpSp>
      <p:grpSp>
        <p:nvGrpSpPr>
          <p:cNvPr id="596" name="Gruppieren"/>
          <p:cNvGrpSpPr/>
          <p:nvPr/>
        </p:nvGrpSpPr>
        <p:grpSpPr>
          <a:xfrm>
            <a:off x="11052612" y="5733708"/>
            <a:ext cx="1582987" cy="1801376"/>
            <a:chOff x="0" y="0"/>
            <a:chExt cx="1582986" cy="1801374"/>
          </a:xfrm>
        </p:grpSpPr>
        <p:sp>
          <p:nvSpPr>
            <p:cNvPr id="594" name="Rechteck"/>
            <p:cNvSpPr/>
            <p:nvPr/>
          </p:nvSpPr>
          <p:spPr>
            <a:xfrm>
              <a:off x="51528"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95" name="10"/>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10</a:t>
              </a:r>
            </a:p>
          </p:txBody>
        </p:sp>
      </p:grpSp>
      <p:grpSp>
        <p:nvGrpSpPr>
          <p:cNvPr id="599" name="Gruppieren"/>
          <p:cNvGrpSpPr/>
          <p:nvPr/>
        </p:nvGrpSpPr>
        <p:grpSpPr>
          <a:xfrm>
            <a:off x="6930376" y="4770187"/>
            <a:ext cx="1603823" cy="1801376"/>
            <a:chOff x="0" y="0"/>
            <a:chExt cx="1603821" cy="1801374"/>
          </a:xfrm>
        </p:grpSpPr>
        <p:sp>
          <p:nvSpPr>
            <p:cNvPr id="597"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598" name="11"/>
            <p:cNvSpPr txBox="1"/>
            <p:nvPr/>
          </p:nvSpPr>
          <p:spPr>
            <a:xfrm>
              <a:off x="20834" y="44239"/>
              <a:ext cx="158298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11</a:t>
              </a:r>
            </a:p>
          </p:txBody>
        </p:sp>
      </p:grpSp>
      <p:grpSp>
        <p:nvGrpSpPr>
          <p:cNvPr id="602" name="Gruppieren"/>
          <p:cNvGrpSpPr/>
          <p:nvPr/>
        </p:nvGrpSpPr>
        <p:grpSpPr>
          <a:xfrm>
            <a:off x="7627670" y="8954068"/>
            <a:ext cx="1582987" cy="1801376"/>
            <a:chOff x="0" y="0"/>
            <a:chExt cx="1582986" cy="1801374"/>
          </a:xfrm>
        </p:grpSpPr>
        <p:sp>
          <p:nvSpPr>
            <p:cNvPr id="600" name="Rechteck"/>
            <p:cNvSpPr/>
            <p:nvPr/>
          </p:nvSpPr>
          <p:spPr>
            <a:xfrm>
              <a:off x="30694"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01" name="12"/>
            <p:cNvSpPr txBox="1"/>
            <p:nvPr/>
          </p:nvSpPr>
          <p:spPr>
            <a:xfrm>
              <a:off x="0" y="44240"/>
              <a:ext cx="1582987"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12</a:t>
              </a:r>
            </a:p>
          </p:txBody>
        </p:sp>
      </p:grpSp>
      <p:grpSp>
        <p:nvGrpSpPr>
          <p:cNvPr id="605" name="Gruppieren"/>
          <p:cNvGrpSpPr/>
          <p:nvPr/>
        </p:nvGrpSpPr>
        <p:grpSpPr>
          <a:xfrm>
            <a:off x="15741894" y="9760025"/>
            <a:ext cx="1582988" cy="1801376"/>
            <a:chOff x="0" y="0"/>
            <a:chExt cx="1582986" cy="1801374"/>
          </a:xfrm>
        </p:grpSpPr>
        <p:sp>
          <p:nvSpPr>
            <p:cNvPr id="603" name="Rechteck"/>
            <p:cNvSpPr/>
            <p:nvPr/>
          </p:nvSpPr>
          <p:spPr>
            <a:xfrm>
              <a:off x="47869"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04" name="13"/>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13</a:t>
              </a:r>
            </a:p>
          </p:txBody>
        </p:sp>
      </p:grpSp>
      <p:grpSp>
        <p:nvGrpSpPr>
          <p:cNvPr id="608" name="Gruppieren"/>
          <p:cNvGrpSpPr/>
          <p:nvPr/>
        </p:nvGrpSpPr>
        <p:grpSpPr>
          <a:xfrm>
            <a:off x="15978787" y="7371174"/>
            <a:ext cx="1582988" cy="1801376"/>
            <a:chOff x="0" y="0"/>
            <a:chExt cx="1582986" cy="1801374"/>
          </a:xfrm>
        </p:grpSpPr>
        <p:sp>
          <p:nvSpPr>
            <p:cNvPr id="606" name="Rechteck"/>
            <p:cNvSpPr/>
            <p:nvPr/>
          </p:nvSpPr>
          <p:spPr>
            <a:xfrm>
              <a:off x="13517"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07" name="14"/>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14</a:t>
              </a:r>
            </a:p>
          </p:txBody>
        </p:sp>
      </p:grpSp>
      <p:grpSp>
        <p:nvGrpSpPr>
          <p:cNvPr id="611" name="Gruppieren"/>
          <p:cNvGrpSpPr/>
          <p:nvPr/>
        </p:nvGrpSpPr>
        <p:grpSpPr>
          <a:xfrm>
            <a:off x="10049902" y="9428805"/>
            <a:ext cx="1582988" cy="1801376"/>
            <a:chOff x="0" y="0"/>
            <a:chExt cx="1582986" cy="1801374"/>
          </a:xfrm>
        </p:grpSpPr>
        <p:sp>
          <p:nvSpPr>
            <p:cNvPr id="609" name="Rechteck"/>
            <p:cNvSpPr/>
            <p:nvPr/>
          </p:nvSpPr>
          <p:spPr>
            <a:xfrm>
              <a:off x="13517"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10" name="15"/>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15</a:t>
              </a:r>
            </a:p>
          </p:txBody>
        </p:sp>
      </p:grpSp>
      <p:grpSp>
        <p:nvGrpSpPr>
          <p:cNvPr id="614" name="Gruppieren"/>
          <p:cNvGrpSpPr/>
          <p:nvPr/>
        </p:nvGrpSpPr>
        <p:grpSpPr>
          <a:xfrm>
            <a:off x="17961995" y="8954068"/>
            <a:ext cx="1582987" cy="1801376"/>
            <a:chOff x="0" y="0"/>
            <a:chExt cx="1582986" cy="1801374"/>
          </a:xfrm>
        </p:grpSpPr>
        <p:sp>
          <p:nvSpPr>
            <p:cNvPr id="612" name="Rechteck"/>
            <p:cNvSpPr/>
            <p:nvPr/>
          </p:nvSpPr>
          <p:spPr>
            <a:xfrm>
              <a:off x="47870"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13" name="16"/>
            <p:cNvSpPr txBox="1"/>
            <p:nvPr/>
          </p:nvSpPr>
          <p:spPr>
            <a:xfrm>
              <a:off x="0" y="44240"/>
              <a:ext cx="1582987"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16</a:t>
              </a:r>
            </a:p>
          </p:txBody>
        </p:sp>
      </p:grpSp>
      <p:grpSp>
        <p:nvGrpSpPr>
          <p:cNvPr id="617" name="Gruppieren"/>
          <p:cNvGrpSpPr/>
          <p:nvPr/>
        </p:nvGrpSpPr>
        <p:grpSpPr>
          <a:xfrm>
            <a:off x="17688662" y="5979561"/>
            <a:ext cx="1582988" cy="1801376"/>
            <a:chOff x="0" y="0"/>
            <a:chExt cx="1582986" cy="1801374"/>
          </a:xfrm>
        </p:grpSpPr>
        <p:sp>
          <p:nvSpPr>
            <p:cNvPr id="615" name="Rechteck"/>
            <p:cNvSpPr/>
            <p:nvPr/>
          </p:nvSpPr>
          <p:spPr>
            <a:xfrm>
              <a:off x="47869"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16" name="17"/>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17</a:t>
              </a:r>
            </a:p>
          </p:txBody>
        </p:sp>
      </p:grpSp>
      <p:grpSp>
        <p:nvGrpSpPr>
          <p:cNvPr id="620" name="Gruppieren"/>
          <p:cNvGrpSpPr/>
          <p:nvPr/>
        </p:nvGrpSpPr>
        <p:grpSpPr>
          <a:xfrm>
            <a:off x="13995578" y="6581206"/>
            <a:ext cx="1582988" cy="1801376"/>
            <a:chOff x="0" y="0"/>
            <a:chExt cx="1582986" cy="1801374"/>
          </a:xfrm>
        </p:grpSpPr>
        <p:sp>
          <p:nvSpPr>
            <p:cNvPr id="618" name="Rechteck"/>
            <p:cNvSpPr/>
            <p:nvPr/>
          </p:nvSpPr>
          <p:spPr>
            <a:xfrm>
              <a:off x="47869" y="0"/>
              <a:ext cx="1488003"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19" name="18"/>
            <p:cNvSpPr txBox="1"/>
            <p:nvPr/>
          </p:nvSpPr>
          <p:spPr>
            <a:xfrm>
              <a:off x="0" y="44239"/>
              <a:ext cx="1582987"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18</a:t>
              </a:r>
            </a:p>
          </p:txBody>
        </p:sp>
      </p:grpSp>
      <p:grpSp>
        <p:nvGrpSpPr>
          <p:cNvPr id="623" name="Gruppieren"/>
          <p:cNvGrpSpPr/>
          <p:nvPr/>
        </p:nvGrpSpPr>
        <p:grpSpPr>
          <a:xfrm>
            <a:off x="9375419" y="7562015"/>
            <a:ext cx="1582988" cy="1801376"/>
            <a:chOff x="0" y="0"/>
            <a:chExt cx="1582986" cy="1801374"/>
          </a:xfrm>
        </p:grpSpPr>
        <p:sp>
          <p:nvSpPr>
            <p:cNvPr id="621" name="Rechteck"/>
            <p:cNvSpPr/>
            <p:nvPr/>
          </p:nvSpPr>
          <p:spPr>
            <a:xfrm>
              <a:off x="65046"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22" name="19"/>
            <p:cNvSpPr txBox="1"/>
            <p:nvPr/>
          </p:nvSpPr>
          <p:spPr>
            <a:xfrm>
              <a:off x="0" y="44240"/>
              <a:ext cx="1582987"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19</a:t>
              </a:r>
            </a:p>
          </p:txBody>
        </p:sp>
      </p:grpSp>
      <p:grpSp>
        <p:nvGrpSpPr>
          <p:cNvPr id="626" name="Gruppieren"/>
          <p:cNvGrpSpPr/>
          <p:nvPr/>
        </p:nvGrpSpPr>
        <p:grpSpPr>
          <a:xfrm>
            <a:off x="4839017" y="8747499"/>
            <a:ext cx="1586646" cy="1801376"/>
            <a:chOff x="0" y="0"/>
            <a:chExt cx="1586645" cy="1801374"/>
          </a:xfrm>
        </p:grpSpPr>
        <p:sp>
          <p:nvSpPr>
            <p:cNvPr id="624"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25" name="20"/>
            <p:cNvSpPr txBox="1"/>
            <p:nvPr/>
          </p:nvSpPr>
          <p:spPr>
            <a:xfrm>
              <a:off x="3658" y="44239"/>
              <a:ext cx="158298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20</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Zahlen ordn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ordnen</a:t>
            </a:r>
          </a:p>
        </p:txBody>
      </p:sp>
      <p:sp>
        <p:nvSpPr>
          <p:cNvPr id="631" name="Aufgabe: Zahlenkarten ordnen"/>
          <p:cNvSpPr txBox="1"/>
          <p:nvPr/>
        </p:nvSpPr>
        <p:spPr>
          <a:xfrm>
            <a:off x="362936" y="2367643"/>
            <a:ext cx="10547926"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Zahlenkarten ordnen</a:t>
            </a:r>
          </a:p>
        </p:txBody>
      </p:sp>
      <p:grpSp>
        <p:nvGrpSpPr>
          <p:cNvPr id="634" name="Gruppieren"/>
          <p:cNvGrpSpPr/>
          <p:nvPr/>
        </p:nvGrpSpPr>
        <p:grpSpPr>
          <a:xfrm>
            <a:off x="829869" y="4095546"/>
            <a:ext cx="1488002" cy="1801376"/>
            <a:chOff x="0" y="0"/>
            <a:chExt cx="1488001" cy="1801374"/>
          </a:xfrm>
        </p:grpSpPr>
        <p:sp>
          <p:nvSpPr>
            <p:cNvPr id="632"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33" name="1"/>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1</a:t>
              </a:r>
            </a:p>
          </p:txBody>
        </p:sp>
      </p:grpSp>
      <p:grpSp>
        <p:nvGrpSpPr>
          <p:cNvPr id="637" name="Gruppieren"/>
          <p:cNvGrpSpPr/>
          <p:nvPr/>
        </p:nvGrpSpPr>
        <p:grpSpPr>
          <a:xfrm>
            <a:off x="829869" y="7016803"/>
            <a:ext cx="1488002" cy="1801376"/>
            <a:chOff x="0" y="0"/>
            <a:chExt cx="1488001" cy="1801374"/>
          </a:xfrm>
        </p:grpSpPr>
        <p:sp>
          <p:nvSpPr>
            <p:cNvPr id="635"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36" name="2"/>
            <p:cNvSpPr txBox="1"/>
            <p:nvPr/>
          </p:nvSpPr>
          <p:spPr>
            <a:xfrm>
              <a:off x="295652" y="44239"/>
              <a:ext cx="896698" cy="1712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2</a:t>
              </a:r>
            </a:p>
          </p:txBody>
        </p:sp>
      </p:grpSp>
      <p:grpSp>
        <p:nvGrpSpPr>
          <p:cNvPr id="640" name="Gruppieren"/>
          <p:cNvGrpSpPr/>
          <p:nvPr/>
        </p:nvGrpSpPr>
        <p:grpSpPr>
          <a:xfrm>
            <a:off x="829869" y="9938060"/>
            <a:ext cx="1488002" cy="1801375"/>
            <a:chOff x="0" y="0"/>
            <a:chExt cx="1488001" cy="1801374"/>
          </a:xfrm>
        </p:grpSpPr>
        <p:sp>
          <p:nvSpPr>
            <p:cNvPr id="638" name="Rechteck"/>
            <p:cNvSpPr/>
            <p:nvPr/>
          </p:nvSpPr>
          <p:spPr>
            <a:xfrm>
              <a:off x="0" y="0"/>
              <a:ext cx="1488002" cy="1801375"/>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39" name="3"/>
            <p:cNvSpPr txBox="1"/>
            <p:nvPr/>
          </p:nvSpPr>
          <p:spPr>
            <a:xfrm>
              <a:off x="295652" y="44240"/>
              <a:ext cx="896698" cy="17128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7000"/>
              </a:lvl1pPr>
            </a:lstStyle>
            <a:p>
              <a:r>
                <a:t>3</a:t>
              </a:r>
            </a:p>
          </p:txBody>
        </p:sp>
      </p:grpSp>
      <p:pic>
        <p:nvPicPr>
          <p:cNvPr id="641" name="20er-Feld leer.png" descr="20er-Feld leer.png"/>
          <p:cNvPicPr>
            <a:picLocks noChangeAspect="1"/>
          </p:cNvPicPr>
          <p:nvPr/>
        </p:nvPicPr>
        <p:blipFill>
          <a:blip r:embed="rId3"/>
          <a:stretch>
            <a:fillRect/>
          </a:stretch>
        </p:blipFill>
        <p:spPr>
          <a:xfrm>
            <a:off x="3317144" y="3856553"/>
            <a:ext cx="11460617" cy="2279363"/>
          </a:xfrm>
          <a:prstGeom prst="rect">
            <a:avLst/>
          </a:prstGeom>
          <a:ln w="12700">
            <a:miter lim="400000"/>
          </a:ln>
        </p:spPr>
      </p:pic>
      <p:pic>
        <p:nvPicPr>
          <p:cNvPr id="642" name="20er-Feld leer.png" descr="20er-Feld leer.png"/>
          <p:cNvPicPr>
            <a:picLocks noChangeAspect="1"/>
          </p:cNvPicPr>
          <p:nvPr/>
        </p:nvPicPr>
        <p:blipFill>
          <a:blip r:embed="rId3"/>
          <a:stretch>
            <a:fillRect/>
          </a:stretch>
        </p:blipFill>
        <p:spPr>
          <a:xfrm>
            <a:off x="3317144" y="6777810"/>
            <a:ext cx="11460617" cy="2279362"/>
          </a:xfrm>
          <a:prstGeom prst="rect">
            <a:avLst/>
          </a:prstGeom>
          <a:ln w="12700">
            <a:miter lim="400000"/>
          </a:ln>
        </p:spPr>
      </p:pic>
      <p:pic>
        <p:nvPicPr>
          <p:cNvPr id="643" name="20er-Feld leer.png" descr="20er-Feld leer.png"/>
          <p:cNvPicPr>
            <a:picLocks noChangeAspect="1"/>
          </p:cNvPicPr>
          <p:nvPr/>
        </p:nvPicPr>
        <p:blipFill>
          <a:blip r:embed="rId3"/>
          <a:stretch>
            <a:fillRect/>
          </a:stretch>
        </p:blipFill>
        <p:spPr>
          <a:xfrm>
            <a:off x="3317144" y="9699066"/>
            <a:ext cx="11460617" cy="2279363"/>
          </a:xfrm>
          <a:prstGeom prst="rect">
            <a:avLst/>
          </a:prstGeom>
          <a:ln w="12700">
            <a:miter lim="400000"/>
          </a:ln>
        </p:spPr>
      </p:pic>
      <p:grpSp>
        <p:nvGrpSpPr>
          <p:cNvPr id="654" name="Gruppieren"/>
          <p:cNvGrpSpPr/>
          <p:nvPr/>
        </p:nvGrpSpPr>
        <p:grpSpPr>
          <a:xfrm>
            <a:off x="16304393" y="5263321"/>
            <a:ext cx="6059030" cy="5308340"/>
            <a:chOff x="0" y="0"/>
            <a:chExt cx="6059028" cy="5308338"/>
          </a:xfrm>
        </p:grpSpPr>
        <p:pic>
          <p:nvPicPr>
            <p:cNvPr id="644" name="blaues Plättchen.png" descr="blaues Plättchen.png"/>
            <p:cNvPicPr>
              <a:picLocks noChangeAspect="1"/>
            </p:cNvPicPr>
            <p:nvPr/>
          </p:nvPicPr>
          <p:blipFill>
            <a:blip r:embed="rId4"/>
            <a:stretch>
              <a:fillRect/>
            </a:stretch>
          </p:blipFill>
          <p:spPr>
            <a:xfrm>
              <a:off x="2081754" y="2856027"/>
              <a:ext cx="1224594" cy="1224594"/>
            </a:xfrm>
            <a:prstGeom prst="rect">
              <a:avLst/>
            </a:prstGeom>
            <a:ln w="12700" cap="flat">
              <a:noFill/>
              <a:miter lim="400000"/>
            </a:ln>
            <a:effectLst/>
          </p:spPr>
        </p:pic>
        <p:pic>
          <p:nvPicPr>
            <p:cNvPr id="645" name="rotes Plättchen.png" descr="rotes Plättchen.png"/>
            <p:cNvPicPr>
              <a:picLocks noChangeAspect="1"/>
            </p:cNvPicPr>
            <p:nvPr/>
          </p:nvPicPr>
          <p:blipFill>
            <a:blip r:embed="rId5"/>
            <a:stretch>
              <a:fillRect/>
            </a:stretch>
          </p:blipFill>
          <p:spPr>
            <a:xfrm>
              <a:off x="3696828" y="3203267"/>
              <a:ext cx="1219201" cy="1219201"/>
            </a:xfrm>
            <a:prstGeom prst="rect">
              <a:avLst/>
            </a:prstGeom>
            <a:ln w="12700" cap="flat">
              <a:noFill/>
              <a:miter lim="400000"/>
            </a:ln>
            <a:effectLst/>
          </p:spPr>
        </p:pic>
        <p:pic>
          <p:nvPicPr>
            <p:cNvPr id="646" name="blaues Plättchen.png" descr="blaues Plättchen.png"/>
            <p:cNvPicPr>
              <a:picLocks noChangeAspect="1"/>
            </p:cNvPicPr>
            <p:nvPr/>
          </p:nvPicPr>
          <p:blipFill>
            <a:blip r:embed="rId4"/>
            <a:stretch>
              <a:fillRect/>
            </a:stretch>
          </p:blipFill>
          <p:spPr>
            <a:xfrm>
              <a:off x="3224754" y="1831626"/>
              <a:ext cx="1224594" cy="1224594"/>
            </a:xfrm>
            <a:prstGeom prst="rect">
              <a:avLst/>
            </a:prstGeom>
            <a:ln w="12700" cap="flat">
              <a:noFill/>
              <a:miter lim="400000"/>
            </a:ln>
            <a:effectLst/>
          </p:spPr>
        </p:pic>
        <p:pic>
          <p:nvPicPr>
            <p:cNvPr id="647" name="rotes Plättchen.png" descr="rotes Plättchen.png"/>
            <p:cNvPicPr>
              <a:picLocks noChangeAspect="1"/>
            </p:cNvPicPr>
            <p:nvPr/>
          </p:nvPicPr>
          <p:blipFill>
            <a:blip r:embed="rId5"/>
            <a:stretch>
              <a:fillRect/>
            </a:stretch>
          </p:blipFill>
          <p:spPr>
            <a:xfrm>
              <a:off x="4839828" y="2178866"/>
              <a:ext cx="1219201" cy="1219201"/>
            </a:xfrm>
            <a:prstGeom prst="rect">
              <a:avLst/>
            </a:prstGeom>
            <a:ln w="12700" cap="flat">
              <a:noFill/>
              <a:miter lim="400000"/>
            </a:ln>
            <a:effectLst/>
          </p:spPr>
        </p:pic>
        <p:pic>
          <p:nvPicPr>
            <p:cNvPr id="648" name="blaues Plättchen.png" descr="blaues Plättchen.png"/>
            <p:cNvPicPr>
              <a:picLocks noChangeAspect="1"/>
            </p:cNvPicPr>
            <p:nvPr/>
          </p:nvPicPr>
          <p:blipFill>
            <a:blip r:embed="rId4"/>
            <a:stretch>
              <a:fillRect/>
            </a:stretch>
          </p:blipFill>
          <p:spPr>
            <a:xfrm>
              <a:off x="466680" y="2856027"/>
              <a:ext cx="1224594" cy="1224594"/>
            </a:xfrm>
            <a:prstGeom prst="rect">
              <a:avLst/>
            </a:prstGeom>
            <a:ln w="12700" cap="flat">
              <a:noFill/>
              <a:miter lim="400000"/>
            </a:ln>
            <a:effectLst/>
          </p:spPr>
        </p:pic>
        <p:pic>
          <p:nvPicPr>
            <p:cNvPr id="649" name="rotes Plättchen.png" descr="rotes Plättchen.png"/>
            <p:cNvPicPr>
              <a:picLocks noChangeAspect="1"/>
            </p:cNvPicPr>
            <p:nvPr/>
          </p:nvPicPr>
          <p:blipFill>
            <a:blip r:embed="rId5"/>
            <a:stretch>
              <a:fillRect/>
            </a:stretch>
          </p:blipFill>
          <p:spPr>
            <a:xfrm>
              <a:off x="2537909" y="4089138"/>
              <a:ext cx="1219201" cy="1219201"/>
            </a:xfrm>
            <a:prstGeom prst="rect">
              <a:avLst/>
            </a:prstGeom>
            <a:ln w="12700" cap="flat">
              <a:noFill/>
              <a:miter lim="400000"/>
            </a:ln>
            <a:effectLst/>
          </p:spPr>
        </p:pic>
        <p:pic>
          <p:nvPicPr>
            <p:cNvPr id="650" name="blaues Plättchen.png" descr="blaues Plättchen.png"/>
            <p:cNvPicPr>
              <a:picLocks noChangeAspect="1"/>
            </p:cNvPicPr>
            <p:nvPr/>
          </p:nvPicPr>
          <p:blipFill>
            <a:blip r:embed="rId4"/>
            <a:stretch>
              <a:fillRect/>
            </a:stretch>
          </p:blipFill>
          <p:spPr>
            <a:xfrm>
              <a:off x="1911914" y="0"/>
              <a:ext cx="1224594" cy="1224593"/>
            </a:xfrm>
            <a:prstGeom prst="rect">
              <a:avLst/>
            </a:prstGeom>
            <a:ln w="12700" cap="flat">
              <a:noFill/>
              <a:miter lim="400000"/>
            </a:ln>
            <a:effectLst/>
          </p:spPr>
        </p:pic>
        <p:pic>
          <p:nvPicPr>
            <p:cNvPr id="651" name="rotes Plättchen.png" descr="rotes Plättchen.png"/>
            <p:cNvPicPr>
              <a:picLocks noChangeAspect="1"/>
            </p:cNvPicPr>
            <p:nvPr/>
          </p:nvPicPr>
          <p:blipFill>
            <a:blip r:embed="rId5"/>
            <a:stretch>
              <a:fillRect/>
            </a:stretch>
          </p:blipFill>
          <p:spPr>
            <a:xfrm>
              <a:off x="3315432" y="465379"/>
              <a:ext cx="1219201" cy="1219201"/>
            </a:xfrm>
            <a:prstGeom prst="rect">
              <a:avLst/>
            </a:prstGeom>
            <a:ln w="12700" cap="flat">
              <a:noFill/>
              <a:miter lim="400000"/>
            </a:ln>
            <a:effectLst/>
          </p:spPr>
        </p:pic>
        <p:pic>
          <p:nvPicPr>
            <p:cNvPr id="652" name="blaues Plättchen.png" descr="blaues Plättchen.png"/>
            <p:cNvPicPr>
              <a:picLocks noChangeAspect="1"/>
            </p:cNvPicPr>
            <p:nvPr/>
          </p:nvPicPr>
          <p:blipFill>
            <a:blip r:embed="rId4"/>
            <a:stretch>
              <a:fillRect/>
            </a:stretch>
          </p:blipFill>
          <p:spPr>
            <a:xfrm>
              <a:off x="0" y="1146970"/>
              <a:ext cx="1224593" cy="1224594"/>
            </a:xfrm>
            <a:prstGeom prst="rect">
              <a:avLst/>
            </a:prstGeom>
            <a:ln w="12700" cap="flat">
              <a:noFill/>
              <a:miter lim="400000"/>
            </a:ln>
            <a:effectLst/>
          </p:spPr>
        </p:pic>
        <p:pic>
          <p:nvPicPr>
            <p:cNvPr id="653" name="rotes Plättchen.png" descr="rotes Plättchen.png"/>
            <p:cNvPicPr>
              <a:picLocks noChangeAspect="1"/>
            </p:cNvPicPr>
            <p:nvPr/>
          </p:nvPicPr>
          <p:blipFill>
            <a:blip r:embed="rId5"/>
            <a:stretch>
              <a:fillRect/>
            </a:stretch>
          </p:blipFill>
          <p:spPr>
            <a:xfrm>
              <a:off x="1615074" y="1494210"/>
              <a:ext cx="1219201" cy="1219201"/>
            </a:xfrm>
            <a:prstGeom prst="rect">
              <a:avLst/>
            </a:prstGeom>
            <a:ln w="12700" cap="flat">
              <a:noFill/>
              <a:miter lim="400000"/>
            </a:ln>
            <a:effectLst/>
          </p:spPr>
        </p:pic>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Zahlen ordn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ordnen</a:t>
            </a:r>
          </a:p>
        </p:txBody>
      </p:sp>
      <p:sp>
        <p:nvSpPr>
          <p:cNvPr id="659" name="Lia braucht Hilfe. Welchen Tipp kannst du ihr geben?"/>
          <p:cNvSpPr txBox="1"/>
          <p:nvPr/>
        </p:nvSpPr>
        <p:spPr>
          <a:xfrm>
            <a:off x="508079" y="2570999"/>
            <a:ext cx="15566831"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27379">
              <a:lnSpc>
                <a:spcPct val="100000"/>
              </a:lnSpc>
              <a:spcBef>
                <a:spcPts val="0"/>
              </a:spcBef>
              <a:defRPr sz="4560">
                <a:solidFill>
                  <a:srgbClr val="FFFFFF"/>
                </a:solidFill>
              </a:defRPr>
            </a:lvl1pPr>
          </a:lstStyle>
          <a:p>
            <a:r>
              <a:t>Lia braucht Hilfe. Welchen Tipp kannst du ihr geben?</a:t>
            </a:r>
          </a:p>
        </p:txBody>
      </p:sp>
      <p:pic>
        <p:nvPicPr>
          <p:cNvPr id="660" name="rotes Plättchen.png" descr="rotes Plättchen.png"/>
          <p:cNvPicPr>
            <a:picLocks noChangeAspect="1"/>
          </p:cNvPicPr>
          <p:nvPr/>
        </p:nvPicPr>
        <p:blipFill>
          <a:blip r:embed="rId3"/>
          <a:stretch>
            <a:fillRect/>
          </a:stretch>
        </p:blipFill>
        <p:spPr>
          <a:xfrm>
            <a:off x="12490115" y="7224008"/>
            <a:ext cx="880920" cy="880921"/>
          </a:xfrm>
          <a:prstGeom prst="rect">
            <a:avLst/>
          </a:prstGeom>
          <a:ln w="12700">
            <a:miter lim="400000"/>
          </a:ln>
        </p:spPr>
      </p:pic>
      <p:pic>
        <p:nvPicPr>
          <p:cNvPr id="661" name="rotes Plättchen.png" descr="rotes Plättchen.png"/>
          <p:cNvPicPr>
            <a:picLocks noChangeAspect="1"/>
          </p:cNvPicPr>
          <p:nvPr/>
        </p:nvPicPr>
        <p:blipFill>
          <a:blip r:embed="rId3"/>
          <a:stretch>
            <a:fillRect/>
          </a:stretch>
        </p:blipFill>
        <p:spPr>
          <a:xfrm>
            <a:off x="12490115" y="10060057"/>
            <a:ext cx="880920" cy="880920"/>
          </a:xfrm>
          <a:prstGeom prst="rect">
            <a:avLst/>
          </a:prstGeom>
          <a:ln w="12700">
            <a:miter lim="400000"/>
          </a:ln>
        </p:spPr>
      </p:pic>
      <p:grpSp>
        <p:nvGrpSpPr>
          <p:cNvPr id="724" name="Gruppieren"/>
          <p:cNvGrpSpPr/>
          <p:nvPr/>
        </p:nvGrpSpPr>
        <p:grpSpPr>
          <a:xfrm>
            <a:off x="4930325" y="4502260"/>
            <a:ext cx="12902680" cy="7800365"/>
            <a:chOff x="0" y="0"/>
            <a:chExt cx="12902678" cy="7800364"/>
          </a:xfrm>
        </p:grpSpPr>
        <p:pic>
          <p:nvPicPr>
            <p:cNvPr id="662" name="20er-Feld leer.png" descr="20er-Feld leer.png"/>
            <p:cNvPicPr>
              <a:picLocks noChangeAspect="1"/>
            </p:cNvPicPr>
            <p:nvPr/>
          </p:nvPicPr>
          <p:blipFill>
            <a:blip r:embed="rId4"/>
            <a:stretch>
              <a:fillRect/>
            </a:stretch>
          </p:blipFill>
          <p:spPr>
            <a:xfrm>
              <a:off x="1627066" y="0"/>
              <a:ext cx="11275613" cy="2242567"/>
            </a:xfrm>
            <a:prstGeom prst="rect">
              <a:avLst/>
            </a:prstGeom>
            <a:ln w="12700" cap="flat">
              <a:noFill/>
              <a:miter lim="400000"/>
            </a:ln>
            <a:effectLst/>
          </p:spPr>
        </p:pic>
        <p:pic>
          <p:nvPicPr>
            <p:cNvPr id="663" name="rotes Plättchen.png" descr="rotes Plättchen.png"/>
            <p:cNvPicPr>
              <a:picLocks noChangeAspect="1"/>
            </p:cNvPicPr>
            <p:nvPr/>
          </p:nvPicPr>
          <p:blipFill>
            <a:blip r:embed="rId3"/>
            <a:stretch>
              <a:fillRect/>
            </a:stretch>
          </p:blipFill>
          <p:spPr>
            <a:xfrm>
              <a:off x="1823467" y="127000"/>
              <a:ext cx="880921" cy="880920"/>
            </a:xfrm>
            <a:prstGeom prst="rect">
              <a:avLst/>
            </a:prstGeom>
            <a:ln w="12700" cap="flat">
              <a:noFill/>
              <a:miter lim="400000"/>
            </a:ln>
            <a:effectLst/>
          </p:spPr>
        </p:pic>
        <p:grpSp>
          <p:nvGrpSpPr>
            <p:cNvPr id="666" name="Gruppieren"/>
            <p:cNvGrpSpPr/>
            <p:nvPr/>
          </p:nvGrpSpPr>
          <p:grpSpPr>
            <a:xfrm>
              <a:off x="0" y="485506"/>
              <a:ext cx="1170459" cy="1432434"/>
              <a:chOff x="0" y="0"/>
              <a:chExt cx="1170458" cy="1432432"/>
            </a:xfrm>
          </p:grpSpPr>
          <p:sp>
            <p:nvSpPr>
              <p:cNvPr id="664" name="Rechteck"/>
              <p:cNvSpPr/>
              <p:nvPr/>
            </p:nvSpPr>
            <p:spPr>
              <a:xfrm>
                <a:off x="99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65" name="15"/>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15</a:t>
                </a:r>
              </a:p>
            </p:txBody>
          </p:sp>
        </p:grpSp>
        <p:grpSp>
          <p:nvGrpSpPr>
            <p:cNvPr id="669" name="Gruppieren"/>
            <p:cNvGrpSpPr/>
            <p:nvPr/>
          </p:nvGrpSpPr>
          <p:grpSpPr>
            <a:xfrm>
              <a:off x="0" y="3234320"/>
              <a:ext cx="1170459" cy="1432433"/>
              <a:chOff x="0" y="0"/>
              <a:chExt cx="1170458" cy="1432432"/>
            </a:xfrm>
          </p:grpSpPr>
          <p:sp>
            <p:nvSpPr>
              <p:cNvPr id="667" name="Rechteck"/>
              <p:cNvSpPr/>
              <p:nvPr/>
            </p:nvSpPr>
            <p:spPr>
              <a:xfrm>
                <a:off x="353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68" name="17"/>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17</a:t>
                </a:r>
              </a:p>
            </p:txBody>
          </p:sp>
        </p:grpSp>
        <p:grpSp>
          <p:nvGrpSpPr>
            <p:cNvPr id="672" name="Gruppieren"/>
            <p:cNvGrpSpPr/>
            <p:nvPr/>
          </p:nvGrpSpPr>
          <p:grpSpPr>
            <a:xfrm>
              <a:off x="0" y="5983132"/>
              <a:ext cx="1170459" cy="1432434"/>
              <a:chOff x="0" y="0"/>
              <a:chExt cx="1170458" cy="1432432"/>
            </a:xfrm>
          </p:grpSpPr>
          <p:sp>
            <p:nvSpPr>
              <p:cNvPr id="670" name="Rechteck"/>
              <p:cNvSpPr/>
              <p:nvPr/>
            </p:nvSpPr>
            <p:spPr>
              <a:xfrm>
                <a:off x="35394" y="0"/>
                <a:ext cx="1100228" cy="1432433"/>
              </a:xfrm>
              <a:prstGeom prst="rect">
                <a:avLst/>
              </a:prstGeom>
              <a:solidFill>
                <a:srgbClr val="FFFFFF"/>
              </a:solid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671" name="18"/>
              <p:cNvSpPr txBox="1"/>
              <p:nvPr/>
            </p:nvSpPr>
            <p:spPr>
              <a:xfrm>
                <a:off x="0" y="35178"/>
                <a:ext cx="1170459"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lvl1pPr>
              </a:lstStyle>
              <a:p>
                <a:r>
                  <a:t>18</a:t>
                </a:r>
              </a:p>
            </p:txBody>
          </p:sp>
        </p:grpSp>
        <p:pic>
          <p:nvPicPr>
            <p:cNvPr id="673" name="rotes Plättchen.png" descr="rotes Plättchen.png"/>
            <p:cNvPicPr>
              <a:picLocks noChangeAspect="1"/>
            </p:cNvPicPr>
            <p:nvPr/>
          </p:nvPicPr>
          <p:blipFill>
            <a:blip r:embed="rId3"/>
            <a:stretch>
              <a:fillRect/>
            </a:stretch>
          </p:blipFill>
          <p:spPr>
            <a:xfrm>
              <a:off x="2926270" y="171986"/>
              <a:ext cx="880921" cy="880921"/>
            </a:xfrm>
            <a:prstGeom prst="rect">
              <a:avLst/>
            </a:prstGeom>
            <a:ln w="12700" cap="flat">
              <a:noFill/>
              <a:miter lim="400000"/>
            </a:ln>
            <a:effectLst/>
          </p:spPr>
        </p:pic>
        <p:pic>
          <p:nvPicPr>
            <p:cNvPr id="674" name="rotes Plättchen.png" descr="rotes Plättchen.png"/>
            <p:cNvPicPr>
              <a:picLocks noChangeAspect="1"/>
            </p:cNvPicPr>
            <p:nvPr/>
          </p:nvPicPr>
          <p:blipFill>
            <a:blip r:embed="rId3"/>
            <a:stretch>
              <a:fillRect/>
            </a:stretch>
          </p:blipFill>
          <p:spPr>
            <a:xfrm>
              <a:off x="3903821" y="127000"/>
              <a:ext cx="880920" cy="880920"/>
            </a:xfrm>
            <a:prstGeom prst="rect">
              <a:avLst/>
            </a:prstGeom>
            <a:ln w="12700" cap="flat">
              <a:noFill/>
              <a:miter lim="400000"/>
            </a:ln>
            <a:effectLst/>
          </p:spPr>
        </p:pic>
        <p:pic>
          <p:nvPicPr>
            <p:cNvPr id="675" name="rotes Plättchen.png" descr="rotes Plättchen.png"/>
            <p:cNvPicPr>
              <a:picLocks noChangeAspect="1"/>
            </p:cNvPicPr>
            <p:nvPr/>
          </p:nvPicPr>
          <p:blipFill>
            <a:blip r:embed="rId3"/>
            <a:stretch>
              <a:fillRect/>
            </a:stretch>
          </p:blipFill>
          <p:spPr>
            <a:xfrm>
              <a:off x="5001963" y="171986"/>
              <a:ext cx="880920" cy="880921"/>
            </a:xfrm>
            <a:prstGeom prst="rect">
              <a:avLst/>
            </a:prstGeom>
            <a:ln w="12700" cap="flat">
              <a:noFill/>
              <a:miter lim="400000"/>
            </a:ln>
            <a:effectLst/>
          </p:spPr>
        </p:pic>
        <p:pic>
          <p:nvPicPr>
            <p:cNvPr id="676" name="rotes Plättchen.png" descr="rotes Plättchen.png"/>
            <p:cNvPicPr>
              <a:picLocks noChangeAspect="1"/>
            </p:cNvPicPr>
            <p:nvPr/>
          </p:nvPicPr>
          <p:blipFill>
            <a:blip r:embed="rId3"/>
            <a:stretch>
              <a:fillRect/>
            </a:stretch>
          </p:blipFill>
          <p:spPr>
            <a:xfrm>
              <a:off x="6087405" y="171986"/>
              <a:ext cx="880920" cy="880921"/>
            </a:xfrm>
            <a:prstGeom prst="rect">
              <a:avLst/>
            </a:prstGeom>
            <a:ln w="12700" cap="flat">
              <a:noFill/>
              <a:miter lim="400000"/>
            </a:ln>
            <a:effectLst/>
          </p:spPr>
        </p:pic>
        <p:pic>
          <p:nvPicPr>
            <p:cNvPr id="677" name="rotes Plättchen.png" descr="rotes Plättchen.png"/>
            <p:cNvPicPr>
              <a:picLocks noChangeAspect="1"/>
            </p:cNvPicPr>
            <p:nvPr/>
          </p:nvPicPr>
          <p:blipFill>
            <a:blip r:embed="rId3"/>
            <a:stretch>
              <a:fillRect/>
            </a:stretch>
          </p:blipFill>
          <p:spPr>
            <a:xfrm>
              <a:off x="7524032" y="127000"/>
              <a:ext cx="880920" cy="880920"/>
            </a:xfrm>
            <a:prstGeom prst="rect">
              <a:avLst/>
            </a:prstGeom>
            <a:ln w="12700" cap="flat">
              <a:noFill/>
              <a:miter lim="400000"/>
            </a:ln>
            <a:effectLst/>
          </p:spPr>
        </p:pic>
        <p:pic>
          <p:nvPicPr>
            <p:cNvPr id="678" name="rotes Plättchen.png" descr="rotes Plättchen.png"/>
            <p:cNvPicPr>
              <a:picLocks noChangeAspect="1"/>
            </p:cNvPicPr>
            <p:nvPr/>
          </p:nvPicPr>
          <p:blipFill>
            <a:blip r:embed="rId3"/>
            <a:stretch>
              <a:fillRect/>
            </a:stretch>
          </p:blipFill>
          <p:spPr>
            <a:xfrm>
              <a:off x="8512289" y="171986"/>
              <a:ext cx="880921" cy="880921"/>
            </a:xfrm>
            <a:prstGeom prst="rect">
              <a:avLst/>
            </a:prstGeom>
            <a:ln w="12700" cap="flat">
              <a:noFill/>
              <a:miter lim="400000"/>
            </a:ln>
            <a:effectLst/>
          </p:spPr>
        </p:pic>
        <p:pic>
          <p:nvPicPr>
            <p:cNvPr id="679" name="rotes Plättchen.png" descr="rotes Plättchen.png"/>
            <p:cNvPicPr>
              <a:picLocks noChangeAspect="1"/>
            </p:cNvPicPr>
            <p:nvPr/>
          </p:nvPicPr>
          <p:blipFill>
            <a:blip r:embed="rId3"/>
            <a:stretch>
              <a:fillRect/>
            </a:stretch>
          </p:blipFill>
          <p:spPr>
            <a:xfrm>
              <a:off x="1823467" y="1201763"/>
              <a:ext cx="880921" cy="880920"/>
            </a:xfrm>
            <a:prstGeom prst="rect">
              <a:avLst/>
            </a:prstGeom>
            <a:ln w="12700" cap="flat">
              <a:noFill/>
              <a:miter lim="400000"/>
            </a:ln>
            <a:effectLst/>
          </p:spPr>
        </p:pic>
        <p:pic>
          <p:nvPicPr>
            <p:cNvPr id="680" name="rotes Plättchen.png" descr="rotes Plättchen.png"/>
            <p:cNvPicPr>
              <a:picLocks noChangeAspect="1"/>
            </p:cNvPicPr>
            <p:nvPr/>
          </p:nvPicPr>
          <p:blipFill>
            <a:blip r:embed="rId3"/>
            <a:stretch>
              <a:fillRect/>
            </a:stretch>
          </p:blipFill>
          <p:spPr>
            <a:xfrm>
              <a:off x="2938970" y="1247347"/>
              <a:ext cx="880921" cy="880920"/>
            </a:xfrm>
            <a:prstGeom prst="rect">
              <a:avLst/>
            </a:prstGeom>
            <a:ln w="12700" cap="flat">
              <a:noFill/>
              <a:miter lim="400000"/>
            </a:ln>
            <a:effectLst/>
          </p:spPr>
        </p:pic>
        <p:pic>
          <p:nvPicPr>
            <p:cNvPr id="681" name="rotes Plättchen.png" descr="rotes Plättchen.png"/>
            <p:cNvPicPr>
              <a:picLocks noChangeAspect="1"/>
            </p:cNvPicPr>
            <p:nvPr/>
          </p:nvPicPr>
          <p:blipFill>
            <a:blip r:embed="rId3"/>
            <a:stretch>
              <a:fillRect/>
            </a:stretch>
          </p:blipFill>
          <p:spPr>
            <a:xfrm>
              <a:off x="3990973" y="1247347"/>
              <a:ext cx="880920" cy="880920"/>
            </a:xfrm>
            <a:prstGeom prst="rect">
              <a:avLst/>
            </a:prstGeom>
            <a:ln w="12700" cap="flat">
              <a:noFill/>
              <a:miter lim="400000"/>
            </a:ln>
            <a:effectLst/>
          </p:spPr>
        </p:pic>
        <p:pic>
          <p:nvPicPr>
            <p:cNvPr id="682" name="rotes Plättchen.png" descr="rotes Plättchen.png"/>
            <p:cNvPicPr>
              <a:picLocks noChangeAspect="1"/>
            </p:cNvPicPr>
            <p:nvPr/>
          </p:nvPicPr>
          <p:blipFill>
            <a:blip r:embed="rId3"/>
            <a:stretch>
              <a:fillRect/>
            </a:stretch>
          </p:blipFill>
          <p:spPr>
            <a:xfrm>
              <a:off x="5001963" y="1247347"/>
              <a:ext cx="880920" cy="880920"/>
            </a:xfrm>
            <a:prstGeom prst="rect">
              <a:avLst/>
            </a:prstGeom>
            <a:ln w="12700" cap="flat">
              <a:noFill/>
              <a:miter lim="400000"/>
            </a:ln>
            <a:effectLst/>
          </p:spPr>
        </p:pic>
        <p:pic>
          <p:nvPicPr>
            <p:cNvPr id="683" name="rotes Plättchen.png" descr="rotes Plättchen.png"/>
            <p:cNvPicPr>
              <a:picLocks noChangeAspect="1"/>
            </p:cNvPicPr>
            <p:nvPr/>
          </p:nvPicPr>
          <p:blipFill>
            <a:blip r:embed="rId3"/>
            <a:stretch>
              <a:fillRect/>
            </a:stretch>
          </p:blipFill>
          <p:spPr>
            <a:xfrm>
              <a:off x="6087405" y="1211557"/>
              <a:ext cx="880920" cy="880920"/>
            </a:xfrm>
            <a:prstGeom prst="rect">
              <a:avLst/>
            </a:prstGeom>
            <a:ln w="12700" cap="flat">
              <a:noFill/>
              <a:miter lim="400000"/>
            </a:ln>
            <a:effectLst/>
          </p:spPr>
        </p:pic>
        <p:pic>
          <p:nvPicPr>
            <p:cNvPr id="684" name="rotes Plättchen.png" descr="rotes Plättchen.png"/>
            <p:cNvPicPr>
              <a:picLocks noChangeAspect="1"/>
            </p:cNvPicPr>
            <p:nvPr/>
          </p:nvPicPr>
          <p:blipFill>
            <a:blip r:embed="rId3"/>
            <a:stretch>
              <a:fillRect/>
            </a:stretch>
          </p:blipFill>
          <p:spPr>
            <a:xfrm>
              <a:off x="7511332" y="1247347"/>
              <a:ext cx="880921" cy="880920"/>
            </a:xfrm>
            <a:prstGeom prst="rect">
              <a:avLst/>
            </a:prstGeom>
            <a:ln w="12700" cap="flat">
              <a:noFill/>
              <a:miter lim="400000"/>
            </a:ln>
            <a:effectLst/>
          </p:spPr>
        </p:pic>
        <p:pic>
          <p:nvPicPr>
            <p:cNvPr id="685" name="rotes Plättchen.png" descr="rotes Plättchen.png"/>
            <p:cNvPicPr>
              <a:picLocks noChangeAspect="1"/>
            </p:cNvPicPr>
            <p:nvPr/>
          </p:nvPicPr>
          <p:blipFill>
            <a:blip r:embed="rId3"/>
            <a:stretch>
              <a:fillRect/>
            </a:stretch>
          </p:blipFill>
          <p:spPr>
            <a:xfrm>
              <a:off x="9638186" y="159287"/>
              <a:ext cx="880921" cy="880920"/>
            </a:xfrm>
            <a:prstGeom prst="rect">
              <a:avLst/>
            </a:prstGeom>
            <a:ln w="12700" cap="flat">
              <a:noFill/>
              <a:miter lim="400000"/>
            </a:ln>
            <a:effectLst/>
          </p:spPr>
        </p:pic>
        <p:pic>
          <p:nvPicPr>
            <p:cNvPr id="686" name="rotes Plättchen.png" descr="rotes Plättchen.png"/>
            <p:cNvPicPr>
              <a:picLocks noChangeAspect="1"/>
            </p:cNvPicPr>
            <p:nvPr/>
          </p:nvPicPr>
          <p:blipFill>
            <a:blip r:embed="rId3"/>
            <a:stretch>
              <a:fillRect/>
            </a:stretch>
          </p:blipFill>
          <p:spPr>
            <a:xfrm>
              <a:off x="10683174" y="171986"/>
              <a:ext cx="880920" cy="880921"/>
            </a:xfrm>
            <a:prstGeom prst="rect">
              <a:avLst/>
            </a:prstGeom>
            <a:ln w="12700" cap="flat">
              <a:noFill/>
              <a:miter lim="400000"/>
            </a:ln>
            <a:effectLst/>
          </p:spPr>
        </p:pic>
        <p:pic>
          <p:nvPicPr>
            <p:cNvPr id="687" name="rotes Plättchen.png" descr="rotes Plättchen.png"/>
            <p:cNvPicPr>
              <a:picLocks noChangeAspect="1"/>
            </p:cNvPicPr>
            <p:nvPr/>
          </p:nvPicPr>
          <p:blipFill>
            <a:blip r:embed="rId3"/>
            <a:stretch>
              <a:fillRect/>
            </a:stretch>
          </p:blipFill>
          <p:spPr>
            <a:xfrm>
              <a:off x="11768615" y="171986"/>
              <a:ext cx="880921" cy="880921"/>
            </a:xfrm>
            <a:prstGeom prst="rect">
              <a:avLst/>
            </a:prstGeom>
            <a:ln w="12700" cap="flat">
              <a:noFill/>
              <a:miter lim="400000"/>
            </a:ln>
            <a:effectLst/>
          </p:spPr>
        </p:pic>
        <p:pic>
          <p:nvPicPr>
            <p:cNvPr id="688" name="20er-Feld leer.png" descr="20er-Feld leer.png"/>
            <p:cNvPicPr>
              <a:picLocks noChangeAspect="1"/>
            </p:cNvPicPr>
            <p:nvPr/>
          </p:nvPicPr>
          <p:blipFill>
            <a:blip r:embed="rId4"/>
            <a:stretch>
              <a:fillRect/>
            </a:stretch>
          </p:blipFill>
          <p:spPr>
            <a:xfrm>
              <a:off x="1627066" y="2721748"/>
              <a:ext cx="11275613" cy="2242568"/>
            </a:xfrm>
            <a:prstGeom prst="rect">
              <a:avLst/>
            </a:prstGeom>
            <a:ln w="12700" cap="flat">
              <a:noFill/>
              <a:miter lim="400000"/>
            </a:ln>
            <a:effectLst/>
          </p:spPr>
        </p:pic>
        <p:pic>
          <p:nvPicPr>
            <p:cNvPr id="689" name="rotes Plättchen.png" descr="rotes Plättchen.png"/>
            <p:cNvPicPr>
              <a:picLocks noChangeAspect="1"/>
            </p:cNvPicPr>
            <p:nvPr/>
          </p:nvPicPr>
          <p:blipFill>
            <a:blip r:embed="rId3"/>
            <a:stretch>
              <a:fillRect/>
            </a:stretch>
          </p:blipFill>
          <p:spPr>
            <a:xfrm>
              <a:off x="1823467" y="2848748"/>
              <a:ext cx="880921" cy="880921"/>
            </a:xfrm>
            <a:prstGeom prst="rect">
              <a:avLst/>
            </a:prstGeom>
            <a:ln w="12700" cap="flat">
              <a:noFill/>
              <a:miter lim="400000"/>
            </a:ln>
            <a:effectLst/>
          </p:spPr>
        </p:pic>
        <p:pic>
          <p:nvPicPr>
            <p:cNvPr id="690" name="rotes Plättchen.png" descr="rotes Plättchen.png"/>
            <p:cNvPicPr>
              <a:picLocks noChangeAspect="1"/>
            </p:cNvPicPr>
            <p:nvPr/>
          </p:nvPicPr>
          <p:blipFill>
            <a:blip r:embed="rId3"/>
            <a:stretch>
              <a:fillRect/>
            </a:stretch>
          </p:blipFill>
          <p:spPr>
            <a:xfrm>
              <a:off x="2900870" y="2893735"/>
              <a:ext cx="880921" cy="880920"/>
            </a:xfrm>
            <a:prstGeom prst="rect">
              <a:avLst/>
            </a:prstGeom>
            <a:ln w="12700" cap="flat">
              <a:noFill/>
              <a:miter lim="400000"/>
            </a:ln>
            <a:effectLst/>
          </p:spPr>
        </p:pic>
        <p:pic>
          <p:nvPicPr>
            <p:cNvPr id="691" name="rotes Plättchen.png" descr="rotes Plättchen.png"/>
            <p:cNvPicPr>
              <a:picLocks noChangeAspect="1"/>
            </p:cNvPicPr>
            <p:nvPr/>
          </p:nvPicPr>
          <p:blipFill>
            <a:blip r:embed="rId3"/>
            <a:stretch>
              <a:fillRect/>
            </a:stretch>
          </p:blipFill>
          <p:spPr>
            <a:xfrm>
              <a:off x="3903821" y="2848748"/>
              <a:ext cx="880920" cy="880921"/>
            </a:xfrm>
            <a:prstGeom prst="rect">
              <a:avLst/>
            </a:prstGeom>
            <a:ln w="12700" cap="flat">
              <a:noFill/>
              <a:miter lim="400000"/>
            </a:ln>
            <a:effectLst/>
          </p:spPr>
        </p:pic>
        <p:pic>
          <p:nvPicPr>
            <p:cNvPr id="692" name="rotes Plättchen.png" descr="rotes Plättchen.png"/>
            <p:cNvPicPr>
              <a:picLocks noChangeAspect="1"/>
            </p:cNvPicPr>
            <p:nvPr/>
          </p:nvPicPr>
          <p:blipFill>
            <a:blip r:embed="rId3"/>
            <a:stretch>
              <a:fillRect/>
            </a:stretch>
          </p:blipFill>
          <p:spPr>
            <a:xfrm>
              <a:off x="5001963" y="2893735"/>
              <a:ext cx="880921" cy="880920"/>
            </a:xfrm>
            <a:prstGeom prst="rect">
              <a:avLst/>
            </a:prstGeom>
            <a:ln w="12700" cap="flat">
              <a:noFill/>
              <a:miter lim="400000"/>
            </a:ln>
            <a:effectLst/>
          </p:spPr>
        </p:pic>
        <p:pic>
          <p:nvPicPr>
            <p:cNvPr id="693" name="rotes Plättchen.png" descr="rotes Plättchen.png"/>
            <p:cNvPicPr>
              <a:picLocks noChangeAspect="1"/>
            </p:cNvPicPr>
            <p:nvPr/>
          </p:nvPicPr>
          <p:blipFill>
            <a:blip r:embed="rId3"/>
            <a:stretch>
              <a:fillRect/>
            </a:stretch>
          </p:blipFill>
          <p:spPr>
            <a:xfrm>
              <a:off x="6087405" y="2893735"/>
              <a:ext cx="880920" cy="880920"/>
            </a:xfrm>
            <a:prstGeom prst="rect">
              <a:avLst/>
            </a:prstGeom>
            <a:ln w="12700" cap="flat">
              <a:noFill/>
              <a:miter lim="400000"/>
            </a:ln>
            <a:effectLst/>
          </p:spPr>
        </p:pic>
        <p:pic>
          <p:nvPicPr>
            <p:cNvPr id="694" name="rotes Plättchen.png" descr="rotes Plättchen.png"/>
            <p:cNvPicPr>
              <a:picLocks noChangeAspect="1"/>
            </p:cNvPicPr>
            <p:nvPr/>
          </p:nvPicPr>
          <p:blipFill>
            <a:blip r:embed="rId3"/>
            <a:stretch>
              <a:fillRect/>
            </a:stretch>
          </p:blipFill>
          <p:spPr>
            <a:xfrm>
              <a:off x="7536732" y="2848748"/>
              <a:ext cx="880920" cy="880921"/>
            </a:xfrm>
            <a:prstGeom prst="rect">
              <a:avLst/>
            </a:prstGeom>
            <a:ln w="12700" cap="flat">
              <a:noFill/>
              <a:miter lim="400000"/>
            </a:ln>
            <a:effectLst/>
          </p:spPr>
        </p:pic>
        <p:pic>
          <p:nvPicPr>
            <p:cNvPr id="695" name="rotes Plättchen.png" descr="rotes Plättchen.png"/>
            <p:cNvPicPr>
              <a:picLocks noChangeAspect="1"/>
            </p:cNvPicPr>
            <p:nvPr/>
          </p:nvPicPr>
          <p:blipFill>
            <a:blip r:embed="rId3"/>
            <a:stretch>
              <a:fillRect/>
            </a:stretch>
          </p:blipFill>
          <p:spPr>
            <a:xfrm>
              <a:off x="8512289" y="2893735"/>
              <a:ext cx="880921" cy="880920"/>
            </a:xfrm>
            <a:prstGeom prst="rect">
              <a:avLst/>
            </a:prstGeom>
            <a:ln w="12700" cap="flat">
              <a:noFill/>
              <a:miter lim="400000"/>
            </a:ln>
            <a:effectLst/>
          </p:spPr>
        </p:pic>
        <p:pic>
          <p:nvPicPr>
            <p:cNvPr id="696" name="rotes Plättchen.png" descr="rotes Plättchen.png"/>
            <p:cNvPicPr>
              <a:picLocks noChangeAspect="1"/>
            </p:cNvPicPr>
            <p:nvPr/>
          </p:nvPicPr>
          <p:blipFill>
            <a:blip r:embed="rId3"/>
            <a:stretch>
              <a:fillRect/>
            </a:stretch>
          </p:blipFill>
          <p:spPr>
            <a:xfrm>
              <a:off x="1823467" y="3923512"/>
              <a:ext cx="880921" cy="880920"/>
            </a:xfrm>
            <a:prstGeom prst="rect">
              <a:avLst/>
            </a:prstGeom>
            <a:ln w="12700" cap="flat">
              <a:noFill/>
              <a:miter lim="400000"/>
            </a:ln>
            <a:effectLst/>
          </p:spPr>
        </p:pic>
        <p:pic>
          <p:nvPicPr>
            <p:cNvPr id="697" name="rotes Plättchen.png" descr="rotes Plättchen.png"/>
            <p:cNvPicPr>
              <a:picLocks noChangeAspect="1"/>
            </p:cNvPicPr>
            <p:nvPr/>
          </p:nvPicPr>
          <p:blipFill>
            <a:blip r:embed="rId3"/>
            <a:stretch>
              <a:fillRect/>
            </a:stretch>
          </p:blipFill>
          <p:spPr>
            <a:xfrm>
              <a:off x="2938970" y="3969096"/>
              <a:ext cx="880921" cy="880920"/>
            </a:xfrm>
            <a:prstGeom prst="rect">
              <a:avLst/>
            </a:prstGeom>
            <a:ln w="12700" cap="flat">
              <a:noFill/>
              <a:miter lim="400000"/>
            </a:ln>
            <a:effectLst/>
          </p:spPr>
        </p:pic>
        <p:pic>
          <p:nvPicPr>
            <p:cNvPr id="698" name="rotes Plättchen.png" descr="rotes Plättchen.png"/>
            <p:cNvPicPr>
              <a:picLocks noChangeAspect="1"/>
            </p:cNvPicPr>
            <p:nvPr/>
          </p:nvPicPr>
          <p:blipFill>
            <a:blip r:embed="rId3"/>
            <a:stretch>
              <a:fillRect/>
            </a:stretch>
          </p:blipFill>
          <p:spPr>
            <a:xfrm>
              <a:off x="3952873" y="3969096"/>
              <a:ext cx="880920" cy="880920"/>
            </a:xfrm>
            <a:prstGeom prst="rect">
              <a:avLst/>
            </a:prstGeom>
            <a:ln w="12700" cap="flat">
              <a:noFill/>
              <a:miter lim="400000"/>
            </a:ln>
            <a:effectLst/>
          </p:spPr>
        </p:pic>
        <p:pic>
          <p:nvPicPr>
            <p:cNvPr id="699" name="rotes Plättchen.png" descr="rotes Plättchen.png"/>
            <p:cNvPicPr>
              <a:picLocks noChangeAspect="1"/>
            </p:cNvPicPr>
            <p:nvPr/>
          </p:nvPicPr>
          <p:blipFill>
            <a:blip r:embed="rId3"/>
            <a:stretch>
              <a:fillRect/>
            </a:stretch>
          </p:blipFill>
          <p:spPr>
            <a:xfrm>
              <a:off x="5001963" y="3969096"/>
              <a:ext cx="880921" cy="880920"/>
            </a:xfrm>
            <a:prstGeom prst="rect">
              <a:avLst/>
            </a:prstGeom>
            <a:ln w="12700" cap="flat">
              <a:noFill/>
              <a:miter lim="400000"/>
            </a:ln>
            <a:effectLst/>
          </p:spPr>
        </p:pic>
        <p:pic>
          <p:nvPicPr>
            <p:cNvPr id="700" name="rotes Plättchen.png" descr="rotes Plättchen.png"/>
            <p:cNvPicPr>
              <a:picLocks noChangeAspect="1"/>
            </p:cNvPicPr>
            <p:nvPr/>
          </p:nvPicPr>
          <p:blipFill>
            <a:blip r:embed="rId3"/>
            <a:stretch>
              <a:fillRect/>
            </a:stretch>
          </p:blipFill>
          <p:spPr>
            <a:xfrm>
              <a:off x="6087405" y="3933306"/>
              <a:ext cx="880920" cy="880920"/>
            </a:xfrm>
            <a:prstGeom prst="rect">
              <a:avLst/>
            </a:prstGeom>
            <a:ln w="12700" cap="flat">
              <a:noFill/>
              <a:miter lim="400000"/>
            </a:ln>
            <a:effectLst/>
          </p:spPr>
        </p:pic>
        <p:pic>
          <p:nvPicPr>
            <p:cNvPr id="701" name="rotes Plättchen.png" descr="rotes Plättchen.png"/>
            <p:cNvPicPr>
              <a:picLocks noChangeAspect="1"/>
            </p:cNvPicPr>
            <p:nvPr/>
          </p:nvPicPr>
          <p:blipFill>
            <a:blip r:embed="rId3"/>
            <a:stretch>
              <a:fillRect/>
            </a:stretch>
          </p:blipFill>
          <p:spPr>
            <a:xfrm>
              <a:off x="7511332" y="3969096"/>
              <a:ext cx="880921" cy="880920"/>
            </a:xfrm>
            <a:prstGeom prst="rect">
              <a:avLst/>
            </a:prstGeom>
            <a:ln w="12700" cap="flat">
              <a:noFill/>
              <a:miter lim="400000"/>
            </a:ln>
            <a:effectLst/>
          </p:spPr>
        </p:pic>
        <p:pic>
          <p:nvPicPr>
            <p:cNvPr id="702" name="rotes Plättchen.png" descr="rotes Plättchen.png"/>
            <p:cNvPicPr>
              <a:picLocks noChangeAspect="1"/>
            </p:cNvPicPr>
            <p:nvPr/>
          </p:nvPicPr>
          <p:blipFill>
            <a:blip r:embed="rId3"/>
            <a:stretch>
              <a:fillRect/>
            </a:stretch>
          </p:blipFill>
          <p:spPr>
            <a:xfrm>
              <a:off x="9638186" y="2881036"/>
              <a:ext cx="880921" cy="880920"/>
            </a:xfrm>
            <a:prstGeom prst="rect">
              <a:avLst/>
            </a:prstGeom>
            <a:ln w="12700" cap="flat">
              <a:noFill/>
              <a:miter lim="400000"/>
            </a:ln>
            <a:effectLst/>
          </p:spPr>
        </p:pic>
        <p:pic>
          <p:nvPicPr>
            <p:cNvPr id="703" name="rotes Plättchen.png" descr="rotes Plättchen.png"/>
            <p:cNvPicPr>
              <a:picLocks noChangeAspect="1"/>
            </p:cNvPicPr>
            <p:nvPr/>
          </p:nvPicPr>
          <p:blipFill>
            <a:blip r:embed="rId3"/>
            <a:stretch>
              <a:fillRect/>
            </a:stretch>
          </p:blipFill>
          <p:spPr>
            <a:xfrm>
              <a:off x="10683174" y="2893735"/>
              <a:ext cx="880920" cy="880920"/>
            </a:xfrm>
            <a:prstGeom prst="rect">
              <a:avLst/>
            </a:prstGeom>
            <a:ln w="12700" cap="flat">
              <a:noFill/>
              <a:miter lim="400000"/>
            </a:ln>
            <a:effectLst/>
          </p:spPr>
        </p:pic>
        <p:pic>
          <p:nvPicPr>
            <p:cNvPr id="704" name="20er-Feld leer.png" descr="20er-Feld leer.png"/>
            <p:cNvPicPr>
              <a:picLocks noChangeAspect="1"/>
            </p:cNvPicPr>
            <p:nvPr/>
          </p:nvPicPr>
          <p:blipFill>
            <a:blip r:embed="rId4"/>
            <a:stretch>
              <a:fillRect/>
            </a:stretch>
          </p:blipFill>
          <p:spPr>
            <a:xfrm>
              <a:off x="1627066" y="5557797"/>
              <a:ext cx="11275613" cy="2242568"/>
            </a:xfrm>
            <a:prstGeom prst="rect">
              <a:avLst/>
            </a:prstGeom>
            <a:ln w="12700" cap="flat">
              <a:noFill/>
              <a:miter lim="400000"/>
            </a:ln>
            <a:effectLst/>
          </p:spPr>
        </p:pic>
        <p:pic>
          <p:nvPicPr>
            <p:cNvPr id="705" name="rotes Plättchen.png" descr="rotes Plättchen.png"/>
            <p:cNvPicPr>
              <a:picLocks noChangeAspect="1"/>
            </p:cNvPicPr>
            <p:nvPr/>
          </p:nvPicPr>
          <p:blipFill>
            <a:blip r:embed="rId3"/>
            <a:stretch>
              <a:fillRect/>
            </a:stretch>
          </p:blipFill>
          <p:spPr>
            <a:xfrm>
              <a:off x="1823467" y="5684797"/>
              <a:ext cx="880921" cy="880921"/>
            </a:xfrm>
            <a:prstGeom prst="rect">
              <a:avLst/>
            </a:prstGeom>
            <a:ln w="12700" cap="flat">
              <a:noFill/>
              <a:miter lim="400000"/>
            </a:ln>
            <a:effectLst/>
          </p:spPr>
        </p:pic>
        <p:pic>
          <p:nvPicPr>
            <p:cNvPr id="706" name="rotes Plättchen.png" descr="rotes Plättchen.png"/>
            <p:cNvPicPr>
              <a:picLocks noChangeAspect="1"/>
            </p:cNvPicPr>
            <p:nvPr/>
          </p:nvPicPr>
          <p:blipFill>
            <a:blip r:embed="rId3"/>
            <a:stretch>
              <a:fillRect/>
            </a:stretch>
          </p:blipFill>
          <p:spPr>
            <a:xfrm>
              <a:off x="2926270" y="5729783"/>
              <a:ext cx="880921" cy="880921"/>
            </a:xfrm>
            <a:prstGeom prst="rect">
              <a:avLst/>
            </a:prstGeom>
            <a:ln w="12700" cap="flat">
              <a:noFill/>
              <a:miter lim="400000"/>
            </a:ln>
            <a:effectLst/>
          </p:spPr>
        </p:pic>
        <p:pic>
          <p:nvPicPr>
            <p:cNvPr id="707" name="rotes Plättchen.png" descr="rotes Plättchen.png"/>
            <p:cNvPicPr>
              <a:picLocks noChangeAspect="1"/>
            </p:cNvPicPr>
            <p:nvPr/>
          </p:nvPicPr>
          <p:blipFill>
            <a:blip r:embed="rId3"/>
            <a:stretch>
              <a:fillRect/>
            </a:stretch>
          </p:blipFill>
          <p:spPr>
            <a:xfrm>
              <a:off x="3903821" y="5684797"/>
              <a:ext cx="880920" cy="880921"/>
            </a:xfrm>
            <a:prstGeom prst="rect">
              <a:avLst/>
            </a:prstGeom>
            <a:ln w="12700" cap="flat">
              <a:noFill/>
              <a:miter lim="400000"/>
            </a:ln>
            <a:effectLst/>
          </p:spPr>
        </p:pic>
        <p:pic>
          <p:nvPicPr>
            <p:cNvPr id="708" name="rotes Plättchen.png" descr="rotes Plättchen.png"/>
            <p:cNvPicPr>
              <a:picLocks noChangeAspect="1"/>
            </p:cNvPicPr>
            <p:nvPr/>
          </p:nvPicPr>
          <p:blipFill>
            <a:blip r:embed="rId3"/>
            <a:stretch>
              <a:fillRect/>
            </a:stretch>
          </p:blipFill>
          <p:spPr>
            <a:xfrm>
              <a:off x="5001963" y="5729783"/>
              <a:ext cx="880921" cy="880921"/>
            </a:xfrm>
            <a:prstGeom prst="rect">
              <a:avLst/>
            </a:prstGeom>
            <a:ln w="12700" cap="flat">
              <a:noFill/>
              <a:miter lim="400000"/>
            </a:ln>
            <a:effectLst/>
          </p:spPr>
        </p:pic>
        <p:pic>
          <p:nvPicPr>
            <p:cNvPr id="709" name="rotes Plättchen.png" descr="rotes Plättchen.png"/>
            <p:cNvPicPr>
              <a:picLocks noChangeAspect="1"/>
            </p:cNvPicPr>
            <p:nvPr/>
          </p:nvPicPr>
          <p:blipFill>
            <a:blip r:embed="rId3"/>
            <a:stretch>
              <a:fillRect/>
            </a:stretch>
          </p:blipFill>
          <p:spPr>
            <a:xfrm>
              <a:off x="6087405" y="5729783"/>
              <a:ext cx="880920" cy="880921"/>
            </a:xfrm>
            <a:prstGeom prst="rect">
              <a:avLst/>
            </a:prstGeom>
            <a:ln w="12700" cap="flat">
              <a:noFill/>
              <a:miter lim="400000"/>
            </a:ln>
            <a:effectLst/>
          </p:spPr>
        </p:pic>
        <p:pic>
          <p:nvPicPr>
            <p:cNvPr id="710" name="rotes Plättchen.png" descr="rotes Plättchen.png"/>
            <p:cNvPicPr>
              <a:picLocks noChangeAspect="1"/>
            </p:cNvPicPr>
            <p:nvPr/>
          </p:nvPicPr>
          <p:blipFill>
            <a:blip r:embed="rId3"/>
            <a:stretch>
              <a:fillRect/>
            </a:stretch>
          </p:blipFill>
          <p:spPr>
            <a:xfrm>
              <a:off x="7524032" y="5697497"/>
              <a:ext cx="880920" cy="880921"/>
            </a:xfrm>
            <a:prstGeom prst="rect">
              <a:avLst/>
            </a:prstGeom>
            <a:ln w="12700" cap="flat">
              <a:noFill/>
              <a:miter lim="400000"/>
            </a:ln>
            <a:effectLst/>
          </p:spPr>
        </p:pic>
        <p:pic>
          <p:nvPicPr>
            <p:cNvPr id="711" name="rotes Plättchen.png" descr="rotes Plättchen.png"/>
            <p:cNvPicPr>
              <a:picLocks noChangeAspect="1"/>
            </p:cNvPicPr>
            <p:nvPr/>
          </p:nvPicPr>
          <p:blipFill>
            <a:blip r:embed="rId3"/>
            <a:stretch>
              <a:fillRect/>
            </a:stretch>
          </p:blipFill>
          <p:spPr>
            <a:xfrm>
              <a:off x="8512289" y="5729783"/>
              <a:ext cx="880921" cy="880921"/>
            </a:xfrm>
            <a:prstGeom prst="rect">
              <a:avLst/>
            </a:prstGeom>
            <a:ln w="12700" cap="flat">
              <a:noFill/>
              <a:miter lim="400000"/>
            </a:ln>
            <a:effectLst/>
          </p:spPr>
        </p:pic>
        <p:pic>
          <p:nvPicPr>
            <p:cNvPr id="712" name="rotes Plättchen.png" descr="rotes Plättchen.png"/>
            <p:cNvPicPr>
              <a:picLocks noChangeAspect="1"/>
            </p:cNvPicPr>
            <p:nvPr/>
          </p:nvPicPr>
          <p:blipFill>
            <a:blip r:embed="rId3"/>
            <a:stretch>
              <a:fillRect/>
            </a:stretch>
          </p:blipFill>
          <p:spPr>
            <a:xfrm>
              <a:off x="1823467" y="6759561"/>
              <a:ext cx="880921" cy="880920"/>
            </a:xfrm>
            <a:prstGeom prst="rect">
              <a:avLst/>
            </a:prstGeom>
            <a:ln w="12700" cap="flat">
              <a:noFill/>
              <a:miter lim="400000"/>
            </a:ln>
            <a:effectLst/>
          </p:spPr>
        </p:pic>
        <p:pic>
          <p:nvPicPr>
            <p:cNvPr id="713" name="rotes Plättchen.png" descr="rotes Plättchen.png"/>
            <p:cNvPicPr>
              <a:picLocks noChangeAspect="1"/>
            </p:cNvPicPr>
            <p:nvPr/>
          </p:nvPicPr>
          <p:blipFill>
            <a:blip r:embed="rId3"/>
            <a:stretch>
              <a:fillRect/>
            </a:stretch>
          </p:blipFill>
          <p:spPr>
            <a:xfrm>
              <a:off x="2938970" y="6805144"/>
              <a:ext cx="880921" cy="880920"/>
            </a:xfrm>
            <a:prstGeom prst="rect">
              <a:avLst/>
            </a:prstGeom>
            <a:ln w="12700" cap="flat">
              <a:noFill/>
              <a:miter lim="400000"/>
            </a:ln>
            <a:effectLst/>
          </p:spPr>
        </p:pic>
        <p:pic>
          <p:nvPicPr>
            <p:cNvPr id="714" name="rotes Plättchen.png" descr="rotes Plättchen.png"/>
            <p:cNvPicPr>
              <a:picLocks noChangeAspect="1"/>
            </p:cNvPicPr>
            <p:nvPr/>
          </p:nvPicPr>
          <p:blipFill>
            <a:blip r:embed="rId3"/>
            <a:stretch>
              <a:fillRect/>
            </a:stretch>
          </p:blipFill>
          <p:spPr>
            <a:xfrm>
              <a:off x="3990973" y="6805144"/>
              <a:ext cx="880920" cy="880920"/>
            </a:xfrm>
            <a:prstGeom prst="rect">
              <a:avLst/>
            </a:prstGeom>
            <a:ln w="12700" cap="flat">
              <a:noFill/>
              <a:miter lim="400000"/>
            </a:ln>
            <a:effectLst/>
          </p:spPr>
        </p:pic>
        <p:pic>
          <p:nvPicPr>
            <p:cNvPr id="715" name="rotes Plättchen.png" descr="rotes Plättchen.png"/>
            <p:cNvPicPr>
              <a:picLocks noChangeAspect="1"/>
            </p:cNvPicPr>
            <p:nvPr/>
          </p:nvPicPr>
          <p:blipFill>
            <a:blip r:embed="rId3"/>
            <a:stretch>
              <a:fillRect/>
            </a:stretch>
          </p:blipFill>
          <p:spPr>
            <a:xfrm>
              <a:off x="5001963" y="6805144"/>
              <a:ext cx="880921" cy="880920"/>
            </a:xfrm>
            <a:prstGeom prst="rect">
              <a:avLst/>
            </a:prstGeom>
            <a:ln w="12700" cap="flat">
              <a:noFill/>
              <a:miter lim="400000"/>
            </a:ln>
            <a:effectLst/>
          </p:spPr>
        </p:pic>
        <p:pic>
          <p:nvPicPr>
            <p:cNvPr id="716" name="rotes Plättchen.png" descr="rotes Plättchen.png"/>
            <p:cNvPicPr>
              <a:picLocks noChangeAspect="1"/>
            </p:cNvPicPr>
            <p:nvPr/>
          </p:nvPicPr>
          <p:blipFill>
            <a:blip r:embed="rId3"/>
            <a:stretch>
              <a:fillRect/>
            </a:stretch>
          </p:blipFill>
          <p:spPr>
            <a:xfrm>
              <a:off x="6087405" y="6769354"/>
              <a:ext cx="880920" cy="880920"/>
            </a:xfrm>
            <a:prstGeom prst="rect">
              <a:avLst/>
            </a:prstGeom>
            <a:ln w="12700" cap="flat">
              <a:noFill/>
              <a:miter lim="400000"/>
            </a:ln>
            <a:effectLst/>
          </p:spPr>
        </p:pic>
        <p:pic>
          <p:nvPicPr>
            <p:cNvPr id="717" name="rotes Plättchen.png" descr="rotes Plättchen.png"/>
            <p:cNvPicPr>
              <a:picLocks noChangeAspect="1"/>
            </p:cNvPicPr>
            <p:nvPr/>
          </p:nvPicPr>
          <p:blipFill>
            <a:blip r:embed="rId3"/>
            <a:stretch>
              <a:fillRect/>
            </a:stretch>
          </p:blipFill>
          <p:spPr>
            <a:xfrm>
              <a:off x="7511332" y="6805144"/>
              <a:ext cx="880921" cy="880920"/>
            </a:xfrm>
            <a:prstGeom prst="rect">
              <a:avLst/>
            </a:prstGeom>
            <a:ln w="12700" cap="flat">
              <a:noFill/>
              <a:miter lim="400000"/>
            </a:ln>
            <a:effectLst/>
          </p:spPr>
        </p:pic>
        <p:pic>
          <p:nvPicPr>
            <p:cNvPr id="718" name="rotes Plättchen.png" descr="rotes Plättchen.png"/>
            <p:cNvPicPr>
              <a:picLocks noChangeAspect="1"/>
            </p:cNvPicPr>
            <p:nvPr/>
          </p:nvPicPr>
          <p:blipFill>
            <a:blip r:embed="rId3"/>
            <a:stretch>
              <a:fillRect/>
            </a:stretch>
          </p:blipFill>
          <p:spPr>
            <a:xfrm>
              <a:off x="9638186" y="5717084"/>
              <a:ext cx="880921" cy="880921"/>
            </a:xfrm>
            <a:prstGeom prst="rect">
              <a:avLst/>
            </a:prstGeom>
            <a:ln w="12700" cap="flat">
              <a:noFill/>
              <a:miter lim="400000"/>
            </a:ln>
            <a:effectLst/>
          </p:spPr>
        </p:pic>
        <p:pic>
          <p:nvPicPr>
            <p:cNvPr id="719" name="rotes Plättchen.png" descr="rotes Plättchen.png"/>
            <p:cNvPicPr>
              <a:picLocks noChangeAspect="1"/>
            </p:cNvPicPr>
            <p:nvPr/>
          </p:nvPicPr>
          <p:blipFill>
            <a:blip r:embed="rId3"/>
            <a:stretch>
              <a:fillRect/>
            </a:stretch>
          </p:blipFill>
          <p:spPr>
            <a:xfrm>
              <a:off x="10683174" y="5729783"/>
              <a:ext cx="880920" cy="880921"/>
            </a:xfrm>
            <a:prstGeom prst="rect">
              <a:avLst/>
            </a:prstGeom>
            <a:ln w="12700" cap="flat">
              <a:noFill/>
              <a:miter lim="400000"/>
            </a:ln>
            <a:effectLst/>
          </p:spPr>
        </p:pic>
        <p:pic>
          <p:nvPicPr>
            <p:cNvPr id="720" name="rotes Plättchen.png" descr="rotes Plättchen.png"/>
            <p:cNvPicPr>
              <a:picLocks noChangeAspect="1"/>
            </p:cNvPicPr>
            <p:nvPr/>
          </p:nvPicPr>
          <p:blipFill>
            <a:blip r:embed="rId3"/>
            <a:stretch>
              <a:fillRect/>
            </a:stretch>
          </p:blipFill>
          <p:spPr>
            <a:xfrm>
              <a:off x="8524989" y="3969096"/>
              <a:ext cx="880921" cy="880920"/>
            </a:xfrm>
            <a:prstGeom prst="rect">
              <a:avLst/>
            </a:prstGeom>
            <a:ln w="12700" cap="flat">
              <a:noFill/>
              <a:miter lim="400000"/>
            </a:ln>
            <a:effectLst/>
          </p:spPr>
        </p:pic>
        <p:pic>
          <p:nvPicPr>
            <p:cNvPr id="721" name="rotes Plättchen.png" descr="rotes Plättchen.png"/>
            <p:cNvPicPr>
              <a:picLocks noChangeAspect="1"/>
            </p:cNvPicPr>
            <p:nvPr/>
          </p:nvPicPr>
          <p:blipFill>
            <a:blip r:embed="rId3"/>
            <a:stretch>
              <a:fillRect/>
            </a:stretch>
          </p:blipFill>
          <p:spPr>
            <a:xfrm>
              <a:off x="8524989" y="6805144"/>
              <a:ext cx="880921" cy="880920"/>
            </a:xfrm>
            <a:prstGeom prst="rect">
              <a:avLst/>
            </a:prstGeom>
            <a:ln w="12700" cap="flat">
              <a:noFill/>
              <a:miter lim="400000"/>
            </a:ln>
            <a:effectLst/>
          </p:spPr>
        </p:pic>
        <p:pic>
          <p:nvPicPr>
            <p:cNvPr id="722" name="rotes Plättchen.png" descr="rotes Plättchen.png"/>
            <p:cNvPicPr>
              <a:picLocks noChangeAspect="1"/>
            </p:cNvPicPr>
            <p:nvPr/>
          </p:nvPicPr>
          <p:blipFill>
            <a:blip r:embed="rId3"/>
            <a:stretch>
              <a:fillRect/>
            </a:stretch>
          </p:blipFill>
          <p:spPr>
            <a:xfrm>
              <a:off x="9638186" y="6805144"/>
              <a:ext cx="880921" cy="880920"/>
            </a:xfrm>
            <a:prstGeom prst="rect">
              <a:avLst/>
            </a:prstGeom>
            <a:ln w="12700" cap="flat">
              <a:noFill/>
              <a:miter lim="400000"/>
            </a:ln>
            <a:effectLst/>
          </p:spPr>
        </p:pic>
        <p:pic>
          <p:nvPicPr>
            <p:cNvPr id="723" name="rotes Plättchen.png" descr="rotes Plättchen.png"/>
            <p:cNvPicPr>
              <a:picLocks noChangeAspect="1"/>
            </p:cNvPicPr>
            <p:nvPr/>
          </p:nvPicPr>
          <p:blipFill>
            <a:blip r:embed="rId3"/>
            <a:stretch>
              <a:fillRect/>
            </a:stretch>
          </p:blipFill>
          <p:spPr>
            <a:xfrm>
              <a:off x="10683174" y="6769354"/>
              <a:ext cx="880920" cy="880920"/>
            </a:xfrm>
            <a:prstGeom prst="rect">
              <a:avLst/>
            </a:prstGeom>
            <a:ln w="12700" cap="flat">
              <a:noFill/>
              <a:miter lim="400000"/>
            </a:ln>
            <a:effectLst/>
          </p:spPr>
        </p:pic>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729"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730" name="Zehner-Einerkarten"/>
          <p:cNvSpPr txBox="1"/>
          <p:nvPr/>
        </p:nvSpPr>
        <p:spPr>
          <a:xfrm>
            <a:off x="2840047" y="11679542"/>
            <a:ext cx="8183316" cy="1210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950671">
              <a:spcBef>
                <a:spcPts val="3600"/>
              </a:spcBef>
              <a:defRPr sz="4800"/>
            </a:lvl1pPr>
          </a:lstStyle>
          <a:p>
            <a:r>
              <a:t>Zehner-Einerkarten</a:t>
            </a:r>
          </a:p>
        </p:txBody>
      </p:sp>
      <p:sp>
        <p:nvSpPr>
          <p:cNvPr id="731" name="Plättchen, einen roten und einen blauem Stift"/>
          <p:cNvSpPr txBox="1"/>
          <p:nvPr/>
        </p:nvSpPr>
        <p:spPr>
          <a:xfrm>
            <a:off x="12830762" y="11614145"/>
            <a:ext cx="11336098" cy="1210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511770">
              <a:spcBef>
                <a:spcPts val="2700"/>
              </a:spcBef>
              <a:defRPr sz="3720"/>
            </a:lvl1pPr>
          </a:lstStyle>
          <a:p>
            <a:r>
              <a:t>Plättchen, einen roten und einen blauem Stift</a:t>
            </a:r>
          </a:p>
        </p:txBody>
      </p:sp>
      <p:grpSp>
        <p:nvGrpSpPr>
          <p:cNvPr id="742" name="Gruppieren"/>
          <p:cNvGrpSpPr/>
          <p:nvPr/>
        </p:nvGrpSpPr>
        <p:grpSpPr>
          <a:xfrm>
            <a:off x="13794314" y="5263321"/>
            <a:ext cx="6059030" cy="5308340"/>
            <a:chOff x="0" y="0"/>
            <a:chExt cx="6059028" cy="5308338"/>
          </a:xfrm>
        </p:grpSpPr>
        <p:pic>
          <p:nvPicPr>
            <p:cNvPr id="732"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733"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734"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735"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736"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737"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738"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739"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740"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741"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grpSp>
        <p:nvGrpSpPr>
          <p:cNvPr id="755" name="Gruppieren"/>
          <p:cNvGrpSpPr/>
          <p:nvPr/>
        </p:nvGrpSpPr>
        <p:grpSpPr>
          <a:xfrm>
            <a:off x="290774" y="3909275"/>
            <a:ext cx="11498409" cy="5347117"/>
            <a:chOff x="0" y="0"/>
            <a:chExt cx="11498408" cy="5347116"/>
          </a:xfrm>
        </p:grpSpPr>
        <p:pic>
          <p:nvPicPr>
            <p:cNvPr id="743" name="Bildschirmfoto 2020-11-24 um 10.13.48.png" descr="Bildschirmfoto 2020-11-24 um 10.13.48.png"/>
            <p:cNvPicPr>
              <a:picLocks noChangeAspect="1"/>
            </p:cNvPicPr>
            <p:nvPr/>
          </p:nvPicPr>
          <p:blipFill>
            <a:blip r:embed="rId5"/>
            <a:stretch>
              <a:fillRect/>
            </a:stretch>
          </p:blipFill>
          <p:spPr>
            <a:xfrm>
              <a:off x="0" y="0"/>
              <a:ext cx="5477698" cy="2616980"/>
            </a:xfrm>
            <a:prstGeom prst="rect">
              <a:avLst/>
            </a:prstGeom>
            <a:ln w="12700" cap="flat">
              <a:noFill/>
              <a:miter lim="400000"/>
            </a:ln>
            <a:effectLst/>
          </p:spPr>
        </p:pic>
        <p:pic>
          <p:nvPicPr>
            <p:cNvPr id="744" name="Bildschirmfoto 2020-11-24 um 10.13.48.png" descr="Bildschirmfoto 2020-11-24 um 10.13.48.png"/>
            <p:cNvPicPr>
              <a:picLocks noChangeAspect="1"/>
            </p:cNvPicPr>
            <p:nvPr/>
          </p:nvPicPr>
          <p:blipFill>
            <a:blip r:embed="rId5"/>
            <a:stretch>
              <a:fillRect/>
            </a:stretch>
          </p:blipFill>
          <p:spPr>
            <a:xfrm>
              <a:off x="0" y="2730136"/>
              <a:ext cx="5477698" cy="2616981"/>
            </a:xfrm>
            <a:prstGeom prst="rect">
              <a:avLst/>
            </a:prstGeom>
            <a:ln w="12700" cap="flat">
              <a:noFill/>
              <a:miter lim="400000"/>
            </a:ln>
            <a:effectLst/>
          </p:spPr>
        </p:pic>
        <p:pic>
          <p:nvPicPr>
            <p:cNvPr id="745" name="Bildschirmfoto 2020-11-24 um 10.13.48.png" descr="Bildschirmfoto 2020-11-24 um 10.13.48.png"/>
            <p:cNvPicPr>
              <a:picLocks noChangeAspect="1"/>
            </p:cNvPicPr>
            <p:nvPr/>
          </p:nvPicPr>
          <p:blipFill>
            <a:blip r:embed="rId5"/>
            <a:stretch>
              <a:fillRect/>
            </a:stretch>
          </p:blipFill>
          <p:spPr>
            <a:xfrm>
              <a:off x="6020711" y="0"/>
              <a:ext cx="5477698" cy="2616980"/>
            </a:xfrm>
            <a:prstGeom prst="rect">
              <a:avLst/>
            </a:prstGeom>
            <a:ln w="12700" cap="flat">
              <a:noFill/>
              <a:miter lim="400000"/>
            </a:ln>
            <a:effectLst/>
          </p:spPr>
        </p:pic>
        <p:pic>
          <p:nvPicPr>
            <p:cNvPr id="746" name="Bildschirmfoto 2020-11-24 um 10.13.48.png" descr="Bildschirmfoto 2020-11-24 um 10.13.48.png"/>
            <p:cNvPicPr>
              <a:picLocks noChangeAspect="1"/>
            </p:cNvPicPr>
            <p:nvPr/>
          </p:nvPicPr>
          <p:blipFill>
            <a:blip r:embed="rId5"/>
            <a:stretch>
              <a:fillRect/>
            </a:stretch>
          </p:blipFill>
          <p:spPr>
            <a:xfrm>
              <a:off x="6020711" y="2730136"/>
              <a:ext cx="5477698" cy="2616981"/>
            </a:xfrm>
            <a:prstGeom prst="rect">
              <a:avLst/>
            </a:prstGeom>
            <a:ln w="12700" cap="flat">
              <a:noFill/>
              <a:miter lim="400000"/>
            </a:ln>
            <a:effectLst/>
          </p:spPr>
        </p:pic>
        <p:sp>
          <p:nvSpPr>
            <p:cNvPr id="747" name="1"/>
            <p:cNvSpPr txBox="1"/>
            <p:nvPr/>
          </p:nvSpPr>
          <p:spPr>
            <a:xfrm>
              <a:off x="1022406"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5">
                      <a:lumOff val="-29866"/>
                    </a:schemeClr>
                  </a:solidFill>
                </a:defRPr>
              </a:lvl1pPr>
            </a:lstStyle>
            <a:p>
              <a:r>
                <a:t>1</a:t>
              </a:r>
            </a:p>
          </p:txBody>
        </p:sp>
        <p:sp>
          <p:nvSpPr>
            <p:cNvPr id="748" name="7"/>
            <p:cNvSpPr txBox="1"/>
            <p:nvPr/>
          </p:nvSpPr>
          <p:spPr>
            <a:xfrm>
              <a:off x="3521558"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1">
                      <a:hueOff val="114395"/>
                      <a:lumOff val="-24975"/>
                    </a:schemeClr>
                  </a:solidFill>
                </a:defRPr>
              </a:lvl1pPr>
            </a:lstStyle>
            <a:p>
              <a:r>
                <a:t>7</a:t>
              </a:r>
            </a:p>
          </p:txBody>
        </p:sp>
        <p:sp>
          <p:nvSpPr>
            <p:cNvPr id="749" name="2"/>
            <p:cNvSpPr txBox="1"/>
            <p:nvPr/>
          </p:nvSpPr>
          <p:spPr>
            <a:xfrm>
              <a:off x="7032186"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5">
                      <a:lumOff val="-29866"/>
                    </a:schemeClr>
                  </a:solidFill>
                </a:defRPr>
              </a:lvl1pPr>
            </a:lstStyle>
            <a:p>
              <a:r>
                <a:t>2</a:t>
              </a:r>
            </a:p>
          </p:txBody>
        </p:sp>
        <p:sp>
          <p:nvSpPr>
            <p:cNvPr id="750" name="4"/>
            <p:cNvSpPr txBox="1"/>
            <p:nvPr/>
          </p:nvSpPr>
          <p:spPr>
            <a:xfrm>
              <a:off x="9548883"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1">
                      <a:hueOff val="114395"/>
                      <a:lumOff val="-24975"/>
                    </a:schemeClr>
                  </a:solidFill>
                </a:defRPr>
              </a:lvl1pPr>
            </a:lstStyle>
            <a:p>
              <a:r>
                <a:t>4</a:t>
              </a:r>
            </a:p>
          </p:txBody>
        </p:sp>
        <p:sp>
          <p:nvSpPr>
            <p:cNvPr id="751" name="5"/>
            <p:cNvSpPr txBox="1"/>
            <p:nvPr/>
          </p:nvSpPr>
          <p:spPr>
            <a:xfrm>
              <a:off x="1022406" y="3826266"/>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5">
                      <a:lumOff val="-29866"/>
                    </a:schemeClr>
                  </a:solidFill>
                </a:defRPr>
              </a:lvl1pPr>
            </a:lstStyle>
            <a:p>
              <a:r>
                <a:t>5</a:t>
              </a:r>
            </a:p>
          </p:txBody>
        </p:sp>
        <p:sp>
          <p:nvSpPr>
            <p:cNvPr id="752" name="3"/>
            <p:cNvSpPr txBox="1"/>
            <p:nvPr/>
          </p:nvSpPr>
          <p:spPr>
            <a:xfrm>
              <a:off x="3521558" y="3826266"/>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1">
                      <a:hueOff val="114395"/>
                      <a:lumOff val="-24975"/>
                    </a:schemeClr>
                  </a:solidFill>
                </a:defRPr>
              </a:lvl1pPr>
            </a:lstStyle>
            <a:p>
              <a:r>
                <a:t>3</a:t>
              </a:r>
            </a:p>
          </p:txBody>
        </p:sp>
        <p:sp>
          <p:nvSpPr>
            <p:cNvPr id="753" name="7"/>
            <p:cNvSpPr txBox="1"/>
            <p:nvPr/>
          </p:nvSpPr>
          <p:spPr>
            <a:xfrm>
              <a:off x="7032186" y="3826266"/>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5">
                      <a:lumOff val="-29866"/>
                    </a:schemeClr>
                  </a:solidFill>
                </a:defRPr>
              </a:lvl1pPr>
            </a:lstStyle>
            <a:p>
              <a:r>
                <a:t>7</a:t>
              </a:r>
            </a:p>
          </p:txBody>
        </p:sp>
        <p:sp>
          <p:nvSpPr>
            <p:cNvPr id="754" name="6"/>
            <p:cNvSpPr txBox="1"/>
            <p:nvPr/>
          </p:nvSpPr>
          <p:spPr>
            <a:xfrm>
              <a:off x="9737635" y="3826266"/>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1">
                      <a:hueOff val="114395"/>
                      <a:lumOff val="-24975"/>
                    </a:schemeClr>
                  </a:solidFill>
                </a:defRPr>
              </a:lvl1pPr>
            </a:lstStyle>
            <a:p>
              <a:r>
                <a:t>6</a:t>
              </a:r>
            </a:p>
          </p:txBody>
        </p:sp>
      </p:grpSp>
      <p:sp>
        <p:nvSpPr>
          <p:cNvPr id="756" name="Stift"/>
          <p:cNvSpPr/>
          <p:nvPr/>
        </p:nvSpPr>
        <p:spPr>
          <a:xfrm rot="9158266">
            <a:off x="20154145" y="4386339"/>
            <a:ext cx="597044" cy="6253813"/>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757" name="Stift"/>
          <p:cNvSpPr/>
          <p:nvPr/>
        </p:nvSpPr>
        <p:spPr>
          <a:xfrm rot="10238580">
            <a:off x="22154357" y="3803979"/>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762" name="Aufgabe: Wie viele Zehner, wie viele Einer siehst du?"/>
          <p:cNvSpPr txBox="1"/>
          <p:nvPr/>
        </p:nvSpPr>
        <p:spPr>
          <a:xfrm>
            <a:off x="79808" y="2360500"/>
            <a:ext cx="17374795"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Wie viele Zehner, wie viele Einer siehst du?</a:t>
            </a:r>
          </a:p>
        </p:txBody>
      </p:sp>
      <p:grpSp>
        <p:nvGrpSpPr>
          <p:cNvPr id="773" name="Gruppieren"/>
          <p:cNvGrpSpPr/>
          <p:nvPr/>
        </p:nvGrpSpPr>
        <p:grpSpPr>
          <a:xfrm>
            <a:off x="990617" y="5263321"/>
            <a:ext cx="6059029" cy="5308340"/>
            <a:chOff x="0" y="0"/>
            <a:chExt cx="6059028" cy="5308338"/>
          </a:xfrm>
        </p:grpSpPr>
        <p:pic>
          <p:nvPicPr>
            <p:cNvPr id="763"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764"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765"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766"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767"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768"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769"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770"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771"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772"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pic>
        <p:nvPicPr>
          <p:cNvPr id="774" name="Bildschirmfoto 2020-11-24 um 10.13.48.png" descr="Bildschirmfoto 2020-11-24 um 10.13.48.png"/>
          <p:cNvPicPr>
            <a:picLocks noChangeAspect="1"/>
          </p:cNvPicPr>
          <p:nvPr/>
        </p:nvPicPr>
        <p:blipFill>
          <a:blip r:embed="rId5"/>
          <a:stretch>
            <a:fillRect/>
          </a:stretch>
        </p:blipFill>
        <p:spPr>
          <a:xfrm>
            <a:off x="18486008" y="10020366"/>
            <a:ext cx="5477698" cy="2616981"/>
          </a:xfrm>
          <a:prstGeom prst="rect">
            <a:avLst/>
          </a:prstGeom>
          <a:ln w="12700">
            <a:miter lim="400000"/>
          </a:ln>
        </p:spPr>
      </p:pic>
      <p:grpSp>
        <p:nvGrpSpPr>
          <p:cNvPr id="785" name="Gruppieren"/>
          <p:cNvGrpSpPr/>
          <p:nvPr/>
        </p:nvGrpSpPr>
        <p:grpSpPr>
          <a:xfrm>
            <a:off x="6906021" y="4886982"/>
            <a:ext cx="6059029" cy="5308340"/>
            <a:chOff x="0" y="0"/>
            <a:chExt cx="6059028" cy="5308338"/>
          </a:xfrm>
        </p:grpSpPr>
        <p:pic>
          <p:nvPicPr>
            <p:cNvPr id="775"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776"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777"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778"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779"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780"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781"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782"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783"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784"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pic>
        <p:nvPicPr>
          <p:cNvPr id="786" name="blaues Plättchen.png" descr="blaues Plättchen.png"/>
          <p:cNvPicPr>
            <a:picLocks noChangeAspect="1"/>
          </p:cNvPicPr>
          <p:nvPr/>
        </p:nvPicPr>
        <p:blipFill>
          <a:blip r:embed="rId3"/>
          <a:stretch>
            <a:fillRect/>
          </a:stretch>
        </p:blipFill>
        <p:spPr>
          <a:xfrm>
            <a:off x="10656253" y="10249083"/>
            <a:ext cx="1224594" cy="1224594"/>
          </a:xfrm>
          <a:prstGeom prst="rect">
            <a:avLst/>
          </a:prstGeom>
          <a:ln w="12700">
            <a:miter lim="400000"/>
          </a:ln>
        </p:spPr>
      </p:pic>
      <p:pic>
        <p:nvPicPr>
          <p:cNvPr id="787" name="rotes Plättchen.png" descr="rotes Plättchen.png"/>
          <p:cNvPicPr>
            <a:picLocks noChangeAspect="1"/>
          </p:cNvPicPr>
          <p:nvPr/>
        </p:nvPicPr>
        <p:blipFill>
          <a:blip r:embed="rId4"/>
          <a:stretch>
            <a:fillRect/>
          </a:stretch>
        </p:blipFill>
        <p:spPr>
          <a:xfrm>
            <a:off x="12673628" y="9866839"/>
            <a:ext cx="1219201" cy="1219201"/>
          </a:xfrm>
          <a:prstGeom prst="rect">
            <a:avLst/>
          </a:prstGeom>
          <a:ln w="12700">
            <a:miter lim="400000"/>
          </a:ln>
        </p:spPr>
      </p:pic>
      <p:pic>
        <p:nvPicPr>
          <p:cNvPr id="788" name="blaues Plättchen.png" descr="blaues Plättchen.png"/>
          <p:cNvPicPr>
            <a:picLocks noChangeAspect="1"/>
          </p:cNvPicPr>
          <p:nvPr/>
        </p:nvPicPr>
        <p:blipFill>
          <a:blip r:embed="rId3"/>
          <a:stretch>
            <a:fillRect/>
          </a:stretch>
        </p:blipFill>
        <p:spPr>
          <a:xfrm>
            <a:off x="5570427" y="9613975"/>
            <a:ext cx="1224594" cy="1224594"/>
          </a:xfrm>
          <a:prstGeom prst="rect">
            <a:avLst/>
          </a:prstGeom>
          <a:ln w="12700">
            <a:miter lim="400000"/>
          </a:ln>
        </p:spPr>
      </p:pic>
      <p:pic>
        <p:nvPicPr>
          <p:cNvPr id="789" name="rotes Plättchen.png" descr="rotes Plättchen.png"/>
          <p:cNvPicPr>
            <a:picLocks noChangeAspect="1"/>
          </p:cNvPicPr>
          <p:nvPr/>
        </p:nvPicPr>
        <p:blipFill>
          <a:blip r:embed="rId4"/>
          <a:stretch>
            <a:fillRect/>
          </a:stretch>
        </p:blipFill>
        <p:spPr>
          <a:xfrm>
            <a:off x="14494648" y="7129931"/>
            <a:ext cx="1219201" cy="1219201"/>
          </a:xfrm>
          <a:prstGeom prst="rect">
            <a:avLst/>
          </a:prstGeom>
          <a:ln w="12700">
            <a:miter lim="400000"/>
          </a:ln>
        </p:spPr>
      </p:pic>
      <p:pic>
        <p:nvPicPr>
          <p:cNvPr id="790" name="blaues Plättchen.png" descr="blaues Plättchen.png"/>
          <p:cNvPicPr>
            <a:picLocks noChangeAspect="1"/>
          </p:cNvPicPr>
          <p:nvPr/>
        </p:nvPicPr>
        <p:blipFill>
          <a:blip r:embed="rId3"/>
          <a:stretch>
            <a:fillRect/>
          </a:stretch>
        </p:blipFill>
        <p:spPr>
          <a:xfrm>
            <a:off x="13076049" y="8251211"/>
            <a:ext cx="1224594" cy="1224594"/>
          </a:xfrm>
          <a:prstGeom prst="rect">
            <a:avLst/>
          </a:prstGeom>
          <a:ln w="12700">
            <a:miter lim="400000"/>
          </a:ln>
        </p:spPr>
      </p:pic>
      <p:pic>
        <p:nvPicPr>
          <p:cNvPr id="791" name="rotes Plättchen.png" descr="rotes Plättchen.png"/>
          <p:cNvPicPr>
            <a:picLocks noChangeAspect="1"/>
          </p:cNvPicPr>
          <p:nvPr/>
        </p:nvPicPr>
        <p:blipFill>
          <a:blip r:embed="rId4"/>
          <a:stretch>
            <a:fillRect/>
          </a:stretch>
        </p:blipFill>
        <p:spPr>
          <a:xfrm>
            <a:off x="7400279" y="9182183"/>
            <a:ext cx="1219201" cy="1219201"/>
          </a:xfrm>
          <a:prstGeom prst="rect">
            <a:avLst/>
          </a:prstGeom>
          <a:ln w="12700">
            <a:miter lim="400000"/>
          </a:ln>
        </p:spPr>
      </p:pic>
      <p:pic>
        <p:nvPicPr>
          <p:cNvPr id="792" name="blaues Plättchen.png" descr="blaues Plättchen.png"/>
          <p:cNvPicPr>
            <a:picLocks noChangeAspect="1"/>
          </p:cNvPicPr>
          <p:nvPr/>
        </p:nvPicPr>
        <p:blipFill>
          <a:blip r:embed="rId3"/>
          <a:stretch>
            <a:fillRect/>
          </a:stretch>
        </p:blipFill>
        <p:spPr>
          <a:xfrm>
            <a:off x="12124132" y="5221303"/>
            <a:ext cx="1224594" cy="1224593"/>
          </a:xfrm>
          <a:prstGeom prst="rect">
            <a:avLst/>
          </a:prstGeom>
          <a:ln w="12700">
            <a:miter lim="400000"/>
          </a:ln>
        </p:spPr>
      </p:pic>
      <p:pic>
        <p:nvPicPr>
          <p:cNvPr id="793" name="rotes Plättchen.png" descr="rotes Plättchen.png"/>
          <p:cNvPicPr>
            <a:picLocks noChangeAspect="1"/>
          </p:cNvPicPr>
          <p:nvPr/>
        </p:nvPicPr>
        <p:blipFill>
          <a:blip r:embed="rId4"/>
          <a:stretch>
            <a:fillRect/>
          </a:stretch>
        </p:blipFill>
        <p:spPr>
          <a:xfrm>
            <a:off x="13076049" y="6442725"/>
            <a:ext cx="1219201" cy="1219201"/>
          </a:xfrm>
          <a:prstGeom prst="rect">
            <a:avLst/>
          </a:prstGeom>
          <a:ln w="12700">
            <a:miter lim="400000"/>
          </a:ln>
        </p:spPr>
      </p:pic>
      <p:pic>
        <p:nvPicPr>
          <p:cNvPr id="794" name="blaues Plättchen.png" descr="blaues Plättchen.png"/>
          <p:cNvPicPr>
            <a:picLocks noChangeAspect="1"/>
          </p:cNvPicPr>
          <p:nvPr/>
        </p:nvPicPr>
        <p:blipFill>
          <a:blip r:embed="rId3"/>
          <a:stretch>
            <a:fillRect/>
          </a:stretch>
        </p:blipFill>
        <p:spPr>
          <a:xfrm>
            <a:off x="11657452" y="8834943"/>
            <a:ext cx="1224593" cy="1224594"/>
          </a:xfrm>
          <a:prstGeom prst="rect">
            <a:avLst/>
          </a:prstGeom>
          <a:ln w="12700">
            <a:miter lim="400000"/>
          </a:ln>
        </p:spPr>
      </p:pic>
      <p:pic>
        <p:nvPicPr>
          <p:cNvPr id="795" name="rotes Plättchen.png" descr="rotes Plättchen.png"/>
          <p:cNvPicPr>
            <a:picLocks noChangeAspect="1"/>
          </p:cNvPicPr>
          <p:nvPr/>
        </p:nvPicPr>
        <p:blipFill>
          <a:blip r:embed="rId4"/>
          <a:stretch>
            <a:fillRect/>
          </a:stretch>
        </p:blipFill>
        <p:spPr>
          <a:xfrm>
            <a:off x="8849976" y="10251779"/>
            <a:ext cx="1219201" cy="121920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800" name="Aufgabe: Lege die passende Anzahl Zehner und Einer zu den Zahlenkarten."/>
          <p:cNvSpPr txBox="1"/>
          <p:nvPr/>
        </p:nvSpPr>
        <p:spPr>
          <a:xfrm>
            <a:off x="362936" y="2360500"/>
            <a:ext cx="23658128"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76909">
              <a:lnSpc>
                <a:spcPct val="100000"/>
              </a:lnSpc>
              <a:spcBef>
                <a:spcPts val="0"/>
              </a:spcBef>
              <a:defRPr sz="4920">
                <a:solidFill>
                  <a:srgbClr val="FFFFFF"/>
                </a:solidFill>
              </a:defRPr>
            </a:lvl1pPr>
          </a:lstStyle>
          <a:p>
            <a:r>
              <a:t>Aufgabe: Lege die passende Anzahl Zehner und Einer zu den Zahlenkarten.</a:t>
            </a:r>
          </a:p>
        </p:txBody>
      </p:sp>
      <p:pic>
        <p:nvPicPr>
          <p:cNvPr id="801" name="blaues Plättchen.png" descr="blaues Plättchen.png"/>
          <p:cNvPicPr>
            <a:picLocks noChangeAspect="1"/>
          </p:cNvPicPr>
          <p:nvPr/>
        </p:nvPicPr>
        <p:blipFill>
          <a:blip r:embed="rId3"/>
          <a:stretch>
            <a:fillRect/>
          </a:stretch>
        </p:blipFill>
        <p:spPr>
          <a:xfrm>
            <a:off x="18204606" y="6245703"/>
            <a:ext cx="1224594" cy="1224594"/>
          </a:xfrm>
          <a:prstGeom prst="rect">
            <a:avLst/>
          </a:prstGeom>
          <a:ln w="12700">
            <a:miter lim="400000"/>
          </a:ln>
        </p:spPr>
      </p:pic>
      <p:pic>
        <p:nvPicPr>
          <p:cNvPr id="802" name="rotes Plättchen.png" descr="rotes Plättchen.png"/>
          <p:cNvPicPr>
            <a:picLocks noChangeAspect="1"/>
          </p:cNvPicPr>
          <p:nvPr/>
        </p:nvPicPr>
        <p:blipFill>
          <a:blip r:embed="rId4"/>
          <a:stretch>
            <a:fillRect/>
          </a:stretch>
        </p:blipFill>
        <p:spPr>
          <a:xfrm>
            <a:off x="12065200" y="6248400"/>
            <a:ext cx="1219201" cy="1219200"/>
          </a:xfrm>
          <a:prstGeom prst="rect">
            <a:avLst/>
          </a:prstGeom>
          <a:ln w="12700">
            <a:miter lim="400000"/>
          </a:ln>
        </p:spPr>
      </p:pic>
      <p:pic>
        <p:nvPicPr>
          <p:cNvPr id="803" name="rotes Plättchen.png" descr="rotes Plättchen.png"/>
          <p:cNvPicPr>
            <a:picLocks noChangeAspect="1"/>
          </p:cNvPicPr>
          <p:nvPr/>
        </p:nvPicPr>
        <p:blipFill>
          <a:blip r:embed="rId4"/>
          <a:stretch>
            <a:fillRect/>
          </a:stretch>
        </p:blipFill>
        <p:spPr>
          <a:xfrm>
            <a:off x="13579752" y="6248400"/>
            <a:ext cx="1219201" cy="1219200"/>
          </a:xfrm>
          <a:prstGeom prst="rect">
            <a:avLst/>
          </a:prstGeom>
          <a:ln w="12700">
            <a:miter lim="400000"/>
          </a:ln>
        </p:spPr>
      </p:pic>
      <p:pic>
        <p:nvPicPr>
          <p:cNvPr id="804" name="blaues Plättchen.png" descr="blaues Plättchen.png"/>
          <p:cNvPicPr>
            <a:picLocks noChangeAspect="1"/>
          </p:cNvPicPr>
          <p:nvPr/>
        </p:nvPicPr>
        <p:blipFill>
          <a:blip r:embed="rId3"/>
          <a:stretch>
            <a:fillRect/>
          </a:stretch>
        </p:blipFill>
        <p:spPr>
          <a:xfrm>
            <a:off x="16621014" y="6245703"/>
            <a:ext cx="1224594" cy="1224594"/>
          </a:xfrm>
          <a:prstGeom prst="rect">
            <a:avLst/>
          </a:prstGeom>
          <a:ln w="12700">
            <a:miter lim="400000"/>
          </a:ln>
        </p:spPr>
      </p:pic>
      <p:pic>
        <p:nvPicPr>
          <p:cNvPr id="805" name="rotes Plättchen.png" descr="rotes Plättchen.png"/>
          <p:cNvPicPr>
            <a:picLocks noChangeAspect="1"/>
          </p:cNvPicPr>
          <p:nvPr/>
        </p:nvPicPr>
        <p:blipFill>
          <a:blip r:embed="rId4"/>
          <a:stretch>
            <a:fillRect/>
          </a:stretch>
        </p:blipFill>
        <p:spPr>
          <a:xfrm>
            <a:off x="8954899" y="7707245"/>
            <a:ext cx="1219201" cy="1219201"/>
          </a:xfrm>
          <a:prstGeom prst="rect">
            <a:avLst/>
          </a:prstGeom>
          <a:ln w="12700">
            <a:miter lim="400000"/>
          </a:ln>
        </p:spPr>
      </p:pic>
      <p:pic>
        <p:nvPicPr>
          <p:cNvPr id="806" name="blaues Plättchen.png" descr="blaues Plättchen.png"/>
          <p:cNvPicPr>
            <a:picLocks noChangeAspect="1"/>
          </p:cNvPicPr>
          <p:nvPr/>
        </p:nvPicPr>
        <p:blipFill>
          <a:blip r:embed="rId3"/>
          <a:stretch>
            <a:fillRect/>
          </a:stretch>
        </p:blipFill>
        <p:spPr>
          <a:xfrm>
            <a:off x="18204606" y="4946763"/>
            <a:ext cx="1224594" cy="1224594"/>
          </a:xfrm>
          <a:prstGeom prst="rect">
            <a:avLst/>
          </a:prstGeom>
          <a:ln w="12700">
            <a:miter lim="400000"/>
          </a:ln>
        </p:spPr>
      </p:pic>
      <p:pic>
        <p:nvPicPr>
          <p:cNvPr id="807" name="rotes Plättchen.png" descr="rotes Plättchen.png"/>
          <p:cNvPicPr>
            <a:picLocks noChangeAspect="1"/>
          </p:cNvPicPr>
          <p:nvPr/>
        </p:nvPicPr>
        <p:blipFill>
          <a:blip r:embed="rId4"/>
          <a:stretch>
            <a:fillRect/>
          </a:stretch>
        </p:blipFill>
        <p:spPr>
          <a:xfrm>
            <a:off x="13579752" y="4792033"/>
            <a:ext cx="1219201" cy="1219201"/>
          </a:xfrm>
          <a:prstGeom prst="rect">
            <a:avLst/>
          </a:prstGeom>
          <a:ln w="12700">
            <a:miter lim="400000"/>
          </a:ln>
        </p:spPr>
      </p:pic>
      <p:pic>
        <p:nvPicPr>
          <p:cNvPr id="808" name="blaues Plättchen.png" descr="blaues Plättchen.png"/>
          <p:cNvPicPr>
            <a:picLocks noChangeAspect="1"/>
          </p:cNvPicPr>
          <p:nvPr/>
        </p:nvPicPr>
        <p:blipFill>
          <a:blip r:embed="rId3"/>
          <a:stretch>
            <a:fillRect/>
          </a:stretch>
        </p:blipFill>
        <p:spPr>
          <a:xfrm>
            <a:off x="16621014" y="4946763"/>
            <a:ext cx="1224594" cy="1224594"/>
          </a:xfrm>
          <a:prstGeom prst="rect">
            <a:avLst/>
          </a:prstGeom>
          <a:ln w="12700">
            <a:miter lim="400000"/>
          </a:ln>
        </p:spPr>
      </p:pic>
      <p:pic>
        <p:nvPicPr>
          <p:cNvPr id="809" name="rotes Plättchen.png" descr="rotes Plättchen.png"/>
          <p:cNvPicPr>
            <a:picLocks noChangeAspect="1"/>
          </p:cNvPicPr>
          <p:nvPr/>
        </p:nvPicPr>
        <p:blipFill>
          <a:blip r:embed="rId4"/>
          <a:stretch>
            <a:fillRect/>
          </a:stretch>
        </p:blipFill>
        <p:spPr>
          <a:xfrm>
            <a:off x="12065200" y="4792033"/>
            <a:ext cx="1219201" cy="1219201"/>
          </a:xfrm>
          <a:prstGeom prst="rect">
            <a:avLst/>
          </a:prstGeom>
          <a:ln w="12700">
            <a:miter lim="400000"/>
          </a:ln>
        </p:spPr>
      </p:pic>
      <p:grpSp>
        <p:nvGrpSpPr>
          <p:cNvPr id="813" name="Gruppieren"/>
          <p:cNvGrpSpPr/>
          <p:nvPr/>
        </p:nvGrpSpPr>
        <p:grpSpPr>
          <a:xfrm>
            <a:off x="806210" y="4790118"/>
            <a:ext cx="5477698" cy="2616981"/>
            <a:chOff x="0" y="0"/>
            <a:chExt cx="5477697" cy="2616979"/>
          </a:xfrm>
        </p:grpSpPr>
        <p:pic>
          <p:nvPicPr>
            <p:cNvPr id="810" name="Bildschirmfoto 2020-11-24 um 10.13.48.png" descr="Bildschirmfoto 2020-11-24 um 10.13.48.png"/>
            <p:cNvPicPr>
              <a:picLocks noChangeAspect="1"/>
            </p:cNvPicPr>
            <p:nvPr/>
          </p:nvPicPr>
          <p:blipFill>
            <a:blip r:embed="rId5"/>
            <a:stretch>
              <a:fillRect/>
            </a:stretch>
          </p:blipFill>
          <p:spPr>
            <a:xfrm>
              <a:off x="0" y="0"/>
              <a:ext cx="5477698" cy="2616980"/>
            </a:xfrm>
            <a:prstGeom prst="rect">
              <a:avLst/>
            </a:prstGeom>
            <a:ln w="12700" cap="flat">
              <a:noFill/>
              <a:miter lim="400000"/>
            </a:ln>
            <a:effectLst/>
          </p:spPr>
        </p:pic>
        <p:sp>
          <p:nvSpPr>
            <p:cNvPr id="811" name="2"/>
            <p:cNvSpPr txBox="1"/>
            <p:nvPr/>
          </p:nvSpPr>
          <p:spPr>
            <a:xfrm>
              <a:off x="1011474"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5">
                      <a:lumOff val="-29866"/>
                    </a:schemeClr>
                  </a:solidFill>
                </a:defRPr>
              </a:lvl1pPr>
            </a:lstStyle>
            <a:p>
              <a:r>
                <a:t>2</a:t>
              </a:r>
            </a:p>
          </p:txBody>
        </p:sp>
        <p:sp>
          <p:nvSpPr>
            <p:cNvPr id="812" name="4"/>
            <p:cNvSpPr txBox="1"/>
            <p:nvPr/>
          </p:nvSpPr>
          <p:spPr>
            <a:xfrm>
              <a:off x="3528171" y="1023075"/>
              <a:ext cx="663018"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a:solidFill>
                    <a:schemeClr val="accent1">
                      <a:hueOff val="114395"/>
                      <a:lumOff val="-24975"/>
                    </a:schemeClr>
                  </a:solidFill>
                </a:defRPr>
              </a:lvl1pPr>
            </a:lstStyle>
            <a:p>
              <a:r>
                <a:t>4</a:t>
              </a:r>
            </a:p>
          </p:txBody>
        </p:sp>
      </p:grpSp>
      <p:pic>
        <p:nvPicPr>
          <p:cNvPr id="814" name="rotes Plättchen.png" descr="rotes Plättchen.png"/>
          <p:cNvPicPr>
            <a:picLocks noChangeAspect="1"/>
          </p:cNvPicPr>
          <p:nvPr/>
        </p:nvPicPr>
        <p:blipFill>
          <a:blip r:embed="rId4"/>
          <a:stretch>
            <a:fillRect/>
          </a:stretch>
        </p:blipFill>
        <p:spPr>
          <a:xfrm>
            <a:off x="8954899" y="6248400"/>
            <a:ext cx="1219201" cy="1219200"/>
          </a:xfrm>
          <a:prstGeom prst="rect">
            <a:avLst/>
          </a:prstGeom>
          <a:ln w="12700">
            <a:miter lim="400000"/>
          </a:ln>
        </p:spPr>
      </p:pic>
      <p:pic>
        <p:nvPicPr>
          <p:cNvPr id="815" name="rotes Plättchen.png" descr="rotes Plättchen.png"/>
          <p:cNvPicPr>
            <a:picLocks noChangeAspect="1"/>
          </p:cNvPicPr>
          <p:nvPr/>
        </p:nvPicPr>
        <p:blipFill>
          <a:blip r:embed="rId4"/>
          <a:stretch>
            <a:fillRect/>
          </a:stretch>
        </p:blipFill>
        <p:spPr>
          <a:xfrm>
            <a:off x="7509385" y="7707245"/>
            <a:ext cx="1219201" cy="1219201"/>
          </a:xfrm>
          <a:prstGeom prst="rect">
            <a:avLst/>
          </a:prstGeom>
          <a:ln w="12700">
            <a:miter lim="400000"/>
          </a:ln>
        </p:spPr>
      </p:pic>
      <p:pic>
        <p:nvPicPr>
          <p:cNvPr id="816" name="rotes Plättchen.png" descr="rotes Plättchen.png"/>
          <p:cNvPicPr>
            <a:picLocks noChangeAspect="1"/>
          </p:cNvPicPr>
          <p:nvPr/>
        </p:nvPicPr>
        <p:blipFill>
          <a:blip r:embed="rId4"/>
          <a:stretch>
            <a:fillRect/>
          </a:stretch>
        </p:blipFill>
        <p:spPr>
          <a:xfrm>
            <a:off x="7509385" y="6248400"/>
            <a:ext cx="1219201" cy="1219200"/>
          </a:xfrm>
          <a:prstGeom prst="rect">
            <a:avLst/>
          </a:prstGeom>
          <a:ln w="12700">
            <a:miter lim="400000"/>
          </a:ln>
        </p:spPr>
      </p:pic>
      <p:pic>
        <p:nvPicPr>
          <p:cNvPr id="817" name="rotes Plättchen.png" descr="rotes Plättchen.png"/>
          <p:cNvPicPr>
            <a:picLocks noChangeAspect="1"/>
          </p:cNvPicPr>
          <p:nvPr/>
        </p:nvPicPr>
        <p:blipFill>
          <a:blip r:embed="rId4"/>
          <a:stretch>
            <a:fillRect/>
          </a:stretch>
        </p:blipFill>
        <p:spPr>
          <a:xfrm>
            <a:off x="7509385" y="4792033"/>
            <a:ext cx="1219201" cy="1219201"/>
          </a:xfrm>
          <a:prstGeom prst="rect">
            <a:avLst/>
          </a:prstGeom>
          <a:ln w="12700">
            <a:miter lim="400000"/>
          </a:ln>
        </p:spPr>
      </p:pic>
      <p:pic>
        <p:nvPicPr>
          <p:cNvPr id="818" name="rotes Plättchen.png" descr="rotes Plättchen.png"/>
          <p:cNvPicPr>
            <a:picLocks noChangeAspect="1"/>
          </p:cNvPicPr>
          <p:nvPr/>
        </p:nvPicPr>
        <p:blipFill>
          <a:blip r:embed="rId4"/>
          <a:stretch>
            <a:fillRect/>
          </a:stretch>
        </p:blipFill>
        <p:spPr>
          <a:xfrm>
            <a:off x="8954899" y="4790118"/>
            <a:ext cx="1219201" cy="1219201"/>
          </a:xfrm>
          <a:prstGeom prst="rect">
            <a:avLst/>
          </a:prstGeom>
          <a:ln w="12700">
            <a:miter lim="400000"/>
          </a:ln>
        </p:spPr>
      </p:pic>
      <p:pic>
        <p:nvPicPr>
          <p:cNvPr id="819" name="rotes Plättchen.png" descr="rotes Plättchen.png"/>
          <p:cNvPicPr>
            <a:picLocks noChangeAspect="1"/>
          </p:cNvPicPr>
          <p:nvPr/>
        </p:nvPicPr>
        <p:blipFill>
          <a:blip r:embed="rId4"/>
          <a:stretch>
            <a:fillRect/>
          </a:stretch>
        </p:blipFill>
        <p:spPr>
          <a:xfrm>
            <a:off x="7509385" y="9166090"/>
            <a:ext cx="1219201" cy="1219201"/>
          </a:xfrm>
          <a:prstGeom prst="rect">
            <a:avLst/>
          </a:prstGeom>
          <a:ln w="12700">
            <a:miter lim="400000"/>
          </a:ln>
        </p:spPr>
      </p:pic>
      <p:pic>
        <p:nvPicPr>
          <p:cNvPr id="820" name="rotes Plättchen.png" descr="rotes Plättchen.png"/>
          <p:cNvPicPr>
            <a:picLocks noChangeAspect="1"/>
          </p:cNvPicPr>
          <p:nvPr/>
        </p:nvPicPr>
        <p:blipFill>
          <a:blip r:embed="rId4"/>
          <a:stretch>
            <a:fillRect/>
          </a:stretch>
        </p:blipFill>
        <p:spPr>
          <a:xfrm>
            <a:off x="8954899" y="9166090"/>
            <a:ext cx="1219201" cy="1219201"/>
          </a:xfrm>
          <a:prstGeom prst="rect">
            <a:avLst/>
          </a:prstGeom>
          <a:ln w="12700">
            <a:miter lim="400000"/>
          </a:ln>
        </p:spPr>
      </p:pic>
      <p:pic>
        <p:nvPicPr>
          <p:cNvPr id="821" name="rotes Plättchen.png" descr="rotes Plättchen.png"/>
          <p:cNvPicPr>
            <a:picLocks noChangeAspect="1"/>
          </p:cNvPicPr>
          <p:nvPr/>
        </p:nvPicPr>
        <p:blipFill>
          <a:blip r:embed="rId4"/>
          <a:stretch>
            <a:fillRect/>
          </a:stretch>
        </p:blipFill>
        <p:spPr>
          <a:xfrm>
            <a:off x="7509385" y="10624935"/>
            <a:ext cx="1219201" cy="1219201"/>
          </a:xfrm>
          <a:prstGeom prst="rect">
            <a:avLst/>
          </a:prstGeom>
          <a:ln w="12700">
            <a:miter lim="400000"/>
          </a:ln>
        </p:spPr>
      </p:pic>
      <p:pic>
        <p:nvPicPr>
          <p:cNvPr id="822" name="rotes Plättchen.png" descr="rotes Plättchen.png"/>
          <p:cNvPicPr>
            <a:picLocks noChangeAspect="1"/>
          </p:cNvPicPr>
          <p:nvPr/>
        </p:nvPicPr>
        <p:blipFill>
          <a:blip r:embed="rId4"/>
          <a:stretch>
            <a:fillRect/>
          </a:stretch>
        </p:blipFill>
        <p:spPr>
          <a:xfrm>
            <a:off x="8954899" y="10624371"/>
            <a:ext cx="1219201" cy="1219201"/>
          </a:xfrm>
          <a:prstGeom prst="rect">
            <a:avLst/>
          </a:prstGeom>
          <a:ln w="12700">
            <a:miter lim="400000"/>
          </a:ln>
        </p:spPr>
      </p:pic>
      <p:pic>
        <p:nvPicPr>
          <p:cNvPr id="823" name="rotes Plättchen.png" descr="rotes Plättchen.png"/>
          <p:cNvPicPr>
            <a:picLocks noChangeAspect="1"/>
          </p:cNvPicPr>
          <p:nvPr/>
        </p:nvPicPr>
        <p:blipFill>
          <a:blip r:embed="rId4"/>
          <a:stretch>
            <a:fillRect/>
          </a:stretch>
        </p:blipFill>
        <p:spPr>
          <a:xfrm>
            <a:off x="12065200" y="7707245"/>
            <a:ext cx="1219201" cy="1219201"/>
          </a:xfrm>
          <a:prstGeom prst="rect">
            <a:avLst/>
          </a:prstGeom>
          <a:ln w="12700">
            <a:miter lim="400000"/>
          </a:ln>
        </p:spPr>
      </p:pic>
      <p:pic>
        <p:nvPicPr>
          <p:cNvPr id="824" name="rotes Plättchen.png" descr="rotes Plättchen.png"/>
          <p:cNvPicPr>
            <a:picLocks noChangeAspect="1"/>
          </p:cNvPicPr>
          <p:nvPr/>
        </p:nvPicPr>
        <p:blipFill>
          <a:blip r:embed="rId4"/>
          <a:stretch>
            <a:fillRect/>
          </a:stretch>
        </p:blipFill>
        <p:spPr>
          <a:xfrm>
            <a:off x="13579752" y="7707245"/>
            <a:ext cx="1219201" cy="1219201"/>
          </a:xfrm>
          <a:prstGeom prst="rect">
            <a:avLst/>
          </a:prstGeom>
          <a:ln w="12700">
            <a:miter lim="400000"/>
          </a:ln>
        </p:spPr>
      </p:pic>
      <p:pic>
        <p:nvPicPr>
          <p:cNvPr id="825" name="rotes Plättchen.png" descr="rotes Plättchen.png"/>
          <p:cNvPicPr>
            <a:picLocks noChangeAspect="1"/>
          </p:cNvPicPr>
          <p:nvPr/>
        </p:nvPicPr>
        <p:blipFill>
          <a:blip r:embed="rId4"/>
          <a:stretch>
            <a:fillRect/>
          </a:stretch>
        </p:blipFill>
        <p:spPr>
          <a:xfrm>
            <a:off x="12065200" y="9208075"/>
            <a:ext cx="1219201" cy="1219201"/>
          </a:xfrm>
          <a:prstGeom prst="rect">
            <a:avLst/>
          </a:prstGeom>
          <a:ln w="12700">
            <a:miter lim="400000"/>
          </a:ln>
        </p:spPr>
      </p:pic>
      <p:pic>
        <p:nvPicPr>
          <p:cNvPr id="826" name="rotes Plättchen.png" descr="rotes Plättchen.png"/>
          <p:cNvPicPr>
            <a:picLocks noChangeAspect="1"/>
          </p:cNvPicPr>
          <p:nvPr/>
        </p:nvPicPr>
        <p:blipFill>
          <a:blip r:embed="rId4"/>
          <a:stretch>
            <a:fillRect/>
          </a:stretch>
        </p:blipFill>
        <p:spPr>
          <a:xfrm>
            <a:off x="13579752" y="9163394"/>
            <a:ext cx="1219201" cy="1219201"/>
          </a:xfrm>
          <a:prstGeom prst="rect">
            <a:avLst/>
          </a:prstGeom>
          <a:ln w="12700">
            <a:miter lim="400000"/>
          </a:ln>
        </p:spPr>
      </p:pic>
      <p:pic>
        <p:nvPicPr>
          <p:cNvPr id="827" name="rotes Plättchen.png" descr="rotes Plättchen.png"/>
          <p:cNvPicPr>
            <a:picLocks noChangeAspect="1"/>
          </p:cNvPicPr>
          <p:nvPr/>
        </p:nvPicPr>
        <p:blipFill>
          <a:blip r:embed="rId4"/>
          <a:stretch>
            <a:fillRect/>
          </a:stretch>
        </p:blipFill>
        <p:spPr>
          <a:xfrm>
            <a:off x="12134872" y="10621674"/>
            <a:ext cx="1219201" cy="1219201"/>
          </a:xfrm>
          <a:prstGeom prst="rect">
            <a:avLst/>
          </a:prstGeom>
          <a:ln w="12700">
            <a:miter lim="400000"/>
          </a:ln>
        </p:spPr>
      </p:pic>
      <p:pic>
        <p:nvPicPr>
          <p:cNvPr id="828" name="rotes Plättchen.png" descr="rotes Plättchen.png"/>
          <p:cNvPicPr>
            <a:picLocks noChangeAspect="1"/>
          </p:cNvPicPr>
          <p:nvPr/>
        </p:nvPicPr>
        <p:blipFill>
          <a:blip r:embed="rId4"/>
          <a:stretch>
            <a:fillRect/>
          </a:stretch>
        </p:blipFill>
        <p:spPr>
          <a:xfrm>
            <a:off x="13724859" y="10621674"/>
            <a:ext cx="1219201" cy="121920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Bündel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Bündeln</a:t>
            </a:r>
          </a:p>
        </p:txBody>
      </p:sp>
      <p:sp>
        <p:nvSpPr>
          <p:cNvPr id="833" name="Wie kann man 24 im Hunderterfeld darstellen?"/>
          <p:cNvSpPr txBox="1"/>
          <p:nvPr/>
        </p:nvSpPr>
        <p:spPr>
          <a:xfrm>
            <a:off x="508079" y="2570999"/>
            <a:ext cx="15566831"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Wie kann man 24 im Hunderterfeld darstellen?</a:t>
            </a:r>
          </a:p>
        </p:txBody>
      </p:sp>
      <p:pic>
        <p:nvPicPr>
          <p:cNvPr id="834" name="blaues Plättchen.png" descr="blaues Plättchen.png"/>
          <p:cNvPicPr>
            <a:picLocks noChangeAspect="1"/>
          </p:cNvPicPr>
          <p:nvPr/>
        </p:nvPicPr>
        <p:blipFill>
          <a:blip r:embed="rId3"/>
          <a:stretch>
            <a:fillRect/>
          </a:stretch>
        </p:blipFill>
        <p:spPr>
          <a:xfrm>
            <a:off x="7418816" y="7306420"/>
            <a:ext cx="940673" cy="940673"/>
          </a:xfrm>
          <a:prstGeom prst="rect">
            <a:avLst/>
          </a:prstGeom>
          <a:ln w="12700">
            <a:miter lim="400000"/>
          </a:ln>
        </p:spPr>
      </p:pic>
      <p:pic>
        <p:nvPicPr>
          <p:cNvPr id="835" name="Bildschirmfoto 2020-11-24 um 10.13.48.png" descr="Bildschirmfoto 2020-11-24 um 10.13.48.png"/>
          <p:cNvPicPr>
            <a:picLocks noChangeAspect="1"/>
          </p:cNvPicPr>
          <p:nvPr/>
        </p:nvPicPr>
        <p:blipFill>
          <a:blip r:embed="rId4"/>
          <a:stretch>
            <a:fillRect/>
          </a:stretch>
        </p:blipFill>
        <p:spPr>
          <a:xfrm>
            <a:off x="1028032" y="3871321"/>
            <a:ext cx="5477698" cy="2616981"/>
          </a:xfrm>
          <a:prstGeom prst="rect">
            <a:avLst/>
          </a:prstGeom>
          <a:ln w="12700">
            <a:miter lim="400000"/>
          </a:ln>
        </p:spPr>
      </p:pic>
      <p:sp>
        <p:nvSpPr>
          <p:cNvPr id="836" name="2"/>
          <p:cNvSpPr txBox="1"/>
          <p:nvPr/>
        </p:nvSpPr>
        <p:spPr>
          <a:xfrm>
            <a:off x="2039506" y="4894397"/>
            <a:ext cx="663018"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000">
                <a:solidFill>
                  <a:schemeClr val="accent5">
                    <a:lumOff val="-29866"/>
                  </a:schemeClr>
                </a:solidFill>
              </a:defRPr>
            </a:lvl1pPr>
          </a:lstStyle>
          <a:p>
            <a:r>
              <a:t>2</a:t>
            </a:r>
          </a:p>
        </p:txBody>
      </p:sp>
      <p:sp>
        <p:nvSpPr>
          <p:cNvPr id="837" name="1"/>
          <p:cNvSpPr txBox="1"/>
          <p:nvPr/>
        </p:nvSpPr>
        <p:spPr>
          <a:xfrm>
            <a:off x="4556204" y="4894397"/>
            <a:ext cx="663018"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000">
                <a:solidFill>
                  <a:schemeClr val="accent1">
                    <a:hueOff val="114395"/>
                    <a:lumOff val="-24975"/>
                  </a:schemeClr>
                </a:solidFill>
              </a:defRPr>
            </a:lvl1pPr>
          </a:lstStyle>
          <a:p>
            <a:r>
              <a:t>1</a:t>
            </a:r>
          </a:p>
        </p:txBody>
      </p:sp>
      <p:grpSp>
        <p:nvGrpSpPr>
          <p:cNvPr id="848" name="Gruppieren"/>
          <p:cNvGrpSpPr/>
          <p:nvPr/>
        </p:nvGrpSpPr>
        <p:grpSpPr>
          <a:xfrm>
            <a:off x="1175620" y="7256982"/>
            <a:ext cx="2157109" cy="5710288"/>
            <a:chOff x="0" y="0"/>
            <a:chExt cx="2157108" cy="5710287"/>
          </a:xfrm>
        </p:grpSpPr>
        <p:pic>
          <p:nvPicPr>
            <p:cNvPr id="838" name="rotes Plättchen.png" descr="rotes Plättchen.png"/>
            <p:cNvPicPr>
              <a:picLocks noChangeAspect="1"/>
            </p:cNvPicPr>
            <p:nvPr/>
          </p:nvPicPr>
          <p:blipFill>
            <a:blip r:embed="rId5"/>
            <a:stretch>
              <a:fillRect/>
            </a:stretch>
          </p:blipFill>
          <p:spPr>
            <a:xfrm>
              <a:off x="1170155" y="2361438"/>
              <a:ext cx="986954" cy="986954"/>
            </a:xfrm>
            <a:prstGeom prst="rect">
              <a:avLst/>
            </a:prstGeom>
            <a:ln w="12700" cap="flat">
              <a:noFill/>
              <a:miter lim="400000"/>
            </a:ln>
            <a:effectLst/>
          </p:spPr>
        </p:pic>
        <p:pic>
          <p:nvPicPr>
            <p:cNvPr id="839" name="rotes Plättchen.png" descr="rotes Plättchen.png"/>
            <p:cNvPicPr>
              <a:picLocks noChangeAspect="1"/>
            </p:cNvPicPr>
            <p:nvPr/>
          </p:nvPicPr>
          <p:blipFill>
            <a:blip r:embed="rId5"/>
            <a:stretch>
              <a:fillRect/>
            </a:stretch>
          </p:blipFill>
          <p:spPr>
            <a:xfrm>
              <a:off x="1170155" y="1180491"/>
              <a:ext cx="986954" cy="986953"/>
            </a:xfrm>
            <a:prstGeom prst="rect">
              <a:avLst/>
            </a:prstGeom>
            <a:ln w="12700" cap="flat">
              <a:noFill/>
              <a:miter lim="400000"/>
            </a:ln>
            <a:effectLst/>
          </p:spPr>
        </p:pic>
        <p:pic>
          <p:nvPicPr>
            <p:cNvPr id="840" name="rotes Plättchen.png" descr="rotes Plättchen.png"/>
            <p:cNvPicPr>
              <a:picLocks noChangeAspect="1"/>
            </p:cNvPicPr>
            <p:nvPr/>
          </p:nvPicPr>
          <p:blipFill>
            <a:blip r:embed="rId5"/>
            <a:stretch>
              <a:fillRect/>
            </a:stretch>
          </p:blipFill>
          <p:spPr>
            <a:xfrm>
              <a:off x="0" y="2361438"/>
              <a:ext cx="986953" cy="986954"/>
            </a:xfrm>
            <a:prstGeom prst="rect">
              <a:avLst/>
            </a:prstGeom>
            <a:ln w="12700" cap="flat">
              <a:noFill/>
              <a:miter lim="400000"/>
            </a:ln>
            <a:effectLst/>
          </p:spPr>
        </p:pic>
        <p:pic>
          <p:nvPicPr>
            <p:cNvPr id="841" name="rotes Plättchen.png" descr="rotes Plättchen.png"/>
            <p:cNvPicPr>
              <a:picLocks noChangeAspect="1"/>
            </p:cNvPicPr>
            <p:nvPr/>
          </p:nvPicPr>
          <p:blipFill>
            <a:blip r:embed="rId5"/>
            <a:stretch>
              <a:fillRect/>
            </a:stretch>
          </p:blipFill>
          <p:spPr>
            <a:xfrm>
              <a:off x="0" y="1180491"/>
              <a:ext cx="986953" cy="986953"/>
            </a:xfrm>
            <a:prstGeom prst="rect">
              <a:avLst/>
            </a:prstGeom>
            <a:ln w="12700" cap="flat">
              <a:noFill/>
              <a:miter lim="400000"/>
            </a:ln>
            <a:effectLst/>
          </p:spPr>
        </p:pic>
        <p:pic>
          <p:nvPicPr>
            <p:cNvPr id="842" name="rotes Plättchen.png" descr="rotes Plättchen.png"/>
            <p:cNvPicPr>
              <a:picLocks noChangeAspect="1"/>
            </p:cNvPicPr>
            <p:nvPr/>
          </p:nvPicPr>
          <p:blipFill>
            <a:blip r:embed="rId5"/>
            <a:stretch>
              <a:fillRect/>
            </a:stretch>
          </p:blipFill>
          <p:spPr>
            <a:xfrm>
              <a:off x="0" y="1549"/>
              <a:ext cx="986953" cy="986954"/>
            </a:xfrm>
            <a:prstGeom prst="rect">
              <a:avLst/>
            </a:prstGeom>
            <a:ln w="12700" cap="flat">
              <a:noFill/>
              <a:miter lim="400000"/>
            </a:ln>
            <a:effectLst/>
          </p:spPr>
        </p:pic>
        <p:pic>
          <p:nvPicPr>
            <p:cNvPr id="843" name="rotes Plättchen.png" descr="rotes Plättchen.png"/>
            <p:cNvPicPr>
              <a:picLocks noChangeAspect="1"/>
            </p:cNvPicPr>
            <p:nvPr/>
          </p:nvPicPr>
          <p:blipFill>
            <a:blip r:embed="rId5"/>
            <a:stretch>
              <a:fillRect/>
            </a:stretch>
          </p:blipFill>
          <p:spPr>
            <a:xfrm>
              <a:off x="1170155" y="0"/>
              <a:ext cx="986954" cy="986953"/>
            </a:xfrm>
            <a:prstGeom prst="rect">
              <a:avLst/>
            </a:prstGeom>
            <a:ln w="12700" cap="flat">
              <a:noFill/>
              <a:miter lim="400000"/>
            </a:ln>
            <a:effectLst/>
          </p:spPr>
        </p:pic>
        <p:pic>
          <p:nvPicPr>
            <p:cNvPr id="844" name="rotes Plättchen.png" descr="rotes Plättchen.png"/>
            <p:cNvPicPr>
              <a:picLocks noChangeAspect="1"/>
            </p:cNvPicPr>
            <p:nvPr/>
          </p:nvPicPr>
          <p:blipFill>
            <a:blip r:embed="rId5"/>
            <a:stretch>
              <a:fillRect/>
            </a:stretch>
          </p:blipFill>
          <p:spPr>
            <a:xfrm>
              <a:off x="0" y="3542386"/>
              <a:ext cx="986953" cy="986953"/>
            </a:xfrm>
            <a:prstGeom prst="rect">
              <a:avLst/>
            </a:prstGeom>
            <a:ln w="12700" cap="flat">
              <a:noFill/>
              <a:miter lim="400000"/>
            </a:ln>
            <a:effectLst/>
          </p:spPr>
        </p:pic>
        <p:pic>
          <p:nvPicPr>
            <p:cNvPr id="845" name="rotes Plättchen.png" descr="rotes Plättchen.png"/>
            <p:cNvPicPr>
              <a:picLocks noChangeAspect="1"/>
            </p:cNvPicPr>
            <p:nvPr/>
          </p:nvPicPr>
          <p:blipFill>
            <a:blip r:embed="rId5"/>
            <a:stretch>
              <a:fillRect/>
            </a:stretch>
          </p:blipFill>
          <p:spPr>
            <a:xfrm>
              <a:off x="1170155" y="3542386"/>
              <a:ext cx="986954" cy="986953"/>
            </a:xfrm>
            <a:prstGeom prst="rect">
              <a:avLst/>
            </a:prstGeom>
            <a:ln w="12700" cap="flat">
              <a:noFill/>
              <a:miter lim="400000"/>
            </a:ln>
            <a:effectLst/>
          </p:spPr>
        </p:pic>
        <p:pic>
          <p:nvPicPr>
            <p:cNvPr id="846" name="rotes Plättchen.png" descr="rotes Plättchen.png"/>
            <p:cNvPicPr>
              <a:picLocks noChangeAspect="1"/>
            </p:cNvPicPr>
            <p:nvPr/>
          </p:nvPicPr>
          <p:blipFill>
            <a:blip r:embed="rId5"/>
            <a:stretch>
              <a:fillRect/>
            </a:stretch>
          </p:blipFill>
          <p:spPr>
            <a:xfrm>
              <a:off x="0" y="4723334"/>
              <a:ext cx="986953" cy="986954"/>
            </a:xfrm>
            <a:prstGeom prst="rect">
              <a:avLst/>
            </a:prstGeom>
            <a:ln w="12700" cap="flat">
              <a:noFill/>
              <a:miter lim="400000"/>
            </a:ln>
            <a:effectLst/>
          </p:spPr>
        </p:pic>
        <p:pic>
          <p:nvPicPr>
            <p:cNvPr id="847" name="rotes Plättchen.png" descr="rotes Plättchen.png"/>
            <p:cNvPicPr>
              <a:picLocks noChangeAspect="1"/>
            </p:cNvPicPr>
            <p:nvPr/>
          </p:nvPicPr>
          <p:blipFill>
            <a:blip r:embed="rId5"/>
            <a:stretch>
              <a:fillRect/>
            </a:stretch>
          </p:blipFill>
          <p:spPr>
            <a:xfrm>
              <a:off x="1170155" y="4722877"/>
              <a:ext cx="986954" cy="986954"/>
            </a:xfrm>
            <a:prstGeom prst="rect">
              <a:avLst/>
            </a:prstGeom>
            <a:ln w="12700" cap="flat">
              <a:noFill/>
              <a:miter lim="400000"/>
            </a:ln>
            <a:effectLst/>
          </p:spPr>
        </p:pic>
      </p:grpSp>
      <p:grpSp>
        <p:nvGrpSpPr>
          <p:cNvPr id="859" name="Gruppieren"/>
          <p:cNvGrpSpPr/>
          <p:nvPr/>
        </p:nvGrpSpPr>
        <p:grpSpPr>
          <a:xfrm>
            <a:off x="4297218" y="7256982"/>
            <a:ext cx="2157109" cy="5710288"/>
            <a:chOff x="0" y="0"/>
            <a:chExt cx="2157108" cy="5710287"/>
          </a:xfrm>
        </p:grpSpPr>
        <p:pic>
          <p:nvPicPr>
            <p:cNvPr id="849" name="rotes Plättchen.png" descr="rotes Plättchen.png"/>
            <p:cNvPicPr>
              <a:picLocks noChangeAspect="1"/>
            </p:cNvPicPr>
            <p:nvPr/>
          </p:nvPicPr>
          <p:blipFill>
            <a:blip r:embed="rId5"/>
            <a:stretch>
              <a:fillRect/>
            </a:stretch>
          </p:blipFill>
          <p:spPr>
            <a:xfrm>
              <a:off x="1170155" y="2361438"/>
              <a:ext cx="986954" cy="986954"/>
            </a:xfrm>
            <a:prstGeom prst="rect">
              <a:avLst/>
            </a:prstGeom>
            <a:ln w="12700" cap="flat">
              <a:noFill/>
              <a:miter lim="400000"/>
            </a:ln>
            <a:effectLst/>
          </p:spPr>
        </p:pic>
        <p:pic>
          <p:nvPicPr>
            <p:cNvPr id="850" name="rotes Plättchen.png" descr="rotes Plättchen.png"/>
            <p:cNvPicPr>
              <a:picLocks noChangeAspect="1"/>
            </p:cNvPicPr>
            <p:nvPr/>
          </p:nvPicPr>
          <p:blipFill>
            <a:blip r:embed="rId5"/>
            <a:stretch>
              <a:fillRect/>
            </a:stretch>
          </p:blipFill>
          <p:spPr>
            <a:xfrm>
              <a:off x="1170155" y="1180491"/>
              <a:ext cx="986954" cy="986953"/>
            </a:xfrm>
            <a:prstGeom prst="rect">
              <a:avLst/>
            </a:prstGeom>
            <a:ln w="12700" cap="flat">
              <a:noFill/>
              <a:miter lim="400000"/>
            </a:ln>
            <a:effectLst/>
          </p:spPr>
        </p:pic>
        <p:pic>
          <p:nvPicPr>
            <p:cNvPr id="851" name="rotes Plättchen.png" descr="rotes Plättchen.png"/>
            <p:cNvPicPr>
              <a:picLocks noChangeAspect="1"/>
            </p:cNvPicPr>
            <p:nvPr/>
          </p:nvPicPr>
          <p:blipFill>
            <a:blip r:embed="rId5"/>
            <a:stretch>
              <a:fillRect/>
            </a:stretch>
          </p:blipFill>
          <p:spPr>
            <a:xfrm>
              <a:off x="0" y="2361438"/>
              <a:ext cx="986953" cy="986954"/>
            </a:xfrm>
            <a:prstGeom prst="rect">
              <a:avLst/>
            </a:prstGeom>
            <a:ln w="12700" cap="flat">
              <a:noFill/>
              <a:miter lim="400000"/>
            </a:ln>
            <a:effectLst/>
          </p:spPr>
        </p:pic>
        <p:pic>
          <p:nvPicPr>
            <p:cNvPr id="852" name="rotes Plättchen.png" descr="rotes Plättchen.png"/>
            <p:cNvPicPr>
              <a:picLocks noChangeAspect="1"/>
            </p:cNvPicPr>
            <p:nvPr/>
          </p:nvPicPr>
          <p:blipFill>
            <a:blip r:embed="rId5"/>
            <a:stretch>
              <a:fillRect/>
            </a:stretch>
          </p:blipFill>
          <p:spPr>
            <a:xfrm>
              <a:off x="0" y="1180491"/>
              <a:ext cx="986953" cy="986953"/>
            </a:xfrm>
            <a:prstGeom prst="rect">
              <a:avLst/>
            </a:prstGeom>
            <a:ln w="12700" cap="flat">
              <a:noFill/>
              <a:miter lim="400000"/>
            </a:ln>
            <a:effectLst/>
          </p:spPr>
        </p:pic>
        <p:pic>
          <p:nvPicPr>
            <p:cNvPr id="853" name="rotes Plättchen.png" descr="rotes Plättchen.png"/>
            <p:cNvPicPr>
              <a:picLocks noChangeAspect="1"/>
            </p:cNvPicPr>
            <p:nvPr/>
          </p:nvPicPr>
          <p:blipFill>
            <a:blip r:embed="rId5"/>
            <a:stretch>
              <a:fillRect/>
            </a:stretch>
          </p:blipFill>
          <p:spPr>
            <a:xfrm>
              <a:off x="0" y="1549"/>
              <a:ext cx="986953" cy="986954"/>
            </a:xfrm>
            <a:prstGeom prst="rect">
              <a:avLst/>
            </a:prstGeom>
            <a:ln w="12700" cap="flat">
              <a:noFill/>
              <a:miter lim="400000"/>
            </a:ln>
            <a:effectLst/>
          </p:spPr>
        </p:pic>
        <p:pic>
          <p:nvPicPr>
            <p:cNvPr id="854" name="rotes Plättchen.png" descr="rotes Plättchen.png"/>
            <p:cNvPicPr>
              <a:picLocks noChangeAspect="1"/>
            </p:cNvPicPr>
            <p:nvPr/>
          </p:nvPicPr>
          <p:blipFill>
            <a:blip r:embed="rId5"/>
            <a:stretch>
              <a:fillRect/>
            </a:stretch>
          </p:blipFill>
          <p:spPr>
            <a:xfrm>
              <a:off x="1170155" y="0"/>
              <a:ext cx="986954" cy="986953"/>
            </a:xfrm>
            <a:prstGeom prst="rect">
              <a:avLst/>
            </a:prstGeom>
            <a:ln w="12700" cap="flat">
              <a:noFill/>
              <a:miter lim="400000"/>
            </a:ln>
            <a:effectLst/>
          </p:spPr>
        </p:pic>
        <p:pic>
          <p:nvPicPr>
            <p:cNvPr id="855" name="rotes Plättchen.png" descr="rotes Plättchen.png"/>
            <p:cNvPicPr>
              <a:picLocks noChangeAspect="1"/>
            </p:cNvPicPr>
            <p:nvPr/>
          </p:nvPicPr>
          <p:blipFill>
            <a:blip r:embed="rId5"/>
            <a:stretch>
              <a:fillRect/>
            </a:stretch>
          </p:blipFill>
          <p:spPr>
            <a:xfrm>
              <a:off x="0" y="3542386"/>
              <a:ext cx="986953" cy="986953"/>
            </a:xfrm>
            <a:prstGeom prst="rect">
              <a:avLst/>
            </a:prstGeom>
            <a:ln w="12700" cap="flat">
              <a:noFill/>
              <a:miter lim="400000"/>
            </a:ln>
            <a:effectLst/>
          </p:spPr>
        </p:pic>
        <p:pic>
          <p:nvPicPr>
            <p:cNvPr id="856" name="rotes Plättchen.png" descr="rotes Plättchen.png"/>
            <p:cNvPicPr>
              <a:picLocks noChangeAspect="1"/>
            </p:cNvPicPr>
            <p:nvPr/>
          </p:nvPicPr>
          <p:blipFill>
            <a:blip r:embed="rId5"/>
            <a:stretch>
              <a:fillRect/>
            </a:stretch>
          </p:blipFill>
          <p:spPr>
            <a:xfrm>
              <a:off x="1170155" y="3542386"/>
              <a:ext cx="986954" cy="986953"/>
            </a:xfrm>
            <a:prstGeom prst="rect">
              <a:avLst/>
            </a:prstGeom>
            <a:ln w="12700" cap="flat">
              <a:noFill/>
              <a:miter lim="400000"/>
            </a:ln>
            <a:effectLst/>
          </p:spPr>
        </p:pic>
        <p:pic>
          <p:nvPicPr>
            <p:cNvPr id="857" name="rotes Plättchen.png" descr="rotes Plättchen.png"/>
            <p:cNvPicPr>
              <a:picLocks noChangeAspect="1"/>
            </p:cNvPicPr>
            <p:nvPr/>
          </p:nvPicPr>
          <p:blipFill>
            <a:blip r:embed="rId5"/>
            <a:stretch>
              <a:fillRect/>
            </a:stretch>
          </p:blipFill>
          <p:spPr>
            <a:xfrm>
              <a:off x="0" y="4723334"/>
              <a:ext cx="986953" cy="986954"/>
            </a:xfrm>
            <a:prstGeom prst="rect">
              <a:avLst/>
            </a:prstGeom>
            <a:ln w="12700" cap="flat">
              <a:noFill/>
              <a:miter lim="400000"/>
            </a:ln>
            <a:effectLst/>
          </p:spPr>
        </p:pic>
        <p:pic>
          <p:nvPicPr>
            <p:cNvPr id="858" name="rotes Plättchen.png" descr="rotes Plättchen.png"/>
            <p:cNvPicPr>
              <a:picLocks noChangeAspect="1"/>
            </p:cNvPicPr>
            <p:nvPr/>
          </p:nvPicPr>
          <p:blipFill>
            <a:blip r:embed="rId5"/>
            <a:stretch>
              <a:fillRect/>
            </a:stretch>
          </p:blipFill>
          <p:spPr>
            <a:xfrm>
              <a:off x="1170155" y="4722877"/>
              <a:ext cx="986954" cy="986954"/>
            </a:xfrm>
            <a:prstGeom prst="rect">
              <a:avLst/>
            </a:prstGeom>
            <a:ln w="12700" cap="flat">
              <a:noFill/>
              <a:miter lim="400000"/>
            </a:ln>
            <a:effectLst/>
          </p:spPr>
        </p:pic>
      </p:grpSp>
      <p:pic>
        <p:nvPicPr>
          <p:cNvPr id="860" name="Bildschirmfoto 2020-11-24 um 10.13.48.png" descr="Bildschirmfoto 2020-11-24 um 10.13.48.png"/>
          <p:cNvPicPr>
            <a:picLocks noChangeAspect="1"/>
          </p:cNvPicPr>
          <p:nvPr/>
        </p:nvPicPr>
        <p:blipFill>
          <a:blip r:embed="rId4"/>
          <a:stretch>
            <a:fillRect/>
          </a:stretch>
        </p:blipFill>
        <p:spPr>
          <a:xfrm>
            <a:off x="13205964" y="3871321"/>
            <a:ext cx="5477698" cy="2616981"/>
          </a:xfrm>
          <a:prstGeom prst="rect">
            <a:avLst/>
          </a:prstGeom>
          <a:ln w="12700">
            <a:miter lim="400000"/>
          </a:ln>
        </p:spPr>
      </p:pic>
      <p:sp>
        <p:nvSpPr>
          <p:cNvPr id="861" name="1"/>
          <p:cNvSpPr txBox="1"/>
          <p:nvPr/>
        </p:nvSpPr>
        <p:spPr>
          <a:xfrm>
            <a:off x="14319786" y="4894397"/>
            <a:ext cx="663018"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000">
                <a:solidFill>
                  <a:schemeClr val="accent5">
                    <a:lumOff val="-29866"/>
                  </a:schemeClr>
                </a:solidFill>
              </a:defRPr>
            </a:lvl1pPr>
          </a:lstStyle>
          <a:p>
            <a:r>
              <a:t>1</a:t>
            </a:r>
          </a:p>
        </p:txBody>
      </p:sp>
      <p:sp>
        <p:nvSpPr>
          <p:cNvPr id="862" name="2"/>
          <p:cNvSpPr txBox="1"/>
          <p:nvPr/>
        </p:nvSpPr>
        <p:spPr>
          <a:xfrm>
            <a:off x="16673414" y="4894397"/>
            <a:ext cx="663018"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000">
                <a:solidFill>
                  <a:schemeClr val="accent1">
                    <a:hueOff val="114395"/>
                    <a:lumOff val="-24975"/>
                  </a:schemeClr>
                </a:solidFill>
              </a:defRPr>
            </a:lvl1pPr>
          </a:lstStyle>
          <a:p>
            <a:r>
              <a:t>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61" name="Zäh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Zählen</a:t>
            </a:r>
          </a:p>
        </p:txBody>
      </p:sp>
      <p:sp>
        <p:nvSpPr>
          <p:cNvPr id="62" name="die Zwanzigerreihe"/>
          <p:cNvSpPr txBox="1"/>
          <p:nvPr/>
        </p:nvSpPr>
        <p:spPr>
          <a:xfrm>
            <a:off x="424018" y="5885652"/>
            <a:ext cx="8137523" cy="194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die Zwanzigerreihe</a:t>
            </a:r>
          </a:p>
        </p:txBody>
      </p:sp>
      <p:grpSp>
        <p:nvGrpSpPr>
          <p:cNvPr id="73" name="Gruppieren"/>
          <p:cNvGrpSpPr/>
          <p:nvPr/>
        </p:nvGrpSpPr>
        <p:grpSpPr>
          <a:xfrm>
            <a:off x="15049044" y="5820439"/>
            <a:ext cx="6059029" cy="5308340"/>
            <a:chOff x="0" y="0"/>
            <a:chExt cx="6059028" cy="5308338"/>
          </a:xfrm>
        </p:grpSpPr>
        <p:pic>
          <p:nvPicPr>
            <p:cNvPr id="63"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64"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65"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66"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67"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68"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69"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70"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71"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72"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sp>
        <p:nvSpPr>
          <p:cNvPr id="74" name="Plättchen"/>
          <p:cNvSpPr txBox="1"/>
          <p:nvPr/>
        </p:nvSpPr>
        <p:spPr>
          <a:xfrm>
            <a:off x="16416185" y="11472759"/>
            <a:ext cx="4164722"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Plättchen</a:t>
            </a:r>
          </a:p>
        </p:txBody>
      </p:sp>
      <p:grpSp>
        <p:nvGrpSpPr>
          <p:cNvPr id="77" name="Gruppieren"/>
          <p:cNvGrpSpPr/>
          <p:nvPr/>
        </p:nvGrpSpPr>
        <p:grpSpPr>
          <a:xfrm>
            <a:off x="394377" y="4305084"/>
            <a:ext cx="17721672" cy="1171375"/>
            <a:chOff x="0" y="0"/>
            <a:chExt cx="17721672" cy="1171374"/>
          </a:xfrm>
        </p:grpSpPr>
        <p:pic>
          <p:nvPicPr>
            <p:cNvPr id="75" name="Bildschirmfoto 2020-11-25 um 10.10.28.png" descr="Bildschirmfoto 2020-11-25 um 10.10.28.png"/>
            <p:cNvPicPr>
              <a:picLocks noChangeAspect="1"/>
            </p:cNvPicPr>
            <p:nvPr/>
          </p:nvPicPr>
          <p:blipFill>
            <a:blip r:embed="rId5"/>
            <a:srcRect l="6971" t="6543" r="49037" b="636"/>
            <a:stretch>
              <a:fillRect/>
            </a:stretch>
          </p:blipFill>
          <p:spPr>
            <a:xfrm rot="5400000">
              <a:off x="3856492" y="-3845361"/>
              <a:ext cx="1148969" cy="8861955"/>
            </a:xfrm>
            <a:prstGeom prst="rect">
              <a:avLst/>
            </a:prstGeom>
            <a:ln w="12700" cap="flat">
              <a:noFill/>
              <a:miter lim="400000"/>
            </a:ln>
            <a:effectLst/>
          </p:spPr>
        </p:pic>
        <p:pic>
          <p:nvPicPr>
            <p:cNvPr id="76" name="Bildschirmfoto 2020-11-25 um 10.10.28.png" descr="Bildschirmfoto 2020-11-25 um 10.10.28.png"/>
            <p:cNvPicPr>
              <a:picLocks noChangeAspect="1"/>
            </p:cNvPicPr>
            <p:nvPr/>
          </p:nvPicPr>
          <p:blipFill>
            <a:blip r:embed="rId5"/>
            <a:srcRect l="50789" t="6486" r="4361" b="781"/>
            <a:stretch>
              <a:fillRect/>
            </a:stretch>
          </p:blipFill>
          <p:spPr>
            <a:xfrm rot="5400000">
              <a:off x="12709186" y="-3841112"/>
              <a:ext cx="1171375" cy="8853599"/>
            </a:xfrm>
            <a:prstGeom prst="rect">
              <a:avLst/>
            </a:prstGeom>
            <a:ln w="12700" cap="flat">
              <a:noFill/>
              <a:miter lim="400000"/>
            </a:ln>
            <a:effectLst/>
          </p:spPr>
        </p:pic>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867" name="Operationsverständnis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Operationsverständnis Addition</a:t>
            </a:r>
          </a:p>
        </p:txBody>
      </p:sp>
      <p:sp>
        <p:nvSpPr>
          <p:cNvPr id="868" name="Bildkarten"/>
          <p:cNvSpPr txBox="1"/>
          <p:nvPr/>
        </p:nvSpPr>
        <p:spPr>
          <a:xfrm>
            <a:off x="2840047" y="11679542"/>
            <a:ext cx="8183316" cy="1210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950671">
              <a:spcBef>
                <a:spcPts val="3600"/>
              </a:spcBef>
              <a:defRPr sz="4800"/>
            </a:lvl1pPr>
          </a:lstStyle>
          <a:p>
            <a:r>
              <a:t>Bildkarten</a:t>
            </a:r>
          </a:p>
        </p:txBody>
      </p:sp>
      <p:sp>
        <p:nvSpPr>
          <p:cNvPr id="869" name="Zwanzigerfelder, einen roten und einen blauem Stift"/>
          <p:cNvSpPr txBox="1"/>
          <p:nvPr/>
        </p:nvSpPr>
        <p:spPr>
          <a:xfrm>
            <a:off x="11257999" y="11614145"/>
            <a:ext cx="12908861" cy="1210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536153">
              <a:spcBef>
                <a:spcPts val="2800"/>
              </a:spcBef>
              <a:defRPr sz="3780"/>
            </a:lvl1pPr>
          </a:lstStyle>
          <a:p>
            <a:r>
              <a:t>Zwanzigerfelder, einen roten und einen blauem Stift</a:t>
            </a:r>
          </a:p>
        </p:txBody>
      </p:sp>
      <p:pic>
        <p:nvPicPr>
          <p:cNvPr id="870" name="Bildschirmfoto 2020-11-24 um 10.41.48.png" descr="Bildschirmfoto 2020-11-24 um 10.41.48.png"/>
          <p:cNvPicPr>
            <a:picLocks noChangeAspect="1"/>
          </p:cNvPicPr>
          <p:nvPr/>
        </p:nvPicPr>
        <p:blipFill>
          <a:blip r:embed="rId3"/>
          <a:stretch>
            <a:fillRect/>
          </a:stretch>
        </p:blipFill>
        <p:spPr>
          <a:xfrm rot="4591465">
            <a:off x="389103" y="5019641"/>
            <a:ext cx="4932365" cy="3676718"/>
          </a:xfrm>
          <a:prstGeom prst="rect">
            <a:avLst/>
          </a:prstGeom>
          <a:ln w="12700">
            <a:miter lim="400000"/>
          </a:ln>
        </p:spPr>
      </p:pic>
      <p:pic>
        <p:nvPicPr>
          <p:cNvPr id="871" name="Bildschirmfoto 2020-11-24 um 10.41.37.png" descr="Bildschirmfoto 2020-11-24 um 10.41.37.png"/>
          <p:cNvPicPr>
            <a:picLocks noChangeAspect="1"/>
          </p:cNvPicPr>
          <p:nvPr/>
        </p:nvPicPr>
        <p:blipFill>
          <a:blip r:embed="rId4"/>
          <a:stretch>
            <a:fillRect/>
          </a:stretch>
        </p:blipFill>
        <p:spPr>
          <a:xfrm rot="5393051">
            <a:off x="4747012" y="7423639"/>
            <a:ext cx="4369386" cy="3257057"/>
          </a:xfrm>
          <a:prstGeom prst="rect">
            <a:avLst/>
          </a:prstGeom>
          <a:ln w="12700">
            <a:miter lim="400000"/>
          </a:ln>
        </p:spPr>
      </p:pic>
      <p:pic>
        <p:nvPicPr>
          <p:cNvPr id="872" name="Bildschirmfoto 2020-11-24 um 10.41.58.png" descr="Bildschirmfoto 2020-11-24 um 10.41.58.png"/>
          <p:cNvPicPr>
            <a:picLocks noChangeAspect="1"/>
          </p:cNvPicPr>
          <p:nvPr/>
        </p:nvPicPr>
        <p:blipFill>
          <a:blip r:embed="rId5"/>
          <a:stretch>
            <a:fillRect/>
          </a:stretch>
        </p:blipFill>
        <p:spPr>
          <a:xfrm rot="6462665">
            <a:off x="4018862" y="3409586"/>
            <a:ext cx="4524251" cy="3372498"/>
          </a:xfrm>
          <a:prstGeom prst="rect">
            <a:avLst/>
          </a:prstGeom>
          <a:ln w="12700">
            <a:miter lim="400000"/>
          </a:ln>
        </p:spPr>
      </p:pic>
      <p:pic>
        <p:nvPicPr>
          <p:cNvPr id="873" name="20er-Feld leer.png" descr="20er-Feld leer.png"/>
          <p:cNvPicPr>
            <a:picLocks noChangeAspect="1"/>
          </p:cNvPicPr>
          <p:nvPr/>
        </p:nvPicPr>
        <p:blipFill>
          <a:blip r:embed="rId6"/>
          <a:stretch>
            <a:fillRect/>
          </a:stretch>
        </p:blipFill>
        <p:spPr>
          <a:xfrm>
            <a:off x="12529943" y="4826479"/>
            <a:ext cx="7184194" cy="1428840"/>
          </a:xfrm>
          <a:prstGeom prst="rect">
            <a:avLst/>
          </a:prstGeom>
          <a:ln w="12700">
            <a:miter lim="400000"/>
          </a:ln>
        </p:spPr>
      </p:pic>
      <p:pic>
        <p:nvPicPr>
          <p:cNvPr id="874" name="20er-Feld leer.png" descr="20er-Feld leer.png"/>
          <p:cNvPicPr>
            <a:picLocks noChangeAspect="1"/>
          </p:cNvPicPr>
          <p:nvPr/>
        </p:nvPicPr>
        <p:blipFill>
          <a:blip r:embed="rId6"/>
          <a:stretch>
            <a:fillRect/>
          </a:stretch>
        </p:blipFill>
        <p:spPr>
          <a:xfrm>
            <a:off x="12529943" y="6674856"/>
            <a:ext cx="7184194" cy="1428840"/>
          </a:xfrm>
          <a:prstGeom prst="rect">
            <a:avLst/>
          </a:prstGeom>
          <a:ln w="12700">
            <a:miter lim="400000"/>
          </a:ln>
        </p:spPr>
      </p:pic>
      <p:pic>
        <p:nvPicPr>
          <p:cNvPr id="875" name="20er-Feld leer.png" descr="20er-Feld leer.png"/>
          <p:cNvPicPr>
            <a:picLocks noChangeAspect="1"/>
          </p:cNvPicPr>
          <p:nvPr/>
        </p:nvPicPr>
        <p:blipFill>
          <a:blip r:embed="rId6"/>
          <a:stretch>
            <a:fillRect/>
          </a:stretch>
        </p:blipFill>
        <p:spPr>
          <a:xfrm>
            <a:off x="12442307" y="8523234"/>
            <a:ext cx="7359465" cy="1463698"/>
          </a:xfrm>
          <a:prstGeom prst="rect">
            <a:avLst/>
          </a:prstGeom>
          <a:ln w="12700">
            <a:miter lim="400000"/>
          </a:ln>
        </p:spPr>
      </p:pic>
      <p:sp>
        <p:nvSpPr>
          <p:cNvPr id="876" name="Stift"/>
          <p:cNvSpPr/>
          <p:nvPr/>
        </p:nvSpPr>
        <p:spPr>
          <a:xfrm rot="9349507">
            <a:off x="21223741" y="3898234"/>
            <a:ext cx="597045" cy="6253813"/>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877" name="Stift"/>
          <p:cNvSpPr/>
          <p:nvPr/>
        </p:nvSpPr>
        <p:spPr>
          <a:xfrm rot="10238580">
            <a:off x="22783531" y="4748183"/>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Operationsverständnis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Operationsverständnis Addition</a:t>
            </a:r>
          </a:p>
        </p:txBody>
      </p:sp>
      <p:sp>
        <p:nvSpPr>
          <p:cNvPr id="882" name="Aufgabe: Erzähle eine passende Rechengeschickte"/>
          <p:cNvSpPr txBox="1"/>
          <p:nvPr/>
        </p:nvSpPr>
        <p:spPr>
          <a:xfrm>
            <a:off x="79808" y="2360500"/>
            <a:ext cx="17374795"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Erzähle eine passende Rechengeschickte</a:t>
            </a:r>
          </a:p>
        </p:txBody>
      </p:sp>
      <p:pic>
        <p:nvPicPr>
          <p:cNvPr id="883" name="Bildschirmfoto 2020-11-24 um 10.41.48.png" descr="Bildschirmfoto 2020-11-24 um 10.41.48.png"/>
          <p:cNvPicPr>
            <a:picLocks noChangeAspect="1"/>
          </p:cNvPicPr>
          <p:nvPr/>
        </p:nvPicPr>
        <p:blipFill>
          <a:blip r:embed="rId3"/>
          <a:stretch>
            <a:fillRect/>
          </a:stretch>
        </p:blipFill>
        <p:spPr>
          <a:xfrm rot="5400000">
            <a:off x="-265504" y="5061929"/>
            <a:ext cx="9071931" cy="6762461"/>
          </a:xfrm>
          <a:prstGeom prst="rect">
            <a:avLst/>
          </a:prstGeom>
          <a:ln w="12700">
            <a:miter lim="400000"/>
          </a:ln>
        </p:spPr>
      </p:pic>
      <p:pic>
        <p:nvPicPr>
          <p:cNvPr id="884" name="Bildschirmfoto 2020-11-24 um 10.41.37.png" descr="Bildschirmfoto 2020-11-24 um 10.41.37.png"/>
          <p:cNvPicPr>
            <a:picLocks noChangeAspect="1"/>
          </p:cNvPicPr>
          <p:nvPr/>
        </p:nvPicPr>
        <p:blipFill>
          <a:blip r:embed="rId4"/>
          <a:stretch>
            <a:fillRect/>
          </a:stretch>
        </p:blipFill>
        <p:spPr>
          <a:xfrm rot="5393051">
            <a:off x="7574395" y="5060122"/>
            <a:ext cx="9067801" cy="6775621"/>
          </a:xfrm>
          <a:prstGeom prst="rect">
            <a:avLst/>
          </a:prstGeom>
          <a:ln w="12700">
            <a:miter lim="400000"/>
          </a:ln>
        </p:spPr>
      </p:pic>
      <p:pic>
        <p:nvPicPr>
          <p:cNvPr id="885" name="Bildschirmfoto 2020-11-24 um 10.41.58.png" descr="Bildschirmfoto 2020-11-24 um 10.41.58.png"/>
          <p:cNvPicPr>
            <a:picLocks noChangeAspect="1"/>
          </p:cNvPicPr>
          <p:nvPr/>
        </p:nvPicPr>
        <p:blipFill>
          <a:blip r:embed="rId5"/>
          <a:stretch>
            <a:fillRect/>
          </a:stretch>
        </p:blipFill>
        <p:spPr>
          <a:xfrm rot="5400000">
            <a:off x="15410688" y="5063468"/>
            <a:ext cx="9067801" cy="6759382"/>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Operationsverständnis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Operationsverständnis Addition</a:t>
            </a:r>
          </a:p>
        </p:txBody>
      </p:sp>
      <p:sp>
        <p:nvSpPr>
          <p:cNvPr id="890" name="Aufgabe: Lege die Aufgaben mit Plättchen."/>
          <p:cNvSpPr txBox="1"/>
          <p:nvPr/>
        </p:nvSpPr>
        <p:spPr>
          <a:xfrm>
            <a:off x="362936" y="2360500"/>
            <a:ext cx="14694639"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Lege die Aufgaben mit Plättchen.</a:t>
            </a:r>
          </a:p>
        </p:txBody>
      </p:sp>
      <p:pic>
        <p:nvPicPr>
          <p:cNvPr id="891" name="Bildschirmfoto 2020-11-24 um 10.41.48.png" descr="Bildschirmfoto 2020-11-24 um 10.41.48.png"/>
          <p:cNvPicPr>
            <a:picLocks noChangeAspect="1"/>
          </p:cNvPicPr>
          <p:nvPr/>
        </p:nvPicPr>
        <p:blipFill>
          <a:blip r:embed="rId3"/>
          <a:stretch>
            <a:fillRect/>
          </a:stretch>
        </p:blipFill>
        <p:spPr>
          <a:xfrm rot="4591465">
            <a:off x="6452241" y="6498892"/>
            <a:ext cx="4932365" cy="3676718"/>
          </a:xfrm>
          <a:prstGeom prst="rect">
            <a:avLst/>
          </a:prstGeom>
          <a:ln w="12700">
            <a:miter lim="400000"/>
          </a:ln>
        </p:spPr>
      </p:pic>
      <p:pic>
        <p:nvPicPr>
          <p:cNvPr id="892" name="Bildschirmfoto 2020-11-24 um 10.41.37.png" descr="Bildschirmfoto 2020-11-24 um 10.41.37.png"/>
          <p:cNvPicPr>
            <a:picLocks noChangeAspect="1"/>
          </p:cNvPicPr>
          <p:nvPr/>
        </p:nvPicPr>
        <p:blipFill>
          <a:blip r:embed="rId4"/>
          <a:stretch>
            <a:fillRect/>
          </a:stretch>
        </p:blipFill>
        <p:spPr>
          <a:xfrm rot="5393051">
            <a:off x="10810150" y="8902890"/>
            <a:ext cx="4369386" cy="3257058"/>
          </a:xfrm>
          <a:prstGeom prst="rect">
            <a:avLst/>
          </a:prstGeom>
          <a:ln w="12700">
            <a:miter lim="400000"/>
          </a:ln>
        </p:spPr>
      </p:pic>
      <p:pic>
        <p:nvPicPr>
          <p:cNvPr id="893" name="Bildschirmfoto 2020-11-24 um 10.41.58.png" descr="Bildschirmfoto 2020-11-24 um 10.41.58.png"/>
          <p:cNvPicPr>
            <a:picLocks noChangeAspect="1"/>
          </p:cNvPicPr>
          <p:nvPr/>
        </p:nvPicPr>
        <p:blipFill>
          <a:blip r:embed="rId5"/>
          <a:stretch>
            <a:fillRect/>
          </a:stretch>
        </p:blipFill>
        <p:spPr>
          <a:xfrm rot="6462665">
            <a:off x="10082000" y="4888837"/>
            <a:ext cx="4524250" cy="3372498"/>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Operationsverständnis Additio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Operationsverständnis Addition</a:t>
            </a:r>
          </a:p>
        </p:txBody>
      </p:sp>
      <p:sp>
        <p:nvSpPr>
          <p:cNvPr id="898" name="Wie lautet die passende Rechenaufgabe?"/>
          <p:cNvSpPr txBox="1"/>
          <p:nvPr/>
        </p:nvSpPr>
        <p:spPr>
          <a:xfrm>
            <a:off x="508079" y="2570999"/>
            <a:ext cx="14002040"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Wie lautet die passende Rechenaufgabe?</a:t>
            </a:r>
          </a:p>
        </p:txBody>
      </p:sp>
      <p:pic>
        <p:nvPicPr>
          <p:cNvPr id="899" name="Bildschirmfoto 2020-11-24 um 10.41.48.png" descr="Bildschirmfoto 2020-11-24 um 10.41.48.png"/>
          <p:cNvPicPr>
            <a:picLocks noChangeAspect="1"/>
          </p:cNvPicPr>
          <p:nvPr/>
        </p:nvPicPr>
        <p:blipFill>
          <a:blip r:embed="rId3"/>
          <a:stretch>
            <a:fillRect/>
          </a:stretch>
        </p:blipFill>
        <p:spPr>
          <a:xfrm rot="5400000">
            <a:off x="45048" y="4751377"/>
            <a:ext cx="6632149" cy="4943782"/>
          </a:xfrm>
          <a:prstGeom prst="rect">
            <a:avLst/>
          </a:prstGeom>
          <a:ln w="12700">
            <a:miter lim="400000"/>
          </a:ln>
        </p:spPr>
      </p:pic>
      <p:pic>
        <p:nvPicPr>
          <p:cNvPr id="900" name="Bildschirmfoto 2020-11-24 um 10.41.37.png" descr="Bildschirmfoto 2020-11-24 um 10.41.37.png"/>
          <p:cNvPicPr>
            <a:picLocks noChangeAspect="1"/>
          </p:cNvPicPr>
          <p:nvPr/>
        </p:nvPicPr>
        <p:blipFill>
          <a:blip r:embed="rId4"/>
          <a:stretch>
            <a:fillRect/>
          </a:stretch>
        </p:blipFill>
        <p:spPr>
          <a:xfrm rot="5393051">
            <a:off x="7882155" y="4751739"/>
            <a:ext cx="6660487" cy="4988690"/>
          </a:xfrm>
          <a:prstGeom prst="rect">
            <a:avLst/>
          </a:prstGeom>
          <a:ln w="12700">
            <a:miter lim="400000"/>
          </a:ln>
        </p:spPr>
      </p:pic>
      <p:pic>
        <p:nvPicPr>
          <p:cNvPr id="901" name="Bildschirmfoto 2020-11-24 um 10.41.58.png" descr="Bildschirmfoto 2020-11-24 um 10.41.58.png"/>
          <p:cNvPicPr>
            <a:picLocks noChangeAspect="1"/>
          </p:cNvPicPr>
          <p:nvPr/>
        </p:nvPicPr>
        <p:blipFill>
          <a:blip r:embed="rId5"/>
          <a:stretch>
            <a:fillRect/>
          </a:stretch>
        </p:blipFill>
        <p:spPr>
          <a:xfrm rot="5400000">
            <a:off x="15740014" y="4734142"/>
            <a:ext cx="6480520" cy="4830753"/>
          </a:xfrm>
          <a:prstGeom prst="rect">
            <a:avLst/>
          </a:prstGeom>
          <a:ln w="12700">
            <a:miter lim="400000"/>
          </a:ln>
        </p:spPr>
      </p:pic>
      <p:sp>
        <p:nvSpPr>
          <p:cNvPr id="902" name="___ + ___ = ___"/>
          <p:cNvSpPr txBox="1"/>
          <p:nvPr/>
        </p:nvSpPr>
        <p:spPr>
          <a:xfrm>
            <a:off x="1042727" y="10998067"/>
            <a:ext cx="4636791"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___ + ___ = ___</a:t>
            </a:r>
          </a:p>
        </p:txBody>
      </p:sp>
      <p:sp>
        <p:nvSpPr>
          <p:cNvPr id="903" name="___ + ___ = ___"/>
          <p:cNvSpPr txBox="1"/>
          <p:nvPr/>
        </p:nvSpPr>
        <p:spPr>
          <a:xfrm>
            <a:off x="8894003" y="10998067"/>
            <a:ext cx="4636791"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___ + ___ = ___</a:t>
            </a:r>
          </a:p>
        </p:txBody>
      </p:sp>
      <p:sp>
        <p:nvSpPr>
          <p:cNvPr id="904" name="___ + ___ = ___"/>
          <p:cNvSpPr txBox="1"/>
          <p:nvPr/>
        </p:nvSpPr>
        <p:spPr>
          <a:xfrm>
            <a:off x="16745280" y="10998067"/>
            <a:ext cx="4636791"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___ + ___ = ___</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ctr">
            <a:spAutoFit/>
          </a:bodyPr>
          <a:lstStyle/>
          <a:p>
            <a:pPr algn="ctr" defTabSz="457200">
              <a:lnSpc>
                <a:spcPts val="8400"/>
              </a:lnSpc>
              <a:spcBef>
                <a:spcPts val="0"/>
              </a:spcBef>
              <a:defRPr sz="4600" b="0">
                <a:latin typeface="Open Sans"/>
                <a:ea typeface="Open Sans"/>
                <a:cs typeface="Open Sans"/>
                <a:sym typeface="Open Sans"/>
              </a:defRPr>
            </a:pPr>
            <a:r>
              <a:t>Diese Folie gehört zum Material und darf nicht entfernt werden.</a:t>
            </a: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p>
          <a:p>
            <a:pPr defTabSz="457200">
              <a:lnSpc>
                <a:spcPts val="6700"/>
              </a:lnSpc>
              <a:spcBef>
                <a:spcPts val="0"/>
              </a:spcBef>
              <a:defRPr sz="3200" b="0">
                <a:latin typeface="Open Sans"/>
                <a:ea typeface="Open Sans"/>
                <a:cs typeface="Open Sans"/>
                <a:sym typeface="Open Sans"/>
              </a:defRPr>
            </a:pPr>
            <a:endParaRPr>
              <a:latin typeface="Times Roman"/>
              <a:ea typeface="Times Roman"/>
              <a:cs typeface="Times Roman"/>
              <a:sym typeface="Times Roman"/>
            </a:endParaRPr>
          </a:p>
        </p:txBody>
      </p:sp>
      <p:pic>
        <p:nvPicPr>
          <p:cNvPr id="909" name="Bild" descr="Bild"/>
          <p:cNvPicPr>
            <a:picLocks noChangeAspect="1"/>
          </p:cNvPicPr>
          <p:nvPr/>
        </p:nvPicPr>
        <p:blipFill>
          <a:blip r:embed="rId3"/>
          <a:stretch>
            <a:fillRect/>
          </a:stretch>
        </p:blipFill>
        <p:spPr>
          <a:xfrm>
            <a:off x="21625904" y="11831277"/>
            <a:ext cx="1486794" cy="522388"/>
          </a:xfrm>
          <a:prstGeom prst="rect">
            <a:avLst/>
          </a:prstGeom>
          <a:ln w="12700">
            <a:miter lim="400000"/>
          </a:ln>
        </p:spPr>
      </p:pic>
      <p:sp>
        <p:nvSpPr>
          <p:cNvPr id="910"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183" tIns="40183" rIns="40183" bIns="40183" anchor="ctr">
            <a:normAutofit/>
          </a:bodyPr>
          <a:lstStyle/>
          <a:p>
            <a:r>
              <a:t>Hinweise zu den Lizenzbedingungen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Zäh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Zählen</a:t>
            </a:r>
          </a:p>
        </p:txBody>
      </p:sp>
      <p:sp>
        <p:nvSpPr>
          <p:cNvPr id="82" name="Aufgabe: Zähle und tippe dabei mit dem Finger auf die Zahl."/>
          <p:cNvSpPr txBox="1"/>
          <p:nvPr/>
        </p:nvSpPr>
        <p:spPr>
          <a:xfrm>
            <a:off x="362936" y="2367643"/>
            <a:ext cx="19510656"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Zähle und tippe dabei mit dem Finger auf die Zahl.</a:t>
            </a:r>
          </a:p>
        </p:txBody>
      </p:sp>
      <p:grpSp>
        <p:nvGrpSpPr>
          <p:cNvPr id="85" name="Gruppieren"/>
          <p:cNvGrpSpPr/>
          <p:nvPr/>
        </p:nvGrpSpPr>
        <p:grpSpPr>
          <a:xfrm>
            <a:off x="653169" y="4907147"/>
            <a:ext cx="22745062" cy="1503414"/>
            <a:chOff x="0" y="0"/>
            <a:chExt cx="22745061" cy="1503412"/>
          </a:xfrm>
        </p:grpSpPr>
        <p:pic>
          <p:nvPicPr>
            <p:cNvPr id="83" name="Bildschirmfoto 2020-11-25 um 10.10.28.png" descr="Bildschirmfoto 2020-11-25 um 10.10.28.png"/>
            <p:cNvPicPr>
              <a:picLocks noChangeAspect="1"/>
            </p:cNvPicPr>
            <p:nvPr/>
          </p:nvPicPr>
          <p:blipFill>
            <a:blip r:embed="rId3"/>
            <a:srcRect l="6971" t="6543" r="49037" b="636"/>
            <a:stretch>
              <a:fillRect/>
            </a:stretch>
          </p:blipFill>
          <p:spPr>
            <a:xfrm rot="5400000">
              <a:off x="4949655" y="-4935368"/>
              <a:ext cx="1474656" cy="11373966"/>
            </a:xfrm>
            <a:prstGeom prst="rect">
              <a:avLst/>
            </a:prstGeom>
            <a:ln w="12700" cap="flat">
              <a:noFill/>
              <a:miter lim="400000"/>
            </a:ln>
            <a:effectLst/>
          </p:spPr>
        </p:pic>
        <p:pic>
          <p:nvPicPr>
            <p:cNvPr id="84" name="Bildschirmfoto 2020-11-25 um 10.10.28.png" descr="Bildschirmfoto 2020-11-25 um 10.10.28.png"/>
            <p:cNvPicPr>
              <a:picLocks noChangeAspect="1"/>
            </p:cNvPicPr>
            <p:nvPr/>
          </p:nvPicPr>
          <p:blipFill>
            <a:blip r:embed="rId3"/>
            <a:srcRect l="50789" t="6486" r="4361" b="781"/>
            <a:stretch>
              <a:fillRect/>
            </a:stretch>
          </p:blipFill>
          <p:spPr>
            <a:xfrm rot="5400000">
              <a:off x="16311735" y="-4929915"/>
              <a:ext cx="1503413" cy="11363243"/>
            </a:xfrm>
            <a:prstGeom prst="rect">
              <a:avLst/>
            </a:prstGeom>
            <a:ln w="12700" cap="flat">
              <a:noFill/>
              <a:miter lim="400000"/>
            </a:ln>
            <a:effectLst/>
          </p:spPr>
        </p:pic>
      </p:grpSp>
      <p:grpSp>
        <p:nvGrpSpPr>
          <p:cNvPr id="96" name="Gruppieren"/>
          <p:cNvGrpSpPr/>
          <p:nvPr/>
        </p:nvGrpSpPr>
        <p:grpSpPr>
          <a:xfrm>
            <a:off x="16683986" y="6970016"/>
            <a:ext cx="6059029" cy="5308340"/>
            <a:chOff x="0" y="0"/>
            <a:chExt cx="6059028" cy="5308338"/>
          </a:xfrm>
        </p:grpSpPr>
        <p:pic>
          <p:nvPicPr>
            <p:cNvPr id="86" name="blaues Plättchen.png" descr="blaues Plättchen.png"/>
            <p:cNvPicPr>
              <a:picLocks noChangeAspect="1"/>
            </p:cNvPicPr>
            <p:nvPr/>
          </p:nvPicPr>
          <p:blipFill>
            <a:blip r:embed="rId4"/>
            <a:stretch>
              <a:fillRect/>
            </a:stretch>
          </p:blipFill>
          <p:spPr>
            <a:xfrm>
              <a:off x="2081754" y="2856027"/>
              <a:ext cx="1224594" cy="1224594"/>
            </a:xfrm>
            <a:prstGeom prst="rect">
              <a:avLst/>
            </a:prstGeom>
            <a:ln w="12700" cap="flat">
              <a:noFill/>
              <a:miter lim="400000"/>
            </a:ln>
            <a:effectLst/>
          </p:spPr>
        </p:pic>
        <p:pic>
          <p:nvPicPr>
            <p:cNvPr id="87" name="rotes Plättchen.png" descr="rotes Plättchen.png"/>
            <p:cNvPicPr>
              <a:picLocks noChangeAspect="1"/>
            </p:cNvPicPr>
            <p:nvPr/>
          </p:nvPicPr>
          <p:blipFill>
            <a:blip r:embed="rId5"/>
            <a:stretch>
              <a:fillRect/>
            </a:stretch>
          </p:blipFill>
          <p:spPr>
            <a:xfrm>
              <a:off x="3696828" y="3203267"/>
              <a:ext cx="1219201" cy="1219201"/>
            </a:xfrm>
            <a:prstGeom prst="rect">
              <a:avLst/>
            </a:prstGeom>
            <a:ln w="12700" cap="flat">
              <a:noFill/>
              <a:miter lim="400000"/>
            </a:ln>
            <a:effectLst/>
          </p:spPr>
        </p:pic>
        <p:pic>
          <p:nvPicPr>
            <p:cNvPr id="88" name="blaues Plättchen.png" descr="blaues Plättchen.png"/>
            <p:cNvPicPr>
              <a:picLocks noChangeAspect="1"/>
            </p:cNvPicPr>
            <p:nvPr/>
          </p:nvPicPr>
          <p:blipFill>
            <a:blip r:embed="rId4"/>
            <a:stretch>
              <a:fillRect/>
            </a:stretch>
          </p:blipFill>
          <p:spPr>
            <a:xfrm>
              <a:off x="3224754" y="1831626"/>
              <a:ext cx="1224594" cy="1224594"/>
            </a:xfrm>
            <a:prstGeom prst="rect">
              <a:avLst/>
            </a:prstGeom>
            <a:ln w="12700" cap="flat">
              <a:noFill/>
              <a:miter lim="400000"/>
            </a:ln>
            <a:effectLst/>
          </p:spPr>
        </p:pic>
        <p:pic>
          <p:nvPicPr>
            <p:cNvPr id="89" name="rotes Plättchen.png" descr="rotes Plättchen.png"/>
            <p:cNvPicPr>
              <a:picLocks noChangeAspect="1"/>
            </p:cNvPicPr>
            <p:nvPr/>
          </p:nvPicPr>
          <p:blipFill>
            <a:blip r:embed="rId5"/>
            <a:stretch>
              <a:fillRect/>
            </a:stretch>
          </p:blipFill>
          <p:spPr>
            <a:xfrm>
              <a:off x="4839828" y="2178866"/>
              <a:ext cx="1219201" cy="1219201"/>
            </a:xfrm>
            <a:prstGeom prst="rect">
              <a:avLst/>
            </a:prstGeom>
            <a:ln w="12700" cap="flat">
              <a:noFill/>
              <a:miter lim="400000"/>
            </a:ln>
            <a:effectLst/>
          </p:spPr>
        </p:pic>
        <p:pic>
          <p:nvPicPr>
            <p:cNvPr id="90" name="blaues Plättchen.png" descr="blaues Plättchen.png"/>
            <p:cNvPicPr>
              <a:picLocks noChangeAspect="1"/>
            </p:cNvPicPr>
            <p:nvPr/>
          </p:nvPicPr>
          <p:blipFill>
            <a:blip r:embed="rId4"/>
            <a:stretch>
              <a:fillRect/>
            </a:stretch>
          </p:blipFill>
          <p:spPr>
            <a:xfrm>
              <a:off x="466680" y="2856027"/>
              <a:ext cx="1224594" cy="1224594"/>
            </a:xfrm>
            <a:prstGeom prst="rect">
              <a:avLst/>
            </a:prstGeom>
            <a:ln w="12700" cap="flat">
              <a:noFill/>
              <a:miter lim="400000"/>
            </a:ln>
            <a:effectLst/>
          </p:spPr>
        </p:pic>
        <p:pic>
          <p:nvPicPr>
            <p:cNvPr id="91" name="rotes Plättchen.png" descr="rotes Plättchen.png"/>
            <p:cNvPicPr>
              <a:picLocks noChangeAspect="1"/>
            </p:cNvPicPr>
            <p:nvPr/>
          </p:nvPicPr>
          <p:blipFill>
            <a:blip r:embed="rId5"/>
            <a:stretch>
              <a:fillRect/>
            </a:stretch>
          </p:blipFill>
          <p:spPr>
            <a:xfrm>
              <a:off x="2537909" y="4089138"/>
              <a:ext cx="1219201" cy="1219201"/>
            </a:xfrm>
            <a:prstGeom prst="rect">
              <a:avLst/>
            </a:prstGeom>
            <a:ln w="12700" cap="flat">
              <a:noFill/>
              <a:miter lim="400000"/>
            </a:ln>
            <a:effectLst/>
          </p:spPr>
        </p:pic>
        <p:pic>
          <p:nvPicPr>
            <p:cNvPr id="92" name="blaues Plättchen.png" descr="blaues Plättchen.png"/>
            <p:cNvPicPr>
              <a:picLocks noChangeAspect="1"/>
            </p:cNvPicPr>
            <p:nvPr/>
          </p:nvPicPr>
          <p:blipFill>
            <a:blip r:embed="rId4"/>
            <a:stretch>
              <a:fillRect/>
            </a:stretch>
          </p:blipFill>
          <p:spPr>
            <a:xfrm>
              <a:off x="1911914" y="0"/>
              <a:ext cx="1224594" cy="1224593"/>
            </a:xfrm>
            <a:prstGeom prst="rect">
              <a:avLst/>
            </a:prstGeom>
            <a:ln w="12700" cap="flat">
              <a:noFill/>
              <a:miter lim="400000"/>
            </a:ln>
            <a:effectLst/>
          </p:spPr>
        </p:pic>
        <p:pic>
          <p:nvPicPr>
            <p:cNvPr id="93" name="rotes Plättchen.png" descr="rotes Plättchen.png"/>
            <p:cNvPicPr>
              <a:picLocks noChangeAspect="1"/>
            </p:cNvPicPr>
            <p:nvPr/>
          </p:nvPicPr>
          <p:blipFill>
            <a:blip r:embed="rId5"/>
            <a:stretch>
              <a:fillRect/>
            </a:stretch>
          </p:blipFill>
          <p:spPr>
            <a:xfrm>
              <a:off x="3315432" y="465379"/>
              <a:ext cx="1219201" cy="1219201"/>
            </a:xfrm>
            <a:prstGeom prst="rect">
              <a:avLst/>
            </a:prstGeom>
            <a:ln w="12700" cap="flat">
              <a:noFill/>
              <a:miter lim="400000"/>
            </a:ln>
            <a:effectLst/>
          </p:spPr>
        </p:pic>
        <p:pic>
          <p:nvPicPr>
            <p:cNvPr id="94" name="blaues Plättchen.png" descr="blaues Plättchen.png"/>
            <p:cNvPicPr>
              <a:picLocks noChangeAspect="1"/>
            </p:cNvPicPr>
            <p:nvPr/>
          </p:nvPicPr>
          <p:blipFill>
            <a:blip r:embed="rId4"/>
            <a:stretch>
              <a:fillRect/>
            </a:stretch>
          </p:blipFill>
          <p:spPr>
            <a:xfrm>
              <a:off x="0" y="1146970"/>
              <a:ext cx="1224593" cy="1224594"/>
            </a:xfrm>
            <a:prstGeom prst="rect">
              <a:avLst/>
            </a:prstGeom>
            <a:ln w="12700" cap="flat">
              <a:noFill/>
              <a:miter lim="400000"/>
            </a:ln>
            <a:effectLst/>
          </p:spPr>
        </p:pic>
        <p:pic>
          <p:nvPicPr>
            <p:cNvPr id="95" name="rotes Plättchen.png" descr="rotes Plättchen.png"/>
            <p:cNvPicPr>
              <a:picLocks noChangeAspect="1"/>
            </p:cNvPicPr>
            <p:nvPr/>
          </p:nvPicPr>
          <p:blipFill>
            <a:blip r:embed="rId5"/>
            <a:stretch>
              <a:fillRect/>
            </a:stretch>
          </p:blipFill>
          <p:spPr>
            <a:xfrm>
              <a:off x="1615074" y="1494210"/>
              <a:ext cx="1219201" cy="1219201"/>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Zäh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Zählen</a:t>
            </a:r>
          </a:p>
        </p:txBody>
      </p:sp>
      <p:sp>
        <p:nvSpPr>
          <p:cNvPr id="101" name="Wie hat Lia gezählt? Wie müsste sie weiter zählen?"/>
          <p:cNvSpPr txBox="1"/>
          <p:nvPr/>
        </p:nvSpPr>
        <p:spPr>
          <a:xfrm>
            <a:off x="508079" y="2570999"/>
            <a:ext cx="16602177"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Wie hat Lia gezählt? Wie müsste sie weiter zählen?</a:t>
            </a:r>
          </a:p>
        </p:txBody>
      </p:sp>
      <p:grpSp>
        <p:nvGrpSpPr>
          <p:cNvPr id="104" name="Gruppieren"/>
          <p:cNvGrpSpPr/>
          <p:nvPr/>
        </p:nvGrpSpPr>
        <p:grpSpPr>
          <a:xfrm>
            <a:off x="653169" y="4907147"/>
            <a:ext cx="22745062" cy="1503414"/>
            <a:chOff x="0" y="0"/>
            <a:chExt cx="22745061" cy="1503412"/>
          </a:xfrm>
        </p:grpSpPr>
        <p:pic>
          <p:nvPicPr>
            <p:cNvPr id="102" name="Bildschirmfoto 2020-11-25 um 10.10.28.png" descr="Bildschirmfoto 2020-11-25 um 10.10.28.png"/>
            <p:cNvPicPr>
              <a:picLocks noChangeAspect="1"/>
            </p:cNvPicPr>
            <p:nvPr/>
          </p:nvPicPr>
          <p:blipFill>
            <a:blip r:embed="rId3"/>
            <a:srcRect l="6971" t="6543" r="49037" b="636"/>
            <a:stretch>
              <a:fillRect/>
            </a:stretch>
          </p:blipFill>
          <p:spPr>
            <a:xfrm rot="5400000">
              <a:off x="4949655" y="-4935368"/>
              <a:ext cx="1474656" cy="11373966"/>
            </a:xfrm>
            <a:prstGeom prst="rect">
              <a:avLst/>
            </a:prstGeom>
            <a:ln w="12700" cap="flat">
              <a:noFill/>
              <a:miter lim="400000"/>
            </a:ln>
            <a:effectLst/>
          </p:spPr>
        </p:pic>
        <p:pic>
          <p:nvPicPr>
            <p:cNvPr id="103" name="Bildschirmfoto 2020-11-25 um 10.10.28.png" descr="Bildschirmfoto 2020-11-25 um 10.10.28.png"/>
            <p:cNvPicPr>
              <a:picLocks noChangeAspect="1"/>
            </p:cNvPicPr>
            <p:nvPr/>
          </p:nvPicPr>
          <p:blipFill>
            <a:blip r:embed="rId3"/>
            <a:srcRect l="50789" t="6486" r="4361" b="781"/>
            <a:stretch>
              <a:fillRect/>
            </a:stretch>
          </p:blipFill>
          <p:spPr>
            <a:xfrm rot="5400000">
              <a:off x="16311735" y="-4929915"/>
              <a:ext cx="1503413" cy="11363243"/>
            </a:xfrm>
            <a:prstGeom prst="rect">
              <a:avLst/>
            </a:prstGeom>
            <a:ln w="12700" cap="flat">
              <a:noFill/>
              <a:miter lim="400000"/>
            </a:ln>
            <a:effectLst/>
          </p:spPr>
        </p:pic>
      </p:grpSp>
      <p:pic>
        <p:nvPicPr>
          <p:cNvPr id="105" name="blaues Plättchen.png" descr="blaues Plättchen.png"/>
          <p:cNvPicPr>
            <a:picLocks noChangeAspect="1"/>
          </p:cNvPicPr>
          <p:nvPr/>
        </p:nvPicPr>
        <p:blipFill>
          <a:blip r:embed="rId4"/>
          <a:stretch>
            <a:fillRect/>
          </a:stretch>
        </p:blipFill>
        <p:spPr>
          <a:xfrm>
            <a:off x="18765741" y="9826044"/>
            <a:ext cx="1224594" cy="1224594"/>
          </a:xfrm>
          <a:prstGeom prst="rect">
            <a:avLst/>
          </a:prstGeom>
          <a:ln w="12700">
            <a:miter lim="400000"/>
          </a:ln>
        </p:spPr>
      </p:pic>
      <p:pic>
        <p:nvPicPr>
          <p:cNvPr id="106" name="rotes Plättchen.png" descr="rotes Plättchen.png"/>
          <p:cNvPicPr>
            <a:picLocks noChangeAspect="1"/>
          </p:cNvPicPr>
          <p:nvPr/>
        </p:nvPicPr>
        <p:blipFill>
          <a:blip r:embed="rId5"/>
          <a:stretch>
            <a:fillRect/>
          </a:stretch>
        </p:blipFill>
        <p:spPr>
          <a:xfrm>
            <a:off x="20380814" y="10173283"/>
            <a:ext cx="1219201" cy="1219201"/>
          </a:xfrm>
          <a:prstGeom prst="rect">
            <a:avLst/>
          </a:prstGeom>
          <a:ln w="12700">
            <a:miter lim="400000"/>
          </a:ln>
        </p:spPr>
      </p:pic>
      <p:pic>
        <p:nvPicPr>
          <p:cNvPr id="107" name="blaues Plättchen.png" descr="blaues Plättchen.png"/>
          <p:cNvPicPr>
            <a:picLocks noChangeAspect="1"/>
          </p:cNvPicPr>
          <p:nvPr/>
        </p:nvPicPr>
        <p:blipFill>
          <a:blip r:embed="rId4"/>
          <a:stretch>
            <a:fillRect/>
          </a:stretch>
        </p:blipFill>
        <p:spPr>
          <a:xfrm>
            <a:off x="19908741" y="8801643"/>
            <a:ext cx="1224594" cy="1224594"/>
          </a:xfrm>
          <a:prstGeom prst="rect">
            <a:avLst/>
          </a:prstGeom>
          <a:ln w="12700">
            <a:miter lim="400000"/>
          </a:ln>
        </p:spPr>
      </p:pic>
      <p:pic>
        <p:nvPicPr>
          <p:cNvPr id="108" name="rotes Plättchen.png" descr="rotes Plättchen.png"/>
          <p:cNvPicPr>
            <a:picLocks noChangeAspect="1"/>
          </p:cNvPicPr>
          <p:nvPr/>
        </p:nvPicPr>
        <p:blipFill>
          <a:blip r:embed="rId5"/>
          <a:stretch>
            <a:fillRect/>
          </a:stretch>
        </p:blipFill>
        <p:spPr>
          <a:xfrm>
            <a:off x="21523814" y="9148882"/>
            <a:ext cx="1219201" cy="1219201"/>
          </a:xfrm>
          <a:prstGeom prst="rect">
            <a:avLst/>
          </a:prstGeom>
          <a:ln w="12700">
            <a:miter lim="400000"/>
          </a:ln>
        </p:spPr>
      </p:pic>
      <p:pic>
        <p:nvPicPr>
          <p:cNvPr id="109" name="blaues Plättchen.png" descr="blaues Plättchen.png"/>
          <p:cNvPicPr>
            <a:picLocks noChangeAspect="1"/>
          </p:cNvPicPr>
          <p:nvPr/>
        </p:nvPicPr>
        <p:blipFill>
          <a:blip r:embed="rId4"/>
          <a:stretch>
            <a:fillRect/>
          </a:stretch>
        </p:blipFill>
        <p:spPr>
          <a:xfrm>
            <a:off x="17150666" y="9826044"/>
            <a:ext cx="1224594" cy="1224594"/>
          </a:xfrm>
          <a:prstGeom prst="rect">
            <a:avLst/>
          </a:prstGeom>
          <a:ln w="12700">
            <a:miter lim="400000"/>
          </a:ln>
        </p:spPr>
      </p:pic>
      <p:pic>
        <p:nvPicPr>
          <p:cNvPr id="110" name="rotes Plättchen.png" descr="rotes Plättchen.png"/>
          <p:cNvPicPr>
            <a:picLocks noChangeAspect="1"/>
          </p:cNvPicPr>
          <p:nvPr/>
        </p:nvPicPr>
        <p:blipFill>
          <a:blip r:embed="rId5"/>
          <a:stretch>
            <a:fillRect/>
          </a:stretch>
        </p:blipFill>
        <p:spPr>
          <a:xfrm>
            <a:off x="19221896" y="11059155"/>
            <a:ext cx="1219201" cy="1219201"/>
          </a:xfrm>
          <a:prstGeom prst="rect">
            <a:avLst/>
          </a:prstGeom>
          <a:ln w="12700">
            <a:miter lim="400000"/>
          </a:ln>
        </p:spPr>
      </p:pic>
      <p:pic>
        <p:nvPicPr>
          <p:cNvPr id="111" name="blaues Plättchen.png" descr="blaues Plättchen.png"/>
          <p:cNvPicPr>
            <a:picLocks noChangeAspect="1"/>
          </p:cNvPicPr>
          <p:nvPr/>
        </p:nvPicPr>
        <p:blipFill>
          <a:blip r:embed="rId4"/>
          <a:stretch>
            <a:fillRect/>
          </a:stretch>
        </p:blipFill>
        <p:spPr>
          <a:xfrm>
            <a:off x="18595900" y="6970016"/>
            <a:ext cx="1224594" cy="1224594"/>
          </a:xfrm>
          <a:prstGeom prst="rect">
            <a:avLst/>
          </a:prstGeom>
          <a:ln w="12700">
            <a:miter lim="400000"/>
          </a:ln>
        </p:spPr>
      </p:pic>
      <p:pic>
        <p:nvPicPr>
          <p:cNvPr id="112" name="rotes Plättchen.png" descr="rotes Plättchen.png"/>
          <p:cNvPicPr>
            <a:picLocks noChangeAspect="1"/>
          </p:cNvPicPr>
          <p:nvPr/>
        </p:nvPicPr>
        <p:blipFill>
          <a:blip r:embed="rId5">
            <a:alphaModFix amt="78716"/>
          </a:blip>
          <a:stretch>
            <a:fillRect/>
          </a:stretch>
        </p:blipFill>
        <p:spPr>
          <a:xfrm>
            <a:off x="1787734" y="5116733"/>
            <a:ext cx="1084243" cy="1084242"/>
          </a:xfrm>
          <a:prstGeom prst="rect">
            <a:avLst/>
          </a:prstGeom>
          <a:ln w="12700">
            <a:miter lim="400000"/>
          </a:ln>
        </p:spPr>
      </p:pic>
      <p:pic>
        <p:nvPicPr>
          <p:cNvPr id="113" name="blaues Plättchen.png" descr="blaues Plättchen.png"/>
          <p:cNvPicPr>
            <a:picLocks noChangeAspect="1"/>
          </p:cNvPicPr>
          <p:nvPr/>
        </p:nvPicPr>
        <p:blipFill>
          <a:blip r:embed="rId4"/>
          <a:stretch>
            <a:fillRect/>
          </a:stretch>
        </p:blipFill>
        <p:spPr>
          <a:xfrm>
            <a:off x="16683986" y="8116986"/>
            <a:ext cx="1224594" cy="1224594"/>
          </a:xfrm>
          <a:prstGeom prst="rect">
            <a:avLst/>
          </a:prstGeom>
          <a:ln w="12700">
            <a:miter lim="400000"/>
          </a:ln>
        </p:spPr>
      </p:pic>
      <p:pic>
        <p:nvPicPr>
          <p:cNvPr id="114" name="rotes Plättchen.png" descr="rotes Plättchen.png"/>
          <p:cNvPicPr>
            <a:picLocks noChangeAspect="1"/>
          </p:cNvPicPr>
          <p:nvPr/>
        </p:nvPicPr>
        <p:blipFill>
          <a:blip r:embed="rId5"/>
          <a:stretch>
            <a:fillRect/>
          </a:stretch>
        </p:blipFill>
        <p:spPr>
          <a:xfrm>
            <a:off x="18299059" y="8464226"/>
            <a:ext cx="1219201" cy="1219201"/>
          </a:xfrm>
          <a:prstGeom prst="rect">
            <a:avLst/>
          </a:prstGeom>
          <a:ln w="12700">
            <a:miter lim="400000"/>
          </a:ln>
        </p:spPr>
      </p:pic>
      <p:pic>
        <p:nvPicPr>
          <p:cNvPr id="115" name="rotes Plättchen.png" descr="rotes Plättchen.png"/>
          <p:cNvPicPr>
            <a:picLocks noChangeAspect="1"/>
          </p:cNvPicPr>
          <p:nvPr/>
        </p:nvPicPr>
        <p:blipFill>
          <a:blip r:embed="rId5">
            <a:alphaModFix amt="78716"/>
          </a:blip>
          <a:stretch>
            <a:fillRect/>
          </a:stretch>
        </p:blipFill>
        <p:spPr>
          <a:xfrm>
            <a:off x="3996069" y="5116733"/>
            <a:ext cx="1084243" cy="1084242"/>
          </a:xfrm>
          <a:prstGeom prst="rect">
            <a:avLst/>
          </a:prstGeom>
          <a:ln w="12700">
            <a:miter lim="400000"/>
          </a:ln>
        </p:spPr>
      </p:pic>
      <p:pic>
        <p:nvPicPr>
          <p:cNvPr id="116" name="rotes Plättchen.png" descr="rotes Plättchen.png"/>
          <p:cNvPicPr>
            <a:picLocks noChangeAspect="1"/>
          </p:cNvPicPr>
          <p:nvPr/>
        </p:nvPicPr>
        <p:blipFill>
          <a:blip r:embed="rId5">
            <a:alphaModFix amt="78716"/>
          </a:blip>
          <a:stretch>
            <a:fillRect/>
          </a:stretch>
        </p:blipFill>
        <p:spPr>
          <a:xfrm>
            <a:off x="6204405" y="5116733"/>
            <a:ext cx="1084242" cy="1084242"/>
          </a:xfrm>
          <a:prstGeom prst="rect">
            <a:avLst/>
          </a:prstGeom>
          <a:ln w="12700">
            <a:miter lim="400000"/>
          </a:ln>
        </p:spPr>
      </p:pic>
      <p:pic>
        <p:nvPicPr>
          <p:cNvPr id="117" name="rotes Plättchen.png" descr="rotes Plättchen.png"/>
          <p:cNvPicPr>
            <a:picLocks noChangeAspect="1"/>
          </p:cNvPicPr>
          <p:nvPr/>
        </p:nvPicPr>
        <p:blipFill>
          <a:blip r:embed="rId5">
            <a:alphaModFix amt="78716"/>
          </a:blip>
          <a:stretch>
            <a:fillRect/>
          </a:stretch>
        </p:blipFill>
        <p:spPr>
          <a:xfrm>
            <a:off x="8267047" y="5116733"/>
            <a:ext cx="1084242" cy="108424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122"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23" name="deine Zahlensonne"/>
          <p:cNvSpPr txBox="1"/>
          <p:nvPr/>
        </p:nvSpPr>
        <p:spPr>
          <a:xfrm>
            <a:off x="1793468" y="11278471"/>
            <a:ext cx="8027226"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deine Zahlensonne </a:t>
            </a:r>
          </a:p>
        </p:txBody>
      </p:sp>
      <p:sp>
        <p:nvSpPr>
          <p:cNvPr id="124" name="Plättchen, einen Bleistift und Buntstifte"/>
          <p:cNvSpPr txBox="1"/>
          <p:nvPr/>
        </p:nvSpPr>
        <p:spPr>
          <a:xfrm>
            <a:off x="12135409" y="11278471"/>
            <a:ext cx="12063858"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1877521">
              <a:spcBef>
                <a:spcPts val="3400"/>
              </a:spcBef>
              <a:defRPr sz="4619"/>
            </a:lvl1pPr>
          </a:lstStyle>
          <a:p>
            <a:r>
              <a:t>Plättchen, einen Bleistift und Buntstifte</a:t>
            </a:r>
          </a:p>
        </p:txBody>
      </p:sp>
      <p:grpSp>
        <p:nvGrpSpPr>
          <p:cNvPr id="135" name="Gruppieren"/>
          <p:cNvGrpSpPr/>
          <p:nvPr/>
        </p:nvGrpSpPr>
        <p:grpSpPr>
          <a:xfrm>
            <a:off x="947926" y="4374261"/>
            <a:ext cx="9195418" cy="4967478"/>
            <a:chOff x="0" y="0"/>
            <a:chExt cx="9195417" cy="4967476"/>
          </a:xfrm>
        </p:grpSpPr>
        <p:sp>
          <p:nvSpPr>
            <p:cNvPr id="125" name="Rechteck"/>
            <p:cNvSpPr/>
            <p:nvPr/>
          </p:nvSpPr>
          <p:spPr>
            <a:xfrm>
              <a:off x="70404" y="55591"/>
              <a:ext cx="9061779" cy="4856294"/>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sp>
          <p:nvSpPr>
            <p:cNvPr id="126" name="Oval"/>
            <p:cNvSpPr/>
            <p:nvPr/>
          </p:nvSpPr>
          <p:spPr>
            <a:xfrm>
              <a:off x="3342110" y="1848738"/>
              <a:ext cx="2518367" cy="1270001"/>
            </a:xfrm>
            <a:prstGeom prst="ellipse">
              <a:avLst/>
            </a:prstGeom>
            <a:no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127" name="Linie"/>
            <p:cNvSpPr/>
            <p:nvPr/>
          </p:nvSpPr>
          <p:spPr>
            <a:xfrm>
              <a:off x="5840049" y="2552481"/>
              <a:ext cx="3355369"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28" name="Linie"/>
            <p:cNvSpPr/>
            <p:nvPr/>
          </p:nvSpPr>
          <p:spPr>
            <a:xfrm flipV="1">
              <a:off x="4601293" y="-1"/>
              <a:ext cx="1" cy="1798639"/>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29" name="Linie"/>
            <p:cNvSpPr/>
            <p:nvPr/>
          </p:nvSpPr>
          <p:spPr>
            <a:xfrm flipV="1">
              <a:off x="4601293" y="3168839"/>
              <a:ext cx="1" cy="179863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30" name="Linie"/>
            <p:cNvSpPr/>
            <p:nvPr/>
          </p:nvSpPr>
          <p:spPr>
            <a:xfrm flipV="1">
              <a:off x="5371591" y="64008"/>
              <a:ext cx="3786654" cy="1955029"/>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31" name="Linie"/>
            <p:cNvSpPr/>
            <p:nvPr/>
          </p:nvSpPr>
          <p:spPr>
            <a:xfrm flipV="1">
              <a:off x="24679" y="2960245"/>
              <a:ext cx="3786653" cy="195502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32" name="Linie"/>
            <p:cNvSpPr/>
            <p:nvPr/>
          </p:nvSpPr>
          <p:spPr>
            <a:xfrm>
              <a:off x="0" y="2552481"/>
              <a:ext cx="3355368"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33" name="Linie"/>
            <p:cNvSpPr/>
            <p:nvPr/>
          </p:nvSpPr>
          <p:spPr>
            <a:xfrm>
              <a:off x="5371591" y="2978571"/>
              <a:ext cx="3786654" cy="1918376"/>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34" name="Linie"/>
            <p:cNvSpPr/>
            <p:nvPr/>
          </p:nvSpPr>
          <p:spPr>
            <a:xfrm>
              <a:off x="44343" y="82334"/>
              <a:ext cx="3786653" cy="1918377"/>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grpSp>
      <p:grpSp>
        <p:nvGrpSpPr>
          <p:cNvPr id="146" name="Gruppieren"/>
          <p:cNvGrpSpPr/>
          <p:nvPr/>
        </p:nvGrpSpPr>
        <p:grpSpPr>
          <a:xfrm>
            <a:off x="11286897" y="4386604"/>
            <a:ext cx="6059030" cy="5308340"/>
            <a:chOff x="0" y="0"/>
            <a:chExt cx="6059028" cy="5308338"/>
          </a:xfrm>
        </p:grpSpPr>
        <p:pic>
          <p:nvPicPr>
            <p:cNvPr id="136"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137"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138"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139"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140"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141"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142"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143"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144"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145"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sp>
        <p:nvSpPr>
          <p:cNvPr id="147" name="Stift"/>
          <p:cNvSpPr/>
          <p:nvPr/>
        </p:nvSpPr>
        <p:spPr>
          <a:xfrm rot="10238580">
            <a:off x="21483604" y="4219842"/>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A0030F"/>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48" name="Stift"/>
          <p:cNvSpPr/>
          <p:nvPr/>
        </p:nvSpPr>
        <p:spPr>
          <a:xfrm rot="10238580">
            <a:off x="18055770" y="4219842"/>
            <a:ext cx="602585"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49" name="Stift"/>
          <p:cNvSpPr/>
          <p:nvPr/>
        </p:nvSpPr>
        <p:spPr>
          <a:xfrm rot="10238580">
            <a:off x="22146569" y="3447291"/>
            <a:ext cx="602584"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44D84"/>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
        <p:nvSpPr>
          <p:cNvPr id="150" name="Stift"/>
          <p:cNvSpPr/>
          <p:nvPr/>
        </p:nvSpPr>
        <p:spPr>
          <a:xfrm rot="10238580">
            <a:off x="22902743" y="3023246"/>
            <a:ext cx="602584" cy="6311840"/>
          </a:xfrm>
          <a:custGeom>
            <a:avLst/>
            <a:gdLst/>
            <a:ahLst/>
            <a:cxnLst>
              <a:cxn ang="0">
                <a:pos x="wd2" y="hd2"/>
              </a:cxn>
              <a:cxn ang="5400000">
                <a:pos x="wd2" y="hd2"/>
              </a:cxn>
              <a:cxn ang="10800000">
                <a:pos x="wd2" y="hd2"/>
              </a:cxn>
              <a:cxn ang="16200000">
                <a:pos x="wd2" y="hd2"/>
              </a:cxn>
            </a:cxnLst>
            <a:rect l="0" t="0" r="r" b="b"/>
            <a:pathLst>
              <a:path w="21600" h="21600"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1E6100"/>
          </a:solidFill>
          <a:ln w="12700">
            <a:miter lim="400000"/>
          </a:ln>
        </p:spPr>
        <p:txBody>
          <a:bodyPr lIns="190500" tIns="190500" rIns="190500" bIns="190500" anchor="ctr">
            <a:normAutofit/>
          </a:bodyPr>
          <a:lstStyle/>
          <a:p>
            <a:pPr algn="ctr" defTabSz="825500">
              <a:lnSpc>
                <a:spcPct val="100000"/>
              </a:lnSpc>
              <a:spcBef>
                <a:spcPts val="0"/>
              </a:spcBef>
              <a:defRPr>
                <a:solidFill>
                  <a:srgbClr val="FFFFFF"/>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55" name="Aufgabe: Schreibe und male alles auf, was dir zur Zahl 7 einfällt."/>
          <p:cNvSpPr txBox="1"/>
          <p:nvPr/>
        </p:nvSpPr>
        <p:spPr>
          <a:xfrm>
            <a:off x="362936" y="2367643"/>
            <a:ext cx="21145058"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Aufgabe: Schreibe und male alles auf, was dir zur Zahl 7 einfällt.</a:t>
            </a:r>
          </a:p>
        </p:txBody>
      </p:sp>
      <p:grpSp>
        <p:nvGrpSpPr>
          <p:cNvPr id="166" name="Gruppieren"/>
          <p:cNvGrpSpPr/>
          <p:nvPr/>
        </p:nvGrpSpPr>
        <p:grpSpPr>
          <a:xfrm>
            <a:off x="5056985" y="4095547"/>
            <a:ext cx="14289445" cy="8559456"/>
            <a:chOff x="96431" y="0"/>
            <a:chExt cx="14289443" cy="8559454"/>
          </a:xfrm>
        </p:grpSpPr>
        <p:sp>
          <p:nvSpPr>
            <p:cNvPr id="156" name="Rechteck"/>
            <p:cNvSpPr/>
            <p:nvPr/>
          </p:nvSpPr>
          <p:spPr>
            <a:xfrm>
              <a:off x="205837" y="95789"/>
              <a:ext cx="14081774" cy="8367877"/>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sp>
          <p:nvSpPr>
            <p:cNvPr id="157" name="Oval"/>
            <p:cNvSpPr/>
            <p:nvPr/>
          </p:nvSpPr>
          <p:spPr>
            <a:xfrm>
              <a:off x="5289985" y="3185559"/>
              <a:ext cx="3913478" cy="2188337"/>
            </a:xfrm>
            <a:prstGeom prst="ellipse">
              <a:avLst/>
            </a:prstGeom>
            <a:no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158" name="Linie"/>
            <p:cNvSpPr/>
            <p:nvPr/>
          </p:nvSpPr>
          <p:spPr>
            <a:xfrm>
              <a:off x="9171719" y="4398178"/>
              <a:ext cx="5214156"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59" name="Linie"/>
            <p:cNvSpPr/>
            <p:nvPr/>
          </p:nvSpPr>
          <p:spPr>
            <a:xfrm flipV="1">
              <a:off x="7246724" y="0"/>
              <a:ext cx="1" cy="309923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0" name="Linie"/>
            <p:cNvSpPr/>
            <p:nvPr/>
          </p:nvSpPr>
          <p:spPr>
            <a:xfrm flipV="1">
              <a:off x="7246724" y="5460224"/>
              <a:ext cx="1" cy="309923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1" name="Linie"/>
            <p:cNvSpPr/>
            <p:nvPr/>
          </p:nvSpPr>
          <p:spPr>
            <a:xfrm flipV="1">
              <a:off x="8443747" y="110293"/>
              <a:ext cx="5884363" cy="336870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2" name="Linie"/>
            <p:cNvSpPr/>
            <p:nvPr/>
          </p:nvSpPr>
          <p:spPr>
            <a:xfrm flipV="1">
              <a:off x="134781" y="5100796"/>
              <a:ext cx="5884364" cy="336870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3" name="Linie"/>
            <p:cNvSpPr/>
            <p:nvPr/>
          </p:nvSpPr>
          <p:spPr>
            <a:xfrm>
              <a:off x="96431" y="4398178"/>
              <a:ext cx="5214156"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4" name="Linie"/>
            <p:cNvSpPr/>
            <p:nvPr/>
          </p:nvSpPr>
          <p:spPr>
            <a:xfrm>
              <a:off x="8443746" y="5132373"/>
              <a:ext cx="5884363" cy="3305553"/>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65" name="Linie"/>
            <p:cNvSpPr/>
            <p:nvPr/>
          </p:nvSpPr>
          <p:spPr>
            <a:xfrm>
              <a:off x="165339" y="141871"/>
              <a:ext cx="5884362" cy="3305552"/>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grpSp>
      <p:sp>
        <p:nvSpPr>
          <p:cNvPr id="167" name="7"/>
          <p:cNvSpPr txBox="1"/>
          <p:nvPr/>
        </p:nvSpPr>
        <p:spPr>
          <a:xfrm>
            <a:off x="11786951" y="7611687"/>
            <a:ext cx="735510" cy="1527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8000"/>
            </a:lvl1pPr>
          </a:lstStyle>
          <a:p>
            <a:r>
              <a:t>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Zahlen darstell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Zahlen darstellen</a:t>
            </a:r>
          </a:p>
        </p:txBody>
      </p:sp>
      <p:sp>
        <p:nvSpPr>
          <p:cNvPr id="172" name="Erkläre, warum dein Bild zu der Zahl passt?"/>
          <p:cNvSpPr txBox="1"/>
          <p:nvPr/>
        </p:nvSpPr>
        <p:spPr>
          <a:xfrm>
            <a:off x="508079" y="2570999"/>
            <a:ext cx="15025742"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Erkläre, warum dein Bild zu der Zahl passt?</a:t>
            </a:r>
          </a:p>
        </p:txBody>
      </p:sp>
      <p:grpSp>
        <p:nvGrpSpPr>
          <p:cNvPr id="183" name="Gruppieren"/>
          <p:cNvGrpSpPr/>
          <p:nvPr/>
        </p:nvGrpSpPr>
        <p:grpSpPr>
          <a:xfrm>
            <a:off x="5056985" y="4095547"/>
            <a:ext cx="14289445" cy="8559456"/>
            <a:chOff x="96431" y="0"/>
            <a:chExt cx="14289443" cy="8559454"/>
          </a:xfrm>
        </p:grpSpPr>
        <p:sp>
          <p:nvSpPr>
            <p:cNvPr id="173" name="Rechteck"/>
            <p:cNvSpPr/>
            <p:nvPr/>
          </p:nvSpPr>
          <p:spPr>
            <a:xfrm>
              <a:off x="205837" y="95789"/>
              <a:ext cx="14081774" cy="8367877"/>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sp>
          <p:nvSpPr>
            <p:cNvPr id="174" name="Oval"/>
            <p:cNvSpPr/>
            <p:nvPr/>
          </p:nvSpPr>
          <p:spPr>
            <a:xfrm>
              <a:off x="5289985" y="3185559"/>
              <a:ext cx="3913478" cy="2188337"/>
            </a:xfrm>
            <a:prstGeom prst="ellipse">
              <a:avLst/>
            </a:prstGeom>
            <a:noFill/>
            <a:ln w="25400" cap="flat">
              <a:solidFill>
                <a:srgbClr val="000000"/>
              </a:solidFill>
              <a:prstDash val="solid"/>
              <a:miter lim="400000"/>
            </a:ln>
            <a:effectLst/>
          </p:spPr>
          <p:txBody>
            <a:bodyPr wrap="square" lIns="190500" tIns="190500" rIns="190500" bIns="190500" numCol="1" anchor="ctr">
              <a:normAutofit/>
            </a:bodyPr>
            <a:lstStyle/>
            <a:p>
              <a:endParaRPr/>
            </a:p>
          </p:txBody>
        </p:sp>
        <p:sp>
          <p:nvSpPr>
            <p:cNvPr id="175" name="Linie"/>
            <p:cNvSpPr/>
            <p:nvPr/>
          </p:nvSpPr>
          <p:spPr>
            <a:xfrm>
              <a:off x="9171719" y="4398178"/>
              <a:ext cx="5214156"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76" name="Linie"/>
            <p:cNvSpPr/>
            <p:nvPr/>
          </p:nvSpPr>
          <p:spPr>
            <a:xfrm flipV="1">
              <a:off x="7246724" y="0"/>
              <a:ext cx="1" cy="309923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77" name="Linie"/>
            <p:cNvSpPr/>
            <p:nvPr/>
          </p:nvSpPr>
          <p:spPr>
            <a:xfrm flipV="1">
              <a:off x="7246724" y="5460224"/>
              <a:ext cx="1" cy="309923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78" name="Linie"/>
            <p:cNvSpPr/>
            <p:nvPr/>
          </p:nvSpPr>
          <p:spPr>
            <a:xfrm flipV="1">
              <a:off x="8443747" y="110293"/>
              <a:ext cx="5884363" cy="336870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79" name="Linie"/>
            <p:cNvSpPr/>
            <p:nvPr/>
          </p:nvSpPr>
          <p:spPr>
            <a:xfrm flipV="1">
              <a:off x="134781" y="5100796"/>
              <a:ext cx="5884364" cy="3368708"/>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80" name="Linie"/>
            <p:cNvSpPr/>
            <p:nvPr/>
          </p:nvSpPr>
          <p:spPr>
            <a:xfrm>
              <a:off x="96431" y="4398178"/>
              <a:ext cx="5214156"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81" name="Linie"/>
            <p:cNvSpPr/>
            <p:nvPr/>
          </p:nvSpPr>
          <p:spPr>
            <a:xfrm>
              <a:off x="8443746" y="5132373"/>
              <a:ext cx="5884363" cy="3305553"/>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182" name="Linie"/>
            <p:cNvSpPr/>
            <p:nvPr/>
          </p:nvSpPr>
          <p:spPr>
            <a:xfrm>
              <a:off x="165339" y="141871"/>
              <a:ext cx="5884362" cy="3305552"/>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Du brauchst:"/>
          <p:cNvSpPr txBox="1"/>
          <p:nvPr/>
        </p:nvSpPr>
        <p:spPr>
          <a:xfrm>
            <a:off x="245123" y="2411735"/>
            <a:ext cx="3798044" cy="1079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a:defRPr sz="4000"/>
            </a:lvl1pPr>
          </a:lstStyle>
          <a:p>
            <a:r>
              <a:t>Du brauchst: </a:t>
            </a:r>
          </a:p>
        </p:txBody>
      </p:sp>
      <p:sp>
        <p:nvSpPr>
          <p:cNvPr id="188" name="Mengen erfassen"/>
          <p:cNvSpPr txBox="1">
            <a:spLocks noGrp="1"/>
          </p:cNvSpPr>
          <p:nvPr>
            <p:ph type="ctrTitle"/>
          </p:nvPr>
        </p:nvSpPr>
        <p:spPr>
          <a:xfrm>
            <a:off x="5712733" y="156088"/>
            <a:ext cx="18378062" cy="1798638"/>
          </a:xfrm>
          <a:prstGeom prst="rect">
            <a:avLst/>
          </a:prstGeom>
          <a:solidFill>
            <a:srgbClr val="FFFFFF"/>
          </a:solidFill>
        </p:spPr>
        <p:txBody>
          <a:bodyPr lIns="190500" tIns="190500" rIns="190500" bIns="190500" anchor="ctr"/>
          <a:lstStyle>
            <a:lvl1pPr algn="l">
              <a:lnSpc>
                <a:spcPct val="90000"/>
              </a:lnSpc>
              <a:spcBef>
                <a:spcPts val="4500"/>
              </a:spcBef>
              <a:defRPr sz="6000" spc="0">
                <a:solidFill>
                  <a:srgbClr val="000000"/>
                </a:solidFill>
              </a:defRPr>
            </a:lvl1pPr>
          </a:lstStyle>
          <a:p>
            <a:r>
              <a:t>Mengen erfassen</a:t>
            </a:r>
          </a:p>
        </p:txBody>
      </p:sp>
      <p:sp>
        <p:nvSpPr>
          <p:cNvPr id="189" name="Plättchen"/>
          <p:cNvSpPr txBox="1"/>
          <p:nvPr/>
        </p:nvSpPr>
        <p:spPr>
          <a:xfrm>
            <a:off x="3895617" y="11278471"/>
            <a:ext cx="4164721"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p>
            <a:r>
              <a:t>Plättchen</a:t>
            </a:r>
          </a:p>
        </p:txBody>
      </p:sp>
      <p:sp>
        <p:nvSpPr>
          <p:cNvPr id="190" name="ein weißes Blatt Papier"/>
          <p:cNvSpPr txBox="1"/>
          <p:nvPr/>
        </p:nvSpPr>
        <p:spPr>
          <a:xfrm>
            <a:off x="13342584" y="11278471"/>
            <a:ext cx="7692486" cy="143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0" tIns="190500" rIns="190500" bIns="190500" anchor="ctr">
            <a:normAutofit/>
          </a:bodyPr>
          <a:lstStyle>
            <a:lvl1pPr defTabSz="2023821">
              <a:spcBef>
                <a:spcPts val="3700"/>
              </a:spcBef>
              <a:defRPr sz="4980"/>
            </a:lvl1pPr>
          </a:lstStyle>
          <a:p>
            <a:r>
              <a:t>ein weißes Blatt Papier</a:t>
            </a:r>
          </a:p>
        </p:txBody>
      </p:sp>
      <p:grpSp>
        <p:nvGrpSpPr>
          <p:cNvPr id="201" name="Gruppieren"/>
          <p:cNvGrpSpPr/>
          <p:nvPr/>
        </p:nvGrpSpPr>
        <p:grpSpPr>
          <a:xfrm>
            <a:off x="2635751" y="5015778"/>
            <a:ext cx="6059029" cy="5308340"/>
            <a:chOff x="0" y="0"/>
            <a:chExt cx="6059028" cy="5308338"/>
          </a:xfrm>
        </p:grpSpPr>
        <p:pic>
          <p:nvPicPr>
            <p:cNvPr id="191" name="blaues Plättchen.png" descr="blaues Plättchen.png"/>
            <p:cNvPicPr>
              <a:picLocks noChangeAspect="1"/>
            </p:cNvPicPr>
            <p:nvPr/>
          </p:nvPicPr>
          <p:blipFill>
            <a:blip r:embed="rId3"/>
            <a:stretch>
              <a:fillRect/>
            </a:stretch>
          </p:blipFill>
          <p:spPr>
            <a:xfrm>
              <a:off x="2081754" y="2856027"/>
              <a:ext cx="1224594" cy="1224594"/>
            </a:xfrm>
            <a:prstGeom prst="rect">
              <a:avLst/>
            </a:prstGeom>
            <a:ln w="12700" cap="flat">
              <a:noFill/>
              <a:miter lim="400000"/>
            </a:ln>
            <a:effectLst/>
          </p:spPr>
        </p:pic>
        <p:pic>
          <p:nvPicPr>
            <p:cNvPr id="192" name="rotes Plättchen.png" descr="rotes Plättchen.png"/>
            <p:cNvPicPr>
              <a:picLocks noChangeAspect="1"/>
            </p:cNvPicPr>
            <p:nvPr/>
          </p:nvPicPr>
          <p:blipFill>
            <a:blip r:embed="rId4"/>
            <a:stretch>
              <a:fillRect/>
            </a:stretch>
          </p:blipFill>
          <p:spPr>
            <a:xfrm>
              <a:off x="3696828" y="3203267"/>
              <a:ext cx="1219201" cy="1219201"/>
            </a:xfrm>
            <a:prstGeom prst="rect">
              <a:avLst/>
            </a:prstGeom>
            <a:ln w="12700" cap="flat">
              <a:noFill/>
              <a:miter lim="400000"/>
            </a:ln>
            <a:effectLst/>
          </p:spPr>
        </p:pic>
        <p:pic>
          <p:nvPicPr>
            <p:cNvPr id="193" name="blaues Plättchen.png" descr="blaues Plättchen.png"/>
            <p:cNvPicPr>
              <a:picLocks noChangeAspect="1"/>
            </p:cNvPicPr>
            <p:nvPr/>
          </p:nvPicPr>
          <p:blipFill>
            <a:blip r:embed="rId3"/>
            <a:stretch>
              <a:fillRect/>
            </a:stretch>
          </p:blipFill>
          <p:spPr>
            <a:xfrm>
              <a:off x="3224754" y="1831626"/>
              <a:ext cx="1224594" cy="1224594"/>
            </a:xfrm>
            <a:prstGeom prst="rect">
              <a:avLst/>
            </a:prstGeom>
            <a:ln w="12700" cap="flat">
              <a:noFill/>
              <a:miter lim="400000"/>
            </a:ln>
            <a:effectLst/>
          </p:spPr>
        </p:pic>
        <p:pic>
          <p:nvPicPr>
            <p:cNvPr id="194" name="rotes Plättchen.png" descr="rotes Plättchen.png"/>
            <p:cNvPicPr>
              <a:picLocks noChangeAspect="1"/>
            </p:cNvPicPr>
            <p:nvPr/>
          </p:nvPicPr>
          <p:blipFill>
            <a:blip r:embed="rId4"/>
            <a:stretch>
              <a:fillRect/>
            </a:stretch>
          </p:blipFill>
          <p:spPr>
            <a:xfrm>
              <a:off x="4839828" y="2178866"/>
              <a:ext cx="1219201" cy="1219201"/>
            </a:xfrm>
            <a:prstGeom prst="rect">
              <a:avLst/>
            </a:prstGeom>
            <a:ln w="12700" cap="flat">
              <a:noFill/>
              <a:miter lim="400000"/>
            </a:ln>
            <a:effectLst/>
          </p:spPr>
        </p:pic>
        <p:pic>
          <p:nvPicPr>
            <p:cNvPr id="195" name="blaues Plättchen.png" descr="blaues Plättchen.png"/>
            <p:cNvPicPr>
              <a:picLocks noChangeAspect="1"/>
            </p:cNvPicPr>
            <p:nvPr/>
          </p:nvPicPr>
          <p:blipFill>
            <a:blip r:embed="rId3"/>
            <a:stretch>
              <a:fillRect/>
            </a:stretch>
          </p:blipFill>
          <p:spPr>
            <a:xfrm>
              <a:off x="466680" y="2856027"/>
              <a:ext cx="1224594" cy="1224594"/>
            </a:xfrm>
            <a:prstGeom prst="rect">
              <a:avLst/>
            </a:prstGeom>
            <a:ln w="12700" cap="flat">
              <a:noFill/>
              <a:miter lim="400000"/>
            </a:ln>
            <a:effectLst/>
          </p:spPr>
        </p:pic>
        <p:pic>
          <p:nvPicPr>
            <p:cNvPr id="196" name="rotes Plättchen.png" descr="rotes Plättchen.png"/>
            <p:cNvPicPr>
              <a:picLocks noChangeAspect="1"/>
            </p:cNvPicPr>
            <p:nvPr/>
          </p:nvPicPr>
          <p:blipFill>
            <a:blip r:embed="rId4"/>
            <a:stretch>
              <a:fillRect/>
            </a:stretch>
          </p:blipFill>
          <p:spPr>
            <a:xfrm>
              <a:off x="2537909" y="4089138"/>
              <a:ext cx="1219201" cy="1219201"/>
            </a:xfrm>
            <a:prstGeom prst="rect">
              <a:avLst/>
            </a:prstGeom>
            <a:ln w="12700" cap="flat">
              <a:noFill/>
              <a:miter lim="400000"/>
            </a:ln>
            <a:effectLst/>
          </p:spPr>
        </p:pic>
        <p:pic>
          <p:nvPicPr>
            <p:cNvPr id="197" name="blaues Plättchen.png" descr="blaues Plättchen.png"/>
            <p:cNvPicPr>
              <a:picLocks noChangeAspect="1"/>
            </p:cNvPicPr>
            <p:nvPr/>
          </p:nvPicPr>
          <p:blipFill>
            <a:blip r:embed="rId3"/>
            <a:stretch>
              <a:fillRect/>
            </a:stretch>
          </p:blipFill>
          <p:spPr>
            <a:xfrm>
              <a:off x="1911914" y="0"/>
              <a:ext cx="1224594" cy="1224593"/>
            </a:xfrm>
            <a:prstGeom prst="rect">
              <a:avLst/>
            </a:prstGeom>
            <a:ln w="12700" cap="flat">
              <a:noFill/>
              <a:miter lim="400000"/>
            </a:ln>
            <a:effectLst/>
          </p:spPr>
        </p:pic>
        <p:pic>
          <p:nvPicPr>
            <p:cNvPr id="198" name="rotes Plättchen.png" descr="rotes Plättchen.png"/>
            <p:cNvPicPr>
              <a:picLocks noChangeAspect="1"/>
            </p:cNvPicPr>
            <p:nvPr/>
          </p:nvPicPr>
          <p:blipFill>
            <a:blip r:embed="rId4"/>
            <a:stretch>
              <a:fillRect/>
            </a:stretch>
          </p:blipFill>
          <p:spPr>
            <a:xfrm>
              <a:off x="3315432" y="465379"/>
              <a:ext cx="1219201" cy="1219201"/>
            </a:xfrm>
            <a:prstGeom prst="rect">
              <a:avLst/>
            </a:prstGeom>
            <a:ln w="12700" cap="flat">
              <a:noFill/>
              <a:miter lim="400000"/>
            </a:ln>
            <a:effectLst/>
          </p:spPr>
        </p:pic>
        <p:pic>
          <p:nvPicPr>
            <p:cNvPr id="199" name="blaues Plättchen.png" descr="blaues Plättchen.png"/>
            <p:cNvPicPr>
              <a:picLocks noChangeAspect="1"/>
            </p:cNvPicPr>
            <p:nvPr/>
          </p:nvPicPr>
          <p:blipFill>
            <a:blip r:embed="rId3"/>
            <a:stretch>
              <a:fillRect/>
            </a:stretch>
          </p:blipFill>
          <p:spPr>
            <a:xfrm>
              <a:off x="0" y="1146970"/>
              <a:ext cx="1224593" cy="1224594"/>
            </a:xfrm>
            <a:prstGeom prst="rect">
              <a:avLst/>
            </a:prstGeom>
            <a:ln w="12700" cap="flat">
              <a:noFill/>
              <a:miter lim="400000"/>
            </a:ln>
            <a:effectLst/>
          </p:spPr>
        </p:pic>
        <p:pic>
          <p:nvPicPr>
            <p:cNvPr id="200" name="rotes Plättchen.png" descr="rotes Plättchen.png"/>
            <p:cNvPicPr>
              <a:picLocks noChangeAspect="1"/>
            </p:cNvPicPr>
            <p:nvPr/>
          </p:nvPicPr>
          <p:blipFill>
            <a:blip r:embed="rId4"/>
            <a:stretch>
              <a:fillRect/>
            </a:stretch>
          </p:blipFill>
          <p:spPr>
            <a:xfrm>
              <a:off x="1615074" y="1494210"/>
              <a:ext cx="1219201" cy="1219201"/>
            </a:xfrm>
            <a:prstGeom prst="rect">
              <a:avLst/>
            </a:prstGeom>
            <a:ln w="12700" cap="flat">
              <a:noFill/>
              <a:miter lim="400000"/>
            </a:ln>
            <a:effectLst/>
          </p:spPr>
        </p:pic>
      </p:grpSp>
      <p:grpSp>
        <p:nvGrpSpPr>
          <p:cNvPr id="206" name="Gruppieren"/>
          <p:cNvGrpSpPr/>
          <p:nvPr/>
        </p:nvGrpSpPr>
        <p:grpSpPr>
          <a:xfrm>
            <a:off x="13792254" y="3393910"/>
            <a:ext cx="5966129" cy="7678376"/>
            <a:chOff x="0" y="0"/>
            <a:chExt cx="5966128" cy="7678374"/>
          </a:xfrm>
        </p:grpSpPr>
        <p:sp>
          <p:nvSpPr>
            <p:cNvPr id="202" name="Rechteck"/>
            <p:cNvSpPr/>
            <p:nvPr/>
          </p:nvSpPr>
          <p:spPr>
            <a:xfrm>
              <a:off x="79416" y="63500"/>
              <a:ext cx="5807297" cy="7551375"/>
            </a:xfrm>
            <a:prstGeom prst="rect">
              <a:avLst/>
            </a:prstGeom>
            <a:solidFill>
              <a:srgbClr val="FFFFFF"/>
            </a:solidFill>
            <a:ln w="127000" cap="flat">
              <a:solidFill>
                <a:srgbClr val="FFFFFF"/>
              </a:solidFill>
              <a:prstDash val="solid"/>
              <a:miter lim="400000"/>
            </a:ln>
            <a:effectLst/>
          </p:spPr>
          <p:txBody>
            <a:bodyPr wrap="square" lIns="190500" tIns="190500" rIns="190500" bIns="190500" numCol="1" anchor="ctr">
              <a:normAutofit/>
            </a:bodyPr>
            <a:lstStyle/>
            <a:p>
              <a:endParaRPr/>
            </a:p>
          </p:txBody>
        </p:sp>
        <p:sp>
          <p:nvSpPr>
            <p:cNvPr id="203" name="Linie"/>
            <p:cNvSpPr/>
            <p:nvPr/>
          </p:nvSpPr>
          <p:spPr>
            <a:xfrm>
              <a:off x="0" y="2439688"/>
              <a:ext cx="5966129"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204" name="Linie"/>
            <p:cNvSpPr/>
            <p:nvPr/>
          </p:nvSpPr>
          <p:spPr>
            <a:xfrm>
              <a:off x="0" y="5168474"/>
              <a:ext cx="5966129"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sp>
          <p:nvSpPr>
            <p:cNvPr id="205" name="Linie"/>
            <p:cNvSpPr/>
            <p:nvPr/>
          </p:nvSpPr>
          <p:spPr>
            <a:xfrm flipH="1">
              <a:off x="2983064" y="0"/>
              <a:ext cx="1" cy="7678375"/>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endParaRPr/>
            </a:p>
          </p:txBody>
        </p:sp>
      </p:gr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1925</Words>
  <Application>Microsoft Macintosh PowerPoint</Application>
  <PresentationFormat>Benutzerdefiniert</PresentationFormat>
  <Paragraphs>244</Paragraphs>
  <Slides>34</Slides>
  <Notes>33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Helvetica Neue</vt:lpstr>
      <vt:lpstr>Open Sans</vt:lpstr>
      <vt:lpstr>OpenSans-Bold</vt:lpstr>
      <vt:lpstr>OpenSans-BoldItalic</vt:lpstr>
      <vt:lpstr>OpenSans-Italic</vt:lpstr>
      <vt:lpstr>OpenSans-Regular</vt:lpstr>
      <vt:lpstr>Roboto Medium</vt:lpstr>
      <vt:lpstr>Times Roman</vt:lpstr>
      <vt:lpstr>21_BasicWhite</vt:lpstr>
      <vt:lpstr>PowerPoint-Präsentation</vt:lpstr>
      <vt:lpstr>Übersicht</vt:lpstr>
      <vt:lpstr>Zählen</vt:lpstr>
      <vt:lpstr>Zählen</vt:lpstr>
      <vt:lpstr>Zählen</vt:lpstr>
      <vt:lpstr>Zahlen darstellen</vt:lpstr>
      <vt:lpstr>Zahlen darstellen</vt:lpstr>
      <vt:lpstr>Zahlen darstellen</vt:lpstr>
      <vt:lpstr>Mengen erfassen</vt:lpstr>
      <vt:lpstr>Mengen erfassen</vt:lpstr>
      <vt:lpstr>Mengen erfassen</vt:lpstr>
      <vt:lpstr>Zahlen zerlegen</vt:lpstr>
      <vt:lpstr>Zahlzerlegungen finden</vt:lpstr>
      <vt:lpstr>Zahlen zerlegen</vt:lpstr>
      <vt:lpstr>Zahlen zerlegen</vt:lpstr>
      <vt:lpstr>Zahlen zerlegen</vt:lpstr>
      <vt:lpstr>Zahlen zerlegen</vt:lpstr>
      <vt:lpstr>Mengen vergleichen</vt:lpstr>
      <vt:lpstr>Mengen vergleichen</vt:lpstr>
      <vt:lpstr>Mengen vergleichen</vt:lpstr>
      <vt:lpstr>Mengen vergleichen</vt:lpstr>
      <vt:lpstr>Zahlen ordnen</vt:lpstr>
      <vt:lpstr>Zahlen ordnen</vt:lpstr>
      <vt:lpstr>Zahlen ordnen</vt:lpstr>
      <vt:lpstr>Zahlen ordnen</vt:lpstr>
      <vt:lpstr>Bündeln</vt:lpstr>
      <vt:lpstr>Bündeln</vt:lpstr>
      <vt:lpstr>Bündeln</vt:lpstr>
      <vt:lpstr>Bündeln</vt:lpstr>
      <vt:lpstr>Operationsverständnis Addition</vt:lpstr>
      <vt:lpstr>Operationsverständnis Addition</vt:lpstr>
      <vt:lpstr>Operationsverständnis Addition</vt:lpstr>
      <vt:lpstr>Operationsverständnis Addition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Julia Westerhaus</cp:lastModifiedBy>
  <cp:revision>1</cp:revision>
  <dcterms:modified xsi:type="dcterms:W3CDTF">2020-12-20T16:27:17Z</dcterms:modified>
</cp:coreProperties>
</file>