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0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66"/>
    <p:restoredTop sz="94664"/>
  </p:normalViewPr>
  <p:slideViewPr>
    <p:cSldViewPr snapToGrid="0" snapToObjects="1">
      <p:cViewPr varScale="1">
        <p:scale>
          <a:sx n="76" d="100"/>
          <a:sy n="76" d="100"/>
        </p:scale>
        <p:origin x="63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CC3C3F-9BD7-694F-9C8D-AC4630D434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BC381EB-C6E7-7042-93BF-84AD288879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A87D8CE-7568-5A4F-9900-46D11E5C8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7F973-8075-C045-88A5-2838157EEC9D}" type="datetimeFigureOut">
              <a:rPr lang="de-DE" smtClean="0"/>
              <a:t>02.09.19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45CF8B1-76C9-AE49-A748-811811D35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863448D-A0A3-AC48-BFCE-A9C6B7E49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6153-B310-E640-BE39-450837B4FA90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CA1E9448-E248-7C44-A73D-E08D1C18FAA7}"/>
              </a:ext>
            </a:extLst>
          </p:cNvPr>
          <p:cNvSpPr/>
          <p:nvPr userDrawn="1"/>
        </p:nvSpPr>
        <p:spPr>
          <a:xfrm>
            <a:off x="8102278" y="0"/>
            <a:ext cx="4089722" cy="6858000"/>
          </a:xfrm>
          <a:prstGeom prst="rect">
            <a:avLst/>
          </a:prstGeom>
          <a:solidFill>
            <a:srgbClr val="009051">
              <a:alpha val="19000"/>
            </a:srgb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7A3DA15B-8D03-0D4E-961A-CAEB49598B68}"/>
              </a:ext>
            </a:extLst>
          </p:cNvPr>
          <p:cNvSpPr txBox="1"/>
          <p:nvPr userDrawn="1"/>
        </p:nvSpPr>
        <p:spPr>
          <a:xfrm>
            <a:off x="8102278" y="140495"/>
            <a:ext cx="2288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Anweisungen Formen: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54D89A46-0BD1-4E43-902A-85D7C8E44E34}"/>
              </a:ext>
            </a:extLst>
          </p:cNvPr>
          <p:cNvSpPr txBox="1"/>
          <p:nvPr userDrawn="1"/>
        </p:nvSpPr>
        <p:spPr>
          <a:xfrm>
            <a:off x="8102278" y="2442131"/>
            <a:ext cx="22118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Anweisungen Farben: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700AF937-DDBA-DE4D-B82A-08BC3C4C673C}"/>
              </a:ext>
            </a:extLst>
          </p:cNvPr>
          <p:cNvSpPr txBox="1"/>
          <p:nvPr userDrawn="1"/>
        </p:nvSpPr>
        <p:spPr>
          <a:xfrm>
            <a:off x="8153400" y="4980543"/>
            <a:ext cx="856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Blöcke: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47AE2F5C-E818-AD46-AC8B-818A9A19BDB9}"/>
              </a:ext>
            </a:extLst>
          </p:cNvPr>
          <p:cNvSpPr/>
          <p:nvPr userDrawn="1"/>
        </p:nvSpPr>
        <p:spPr>
          <a:xfrm>
            <a:off x="0" y="6378928"/>
            <a:ext cx="8102278" cy="490184"/>
          </a:xfrm>
          <a:prstGeom prst="rect">
            <a:avLst/>
          </a:prstGeom>
          <a:solidFill>
            <a:srgbClr val="009051">
              <a:alpha val="19000"/>
            </a:srgb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87340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315339-6DAC-D54A-B8DD-38DB1D252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0BBFD8D-7CB1-624C-9744-B407C327DE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60EC0C3-54D1-A941-ADD0-2957A6F35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7F973-8075-C045-88A5-2838157EEC9D}" type="datetimeFigureOut">
              <a:rPr lang="de-DE" smtClean="0"/>
              <a:t>02.09.19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82A61C4-1682-B146-BA69-B01078B20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5A4B5DE-1302-6C43-9DB0-6F1609C19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6153-B310-E640-BE39-450837B4FA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1050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1438BBB8-F228-364E-B192-D93CCB677F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50EC13D-F4E2-854C-A8A0-0A414E0AD7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CA66D90-0A8C-C541-9C83-C9034BF6C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7F973-8075-C045-88A5-2838157EEC9D}" type="datetimeFigureOut">
              <a:rPr lang="de-DE" smtClean="0"/>
              <a:t>02.09.19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7A5E70A-DEAF-5347-B2AC-37CC0FF01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518D11A-7A82-1644-8FCD-0BFBE11D9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6153-B310-E640-BE39-450837B4FA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8778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5D47A9-A20D-284E-A306-366976DD8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8473791-5E35-9246-89D8-245DFE3351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1D4B361-B006-8541-BA3B-0B68317D4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7F973-8075-C045-88A5-2838157EEC9D}" type="datetimeFigureOut">
              <a:rPr lang="de-DE" smtClean="0"/>
              <a:t>02.09.19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8324703-7A9D-464D-97EF-D678F3238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05034EB-6733-A248-B043-AC3A6F7A1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6153-B310-E640-BE39-450837B4FA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0546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B36291-4ACB-3043-8CBE-41107CA1F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FCCF657-6D83-D74E-BBC8-93CEE6397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9A7AD2F-C1C6-FB4C-8D7D-D09110279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7F973-8075-C045-88A5-2838157EEC9D}" type="datetimeFigureOut">
              <a:rPr lang="de-DE" smtClean="0"/>
              <a:t>02.09.19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05937D7-E7E0-9F49-A3CC-3DA948452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37C90FA-1CCE-CB46-B0A8-682CED3C2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6153-B310-E640-BE39-450837B4FA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9213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207D63-848C-F548-A932-9884A2663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DF39867-DAFB-F542-84D0-CDCBE4B1E9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7C106E6-3DC1-684B-9D2B-057091A2BE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536D4A6-B9B4-4A4D-97E7-4B51A026C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7F973-8075-C045-88A5-2838157EEC9D}" type="datetimeFigureOut">
              <a:rPr lang="de-DE" smtClean="0"/>
              <a:t>02.09.19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0E9735D-B25A-9F4D-9313-315DB4351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97F713D-68AB-BA44-97D8-E8B458E03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6153-B310-E640-BE39-450837B4FA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4268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5958AD-0B63-0042-9D47-FAFCD7485A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8A03312-A736-9541-867B-1AABE9C4AA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809BC04-8E77-B543-9BF6-FD4AFFE4FC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C1E21FA6-29A0-434E-A4E8-09CC393FE0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B236DB4-1576-8146-82B6-BB90AB8559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165B8A0-591E-5444-8EFA-0A5282620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7F973-8075-C045-88A5-2838157EEC9D}" type="datetimeFigureOut">
              <a:rPr lang="de-DE" smtClean="0"/>
              <a:t>02.09.19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E4FD1B4D-965A-684B-8BF5-CE8AB5141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8F533AF-671D-D445-9880-63D4ECC2C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6153-B310-E640-BE39-450837B4FA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4930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678B99-1F30-B54D-BFD4-41B318FEA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0F8F440-D6FC-504D-B791-1F9C2DF9F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7F973-8075-C045-88A5-2838157EEC9D}" type="datetimeFigureOut">
              <a:rPr lang="de-DE" smtClean="0"/>
              <a:t>02.09.19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F60C659-4C3D-AD44-AE2E-87C01D88D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E640BDE-07C3-904E-907A-B0EECAD79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6153-B310-E640-BE39-450837B4FA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7481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7D7D55A-82A5-AE4E-A732-63A55110F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7F973-8075-C045-88A5-2838157EEC9D}" type="datetimeFigureOut">
              <a:rPr lang="de-DE" smtClean="0"/>
              <a:t>02.09.19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0D8BB66A-ABDA-1B43-A9FB-B192799DD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39610D2-328E-E141-B7C9-039629934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6153-B310-E640-BE39-450837B4FA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5711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2990D8-3842-6140-BA5E-8F36AD3B9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BF960AB-E084-6E42-87C9-53F0A828B1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2109BA7-C3C0-4249-98BF-28AE1940CF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33E0D8B-68D1-6F49-8B5A-354D09DF4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7F973-8075-C045-88A5-2838157EEC9D}" type="datetimeFigureOut">
              <a:rPr lang="de-DE" smtClean="0"/>
              <a:t>02.09.19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7FC261A-DEFD-3240-8A2D-F4E9F1B9F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C58C472-29BE-9B46-B5D1-B41BB40CF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6153-B310-E640-BE39-450837B4FA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9966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582771-BEA3-454A-B20A-61DCE5F3A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22D54B2-29DD-E341-A070-0BF95CCDA3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939267B-AA10-0644-8097-9343F90A2F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876EFFD-3001-7F47-8FF4-A2BE1C8D1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7F973-8075-C045-88A5-2838157EEC9D}" type="datetimeFigureOut">
              <a:rPr lang="de-DE" smtClean="0"/>
              <a:t>02.09.19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58D6EA1-3E03-CD46-8094-4A665206C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7615F00-522E-9E4E-8CC3-44AABF970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6153-B310-E640-BE39-450837B4FA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459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970BC5AF-383F-794E-AEA9-634C20908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C06CED9-AEC1-EA4A-ADC5-8A31E23B2E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AAEA0A6-7D8E-5B45-BBF8-B5A09FF818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27F973-8075-C045-88A5-2838157EEC9D}" type="datetimeFigureOut">
              <a:rPr lang="de-DE" smtClean="0"/>
              <a:t>02.09.19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35F52C7-2727-004C-99EB-D94E46B76D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C1C7A3C-37F8-A947-AA2C-89A110924C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F6153-B310-E640-BE39-450837B4FA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0602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D3DD1B1F-666A-C148-9098-E587D90E94C4}"/>
              </a:ext>
            </a:extLst>
          </p:cNvPr>
          <p:cNvGrpSpPr/>
          <p:nvPr/>
        </p:nvGrpSpPr>
        <p:grpSpPr>
          <a:xfrm>
            <a:off x="8160467" y="528054"/>
            <a:ext cx="1242489" cy="793872"/>
            <a:chOff x="0" y="0"/>
            <a:chExt cx="1242597" cy="794020"/>
          </a:xfrm>
        </p:grpSpPr>
        <p:sp>
          <p:nvSpPr>
            <p:cNvPr id="69" name="Rechteck 68">
              <a:extLst>
                <a:ext uri="{FF2B5EF4-FFF2-40B4-BE49-F238E27FC236}">
                  <a16:creationId xmlns:a16="http://schemas.microsoft.com/office/drawing/2014/main" id="{E1EF3966-106F-9940-8698-FF41F6F90A7D}"/>
                </a:ext>
              </a:extLst>
            </p:cNvPr>
            <p:cNvSpPr/>
            <p:nvPr/>
          </p:nvSpPr>
          <p:spPr>
            <a:xfrm>
              <a:off x="0" y="0"/>
              <a:ext cx="1242597" cy="780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36000" tIns="108000" rIns="3600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zeichne Quadrat</a:t>
              </a:r>
            </a:p>
          </p:txBody>
        </p:sp>
        <p:grpSp>
          <p:nvGrpSpPr>
            <p:cNvPr id="70" name="Gruppieren 69">
              <a:extLst>
                <a:ext uri="{FF2B5EF4-FFF2-40B4-BE49-F238E27FC236}">
                  <a16:creationId xmlns:a16="http://schemas.microsoft.com/office/drawing/2014/main" id="{1DACE025-C7D0-7548-BF3F-0DF45D82BE99}"/>
                </a:ext>
              </a:extLst>
            </p:cNvPr>
            <p:cNvGrpSpPr/>
            <p:nvPr/>
          </p:nvGrpSpPr>
          <p:grpSpPr>
            <a:xfrm>
              <a:off x="379927" y="431442"/>
              <a:ext cx="518795" cy="362578"/>
              <a:chOff x="0" y="0"/>
              <a:chExt cx="838200" cy="585585"/>
            </a:xfrm>
            <a:solidFill>
              <a:schemeClr val="bg1"/>
            </a:solidFill>
          </p:grpSpPr>
          <p:sp>
            <p:nvSpPr>
              <p:cNvPr id="71" name="Ecken des Rechtecks auf der gleichen Seite schneiden 70">
                <a:extLst>
                  <a:ext uri="{FF2B5EF4-FFF2-40B4-BE49-F238E27FC236}">
                    <a16:creationId xmlns:a16="http://schemas.microsoft.com/office/drawing/2014/main" id="{190DE2C1-33AB-CB49-932B-754F084FA882}"/>
                  </a:ext>
                </a:extLst>
              </p:cNvPr>
              <p:cNvSpPr/>
              <p:nvPr/>
            </p:nvSpPr>
            <p:spPr>
              <a:xfrm>
                <a:off x="0" y="352540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72" name="Träne 71">
                <a:extLst>
                  <a:ext uri="{FF2B5EF4-FFF2-40B4-BE49-F238E27FC236}">
                    <a16:creationId xmlns:a16="http://schemas.microsoft.com/office/drawing/2014/main" id="{3160F572-6C9B-6A4F-A228-A3CB761946E9}"/>
                  </a:ext>
                </a:extLst>
              </p:cNvPr>
              <p:cNvSpPr/>
              <p:nvPr/>
            </p:nvSpPr>
            <p:spPr>
              <a:xfrm rot="7970588">
                <a:off x="225845" y="0"/>
                <a:ext cx="406400" cy="406400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24" name="Gruppieren 23">
            <a:extLst>
              <a:ext uri="{FF2B5EF4-FFF2-40B4-BE49-F238E27FC236}">
                <a16:creationId xmlns:a16="http://schemas.microsoft.com/office/drawing/2014/main" id="{381B0F8F-E79D-3C4E-BB0C-AA2BADDACB6E}"/>
              </a:ext>
            </a:extLst>
          </p:cNvPr>
          <p:cNvGrpSpPr/>
          <p:nvPr/>
        </p:nvGrpSpPr>
        <p:grpSpPr>
          <a:xfrm>
            <a:off x="8160231" y="2791433"/>
            <a:ext cx="1241952" cy="785984"/>
            <a:chOff x="0" y="0"/>
            <a:chExt cx="1242597" cy="786225"/>
          </a:xfrm>
        </p:grpSpPr>
        <p:sp>
          <p:nvSpPr>
            <p:cNvPr id="65" name="Rechteck 64">
              <a:extLst>
                <a:ext uri="{FF2B5EF4-FFF2-40B4-BE49-F238E27FC236}">
                  <a16:creationId xmlns:a16="http://schemas.microsoft.com/office/drawing/2014/main" id="{A28076D1-73F8-C34E-BCCB-6BE7D1C0E618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blau</a:t>
              </a:r>
            </a:p>
          </p:txBody>
        </p:sp>
        <p:grpSp>
          <p:nvGrpSpPr>
            <p:cNvPr id="66" name="Gruppieren 65">
              <a:extLst>
                <a:ext uri="{FF2B5EF4-FFF2-40B4-BE49-F238E27FC236}">
                  <a16:creationId xmlns:a16="http://schemas.microsoft.com/office/drawing/2014/main" id="{5C9EDE70-628F-A24E-98EC-B321D7EBF51D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67" name="Ecken des Rechtecks auf der gleichen Seite schneiden 66">
                <a:extLst>
                  <a:ext uri="{FF2B5EF4-FFF2-40B4-BE49-F238E27FC236}">
                    <a16:creationId xmlns:a16="http://schemas.microsoft.com/office/drawing/2014/main" id="{5D44D4B2-F461-EB4E-B2EE-F9F4EC694A50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68" name="Dreieck 67">
                <a:extLst>
                  <a:ext uri="{FF2B5EF4-FFF2-40B4-BE49-F238E27FC236}">
                    <a16:creationId xmlns:a16="http://schemas.microsoft.com/office/drawing/2014/main" id="{0DC0C931-DE67-8143-9E74-AFC99A6CFE68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25" name="Gruppieren 24">
            <a:extLst>
              <a:ext uri="{FF2B5EF4-FFF2-40B4-BE49-F238E27FC236}">
                <a16:creationId xmlns:a16="http://schemas.microsoft.com/office/drawing/2014/main" id="{11B46B9C-4E92-5145-9CA5-549D6A8FD122}"/>
              </a:ext>
            </a:extLst>
          </p:cNvPr>
          <p:cNvGrpSpPr/>
          <p:nvPr/>
        </p:nvGrpSpPr>
        <p:grpSpPr>
          <a:xfrm>
            <a:off x="9537845" y="551311"/>
            <a:ext cx="1242489" cy="793872"/>
            <a:chOff x="0" y="0"/>
            <a:chExt cx="1242597" cy="794020"/>
          </a:xfrm>
        </p:grpSpPr>
        <p:sp>
          <p:nvSpPr>
            <p:cNvPr id="61" name="Rechteck 60">
              <a:extLst>
                <a:ext uri="{FF2B5EF4-FFF2-40B4-BE49-F238E27FC236}">
                  <a16:creationId xmlns:a16="http://schemas.microsoft.com/office/drawing/2014/main" id="{9B7F8F53-7ABC-9B4B-B985-3C9CE63286FC}"/>
                </a:ext>
              </a:extLst>
            </p:cNvPr>
            <p:cNvSpPr/>
            <p:nvPr/>
          </p:nvSpPr>
          <p:spPr>
            <a:xfrm>
              <a:off x="0" y="0"/>
              <a:ext cx="1242597" cy="780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36000" tIns="108000" rIns="3600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zeichne Kreis</a:t>
              </a:r>
            </a:p>
          </p:txBody>
        </p:sp>
        <p:grpSp>
          <p:nvGrpSpPr>
            <p:cNvPr id="62" name="Gruppieren 61">
              <a:extLst>
                <a:ext uri="{FF2B5EF4-FFF2-40B4-BE49-F238E27FC236}">
                  <a16:creationId xmlns:a16="http://schemas.microsoft.com/office/drawing/2014/main" id="{9C943414-D3C1-D941-92DF-119004D0D56D}"/>
                </a:ext>
              </a:extLst>
            </p:cNvPr>
            <p:cNvGrpSpPr/>
            <p:nvPr/>
          </p:nvGrpSpPr>
          <p:grpSpPr>
            <a:xfrm>
              <a:off x="379927" y="431442"/>
              <a:ext cx="518795" cy="362578"/>
              <a:chOff x="0" y="0"/>
              <a:chExt cx="838200" cy="585585"/>
            </a:xfrm>
            <a:solidFill>
              <a:schemeClr val="bg1"/>
            </a:solidFill>
          </p:grpSpPr>
          <p:sp>
            <p:nvSpPr>
              <p:cNvPr id="63" name="Ecken des Rechtecks auf der gleichen Seite schneiden 62">
                <a:extLst>
                  <a:ext uri="{FF2B5EF4-FFF2-40B4-BE49-F238E27FC236}">
                    <a16:creationId xmlns:a16="http://schemas.microsoft.com/office/drawing/2014/main" id="{22CA052E-9478-8645-9C11-847B87AC0F05}"/>
                  </a:ext>
                </a:extLst>
              </p:cNvPr>
              <p:cNvSpPr/>
              <p:nvPr/>
            </p:nvSpPr>
            <p:spPr>
              <a:xfrm>
                <a:off x="0" y="352540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64" name="Träne 63">
                <a:extLst>
                  <a:ext uri="{FF2B5EF4-FFF2-40B4-BE49-F238E27FC236}">
                    <a16:creationId xmlns:a16="http://schemas.microsoft.com/office/drawing/2014/main" id="{06426C28-A505-1C41-8E17-B01CA2F6FD6D}"/>
                  </a:ext>
                </a:extLst>
              </p:cNvPr>
              <p:cNvSpPr/>
              <p:nvPr/>
            </p:nvSpPr>
            <p:spPr>
              <a:xfrm rot="7970588">
                <a:off x="225845" y="0"/>
                <a:ext cx="406400" cy="406400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26" name="Gruppieren 25">
            <a:extLst>
              <a:ext uri="{FF2B5EF4-FFF2-40B4-BE49-F238E27FC236}">
                <a16:creationId xmlns:a16="http://schemas.microsoft.com/office/drawing/2014/main" id="{77D308CE-6B52-FC4B-A7DC-A5D3165E19D1}"/>
              </a:ext>
            </a:extLst>
          </p:cNvPr>
          <p:cNvGrpSpPr/>
          <p:nvPr/>
        </p:nvGrpSpPr>
        <p:grpSpPr>
          <a:xfrm>
            <a:off x="9537845" y="2792275"/>
            <a:ext cx="1241952" cy="785984"/>
            <a:chOff x="0" y="0"/>
            <a:chExt cx="1242597" cy="786225"/>
          </a:xfrm>
        </p:grpSpPr>
        <p:sp>
          <p:nvSpPr>
            <p:cNvPr id="57" name="Rechteck 56">
              <a:extLst>
                <a:ext uri="{FF2B5EF4-FFF2-40B4-BE49-F238E27FC236}">
                  <a16:creationId xmlns:a16="http://schemas.microsoft.com/office/drawing/2014/main" id="{75DA1E86-D3E4-0543-813E-07D549379511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grün</a:t>
              </a:r>
            </a:p>
          </p:txBody>
        </p:sp>
        <p:grpSp>
          <p:nvGrpSpPr>
            <p:cNvPr id="58" name="Gruppieren 57">
              <a:extLst>
                <a:ext uri="{FF2B5EF4-FFF2-40B4-BE49-F238E27FC236}">
                  <a16:creationId xmlns:a16="http://schemas.microsoft.com/office/drawing/2014/main" id="{D9F86E32-C7BC-2346-90FD-49C8C9B9E45C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59" name="Ecken des Rechtecks auf der gleichen Seite schneiden 58">
                <a:extLst>
                  <a:ext uri="{FF2B5EF4-FFF2-40B4-BE49-F238E27FC236}">
                    <a16:creationId xmlns:a16="http://schemas.microsoft.com/office/drawing/2014/main" id="{BC575B8D-2E35-5947-9E57-7A6E57FB3588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60" name="Dreieck 59">
                <a:extLst>
                  <a:ext uri="{FF2B5EF4-FFF2-40B4-BE49-F238E27FC236}">
                    <a16:creationId xmlns:a16="http://schemas.microsoft.com/office/drawing/2014/main" id="{47AACF92-62FC-6444-B8E8-1582F2BC1D80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27" name="Gruppieren 26">
            <a:extLst>
              <a:ext uri="{FF2B5EF4-FFF2-40B4-BE49-F238E27FC236}">
                <a16:creationId xmlns:a16="http://schemas.microsoft.com/office/drawing/2014/main" id="{96E69309-85C1-2544-8791-467C35FA9FEA}"/>
              </a:ext>
            </a:extLst>
          </p:cNvPr>
          <p:cNvGrpSpPr/>
          <p:nvPr/>
        </p:nvGrpSpPr>
        <p:grpSpPr>
          <a:xfrm>
            <a:off x="10904167" y="548582"/>
            <a:ext cx="1241952" cy="793602"/>
            <a:chOff x="0" y="0"/>
            <a:chExt cx="1242597" cy="794020"/>
          </a:xfrm>
        </p:grpSpPr>
        <p:sp>
          <p:nvSpPr>
            <p:cNvPr id="53" name="Rechteck 52">
              <a:extLst>
                <a:ext uri="{FF2B5EF4-FFF2-40B4-BE49-F238E27FC236}">
                  <a16:creationId xmlns:a16="http://schemas.microsoft.com/office/drawing/2014/main" id="{BBD09F8E-0545-1F44-B007-75F2CADFB1D3}"/>
                </a:ext>
              </a:extLst>
            </p:cNvPr>
            <p:cNvSpPr/>
            <p:nvPr/>
          </p:nvSpPr>
          <p:spPr>
            <a:xfrm>
              <a:off x="0" y="0"/>
              <a:ext cx="1242597" cy="780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36000" tIns="108000" rIns="3600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zeichne Dreieck</a:t>
              </a:r>
            </a:p>
          </p:txBody>
        </p:sp>
        <p:grpSp>
          <p:nvGrpSpPr>
            <p:cNvPr id="54" name="Gruppieren 53">
              <a:extLst>
                <a:ext uri="{FF2B5EF4-FFF2-40B4-BE49-F238E27FC236}">
                  <a16:creationId xmlns:a16="http://schemas.microsoft.com/office/drawing/2014/main" id="{9F92A45E-C800-6D48-91D4-9EB5A09F7532}"/>
                </a:ext>
              </a:extLst>
            </p:cNvPr>
            <p:cNvGrpSpPr/>
            <p:nvPr/>
          </p:nvGrpSpPr>
          <p:grpSpPr>
            <a:xfrm>
              <a:off x="379927" y="431442"/>
              <a:ext cx="518795" cy="362578"/>
              <a:chOff x="0" y="0"/>
              <a:chExt cx="838200" cy="585585"/>
            </a:xfrm>
            <a:solidFill>
              <a:schemeClr val="bg1"/>
            </a:solidFill>
          </p:grpSpPr>
          <p:sp>
            <p:nvSpPr>
              <p:cNvPr id="55" name="Ecken des Rechtecks auf der gleichen Seite schneiden 54">
                <a:extLst>
                  <a:ext uri="{FF2B5EF4-FFF2-40B4-BE49-F238E27FC236}">
                    <a16:creationId xmlns:a16="http://schemas.microsoft.com/office/drawing/2014/main" id="{96388D60-0790-D546-B588-6CC42AF11D1B}"/>
                  </a:ext>
                </a:extLst>
              </p:cNvPr>
              <p:cNvSpPr/>
              <p:nvPr/>
            </p:nvSpPr>
            <p:spPr>
              <a:xfrm>
                <a:off x="0" y="352540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56" name="Träne 55">
                <a:extLst>
                  <a:ext uri="{FF2B5EF4-FFF2-40B4-BE49-F238E27FC236}">
                    <a16:creationId xmlns:a16="http://schemas.microsoft.com/office/drawing/2014/main" id="{F245B6C9-1C02-C343-8F40-F812E0CCF108}"/>
                  </a:ext>
                </a:extLst>
              </p:cNvPr>
              <p:cNvSpPr/>
              <p:nvPr/>
            </p:nvSpPr>
            <p:spPr>
              <a:xfrm rot="7970588">
                <a:off x="225845" y="0"/>
                <a:ext cx="406400" cy="406400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28" name="Gruppieren 27">
            <a:extLst>
              <a:ext uri="{FF2B5EF4-FFF2-40B4-BE49-F238E27FC236}">
                <a16:creationId xmlns:a16="http://schemas.microsoft.com/office/drawing/2014/main" id="{03FE4263-2B7D-F04E-A13F-552026C79406}"/>
              </a:ext>
            </a:extLst>
          </p:cNvPr>
          <p:cNvGrpSpPr/>
          <p:nvPr/>
        </p:nvGrpSpPr>
        <p:grpSpPr>
          <a:xfrm>
            <a:off x="10933893" y="2795284"/>
            <a:ext cx="1241952" cy="785984"/>
            <a:chOff x="0" y="0"/>
            <a:chExt cx="1242597" cy="786225"/>
          </a:xfrm>
        </p:grpSpPr>
        <p:sp>
          <p:nvSpPr>
            <p:cNvPr id="49" name="Rechteck 48">
              <a:extLst>
                <a:ext uri="{FF2B5EF4-FFF2-40B4-BE49-F238E27FC236}">
                  <a16:creationId xmlns:a16="http://schemas.microsoft.com/office/drawing/2014/main" id="{01602D87-8E32-C541-8278-D2B571E5B983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rot</a:t>
              </a:r>
            </a:p>
          </p:txBody>
        </p:sp>
        <p:grpSp>
          <p:nvGrpSpPr>
            <p:cNvPr id="50" name="Gruppieren 49">
              <a:extLst>
                <a:ext uri="{FF2B5EF4-FFF2-40B4-BE49-F238E27FC236}">
                  <a16:creationId xmlns:a16="http://schemas.microsoft.com/office/drawing/2014/main" id="{3F4BF2CB-09F5-E843-B861-085C64044B41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51" name="Ecken des Rechtecks auf der gleichen Seite schneiden 50">
                <a:extLst>
                  <a:ext uri="{FF2B5EF4-FFF2-40B4-BE49-F238E27FC236}">
                    <a16:creationId xmlns:a16="http://schemas.microsoft.com/office/drawing/2014/main" id="{AC4BDD01-72F8-3247-8809-6949A6C715FE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52" name="Dreieck 51">
                <a:extLst>
                  <a:ext uri="{FF2B5EF4-FFF2-40B4-BE49-F238E27FC236}">
                    <a16:creationId xmlns:a16="http://schemas.microsoft.com/office/drawing/2014/main" id="{ECA6F1BE-5534-FA4E-BF54-FEEE0CF51C7A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29" name="Gruppieren 28">
            <a:extLst>
              <a:ext uri="{FF2B5EF4-FFF2-40B4-BE49-F238E27FC236}">
                <a16:creationId xmlns:a16="http://schemas.microsoft.com/office/drawing/2014/main" id="{2F5C89A5-F467-3446-B18E-8B412A5EC8BF}"/>
              </a:ext>
            </a:extLst>
          </p:cNvPr>
          <p:cNvGrpSpPr/>
          <p:nvPr/>
        </p:nvGrpSpPr>
        <p:grpSpPr>
          <a:xfrm>
            <a:off x="8160231" y="1407406"/>
            <a:ext cx="1241952" cy="793602"/>
            <a:chOff x="0" y="0"/>
            <a:chExt cx="1242597" cy="794020"/>
          </a:xfrm>
        </p:grpSpPr>
        <p:sp>
          <p:nvSpPr>
            <p:cNvPr id="45" name="Rechteck 44">
              <a:extLst>
                <a:ext uri="{FF2B5EF4-FFF2-40B4-BE49-F238E27FC236}">
                  <a16:creationId xmlns:a16="http://schemas.microsoft.com/office/drawing/2014/main" id="{C19FA1A5-153D-7C44-BE82-10C3ACDDED68}"/>
                </a:ext>
              </a:extLst>
            </p:cNvPr>
            <p:cNvSpPr/>
            <p:nvPr/>
          </p:nvSpPr>
          <p:spPr>
            <a:xfrm>
              <a:off x="0" y="0"/>
              <a:ext cx="1242597" cy="780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36000" tIns="108000" rIns="3600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zeichne Rechteck</a:t>
              </a:r>
            </a:p>
          </p:txBody>
        </p:sp>
        <p:grpSp>
          <p:nvGrpSpPr>
            <p:cNvPr id="46" name="Gruppieren 45">
              <a:extLst>
                <a:ext uri="{FF2B5EF4-FFF2-40B4-BE49-F238E27FC236}">
                  <a16:creationId xmlns:a16="http://schemas.microsoft.com/office/drawing/2014/main" id="{FFE6C3E8-3415-FC43-9E46-3F9F7D8AE03F}"/>
                </a:ext>
              </a:extLst>
            </p:cNvPr>
            <p:cNvGrpSpPr/>
            <p:nvPr/>
          </p:nvGrpSpPr>
          <p:grpSpPr>
            <a:xfrm>
              <a:off x="379927" y="431442"/>
              <a:ext cx="518795" cy="362578"/>
              <a:chOff x="0" y="0"/>
              <a:chExt cx="838200" cy="585585"/>
            </a:xfrm>
            <a:solidFill>
              <a:schemeClr val="bg1"/>
            </a:solidFill>
          </p:grpSpPr>
          <p:sp>
            <p:nvSpPr>
              <p:cNvPr id="47" name="Ecken des Rechtecks auf der gleichen Seite schneiden 46">
                <a:extLst>
                  <a:ext uri="{FF2B5EF4-FFF2-40B4-BE49-F238E27FC236}">
                    <a16:creationId xmlns:a16="http://schemas.microsoft.com/office/drawing/2014/main" id="{76577D32-AE9D-B740-B606-BEE6048D970B}"/>
                  </a:ext>
                </a:extLst>
              </p:cNvPr>
              <p:cNvSpPr/>
              <p:nvPr/>
            </p:nvSpPr>
            <p:spPr>
              <a:xfrm>
                <a:off x="0" y="352540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48" name="Träne 47">
                <a:extLst>
                  <a:ext uri="{FF2B5EF4-FFF2-40B4-BE49-F238E27FC236}">
                    <a16:creationId xmlns:a16="http://schemas.microsoft.com/office/drawing/2014/main" id="{36C1743D-7E07-974E-951D-A5BEFC9AABA3}"/>
                  </a:ext>
                </a:extLst>
              </p:cNvPr>
              <p:cNvSpPr/>
              <p:nvPr/>
            </p:nvSpPr>
            <p:spPr>
              <a:xfrm rot="7970588">
                <a:off x="225845" y="0"/>
                <a:ext cx="406400" cy="406400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30" name="Gruppieren 29">
            <a:extLst>
              <a:ext uri="{FF2B5EF4-FFF2-40B4-BE49-F238E27FC236}">
                <a16:creationId xmlns:a16="http://schemas.microsoft.com/office/drawing/2014/main" id="{1DFC7FB7-0EBE-814D-B2E4-3FBF33AB9314}"/>
              </a:ext>
            </a:extLst>
          </p:cNvPr>
          <p:cNvGrpSpPr/>
          <p:nvPr/>
        </p:nvGrpSpPr>
        <p:grpSpPr>
          <a:xfrm>
            <a:off x="8160231" y="3694219"/>
            <a:ext cx="1241952" cy="785984"/>
            <a:chOff x="0" y="0"/>
            <a:chExt cx="1242597" cy="786225"/>
          </a:xfrm>
        </p:grpSpPr>
        <p:sp>
          <p:nvSpPr>
            <p:cNvPr id="41" name="Rechteck 40">
              <a:extLst>
                <a:ext uri="{FF2B5EF4-FFF2-40B4-BE49-F238E27FC236}">
                  <a16:creationId xmlns:a16="http://schemas.microsoft.com/office/drawing/2014/main" id="{E14F3A23-0287-3E40-AD4A-4A98D8294989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lila</a:t>
              </a:r>
            </a:p>
          </p:txBody>
        </p:sp>
        <p:grpSp>
          <p:nvGrpSpPr>
            <p:cNvPr id="42" name="Gruppieren 41">
              <a:extLst>
                <a:ext uri="{FF2B5EF4-FFF2-40B4-BE49-F238E27FC236}">
                  <a16:creationId xmlns:a16="http://schemas.microsoft.com/office/drawing/2014/main" id="{8C6ED830-55D0-614B-BD46-E5DE4F2210A2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43" name="Ecken des Rechtecks auf der gleichen Seite schneiden 42">
                <a:extLst>
                  <a:ext uri="{FF2B5EF4-FFF2-40B4-BE49-F238E27FC236}">
                    <a16:creationId xmlns:a16="http://schemas.microsoft.com/office/drawing/2014/main" id="{FC8C5934-6757-954B-9D79-30F38856FBA7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44" name="Dreieck 43">
                <a:extLst>
                  <a:ext uri="{FF2B5EF4-FFF2-40B4-BE49-F238E27FC236}">
                    <a16:creationId xmlns:a16="http://schemas.microsoft.com/office/drawing/2014/main" id="{3C5943CF-6A30-314C-AE83-7A38E06C8262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73" name="Gruppieren 72">
            <a:extLst>
              <a:ext uri="{FF2B5EF4-FFF2-40B4-BE49-F238E27FC236}">
                <a16:creationId xmlns:a16="http://schemas.microsoft.com/office/drawing/2014/main" id="{E7B86561-840E-2D48-B7D6-C6F54CE76BAB}"/>
              </a:ext>
            </a:extLst>
          </p:cNvPr>
          <p:cNvGrpSpPr/>
          <p:nvPr/>
        </p:nvGrpSpPr>
        <p:grpSpPr>
          <a:xfrm>
            <a:off x="8162739" y="516678"/>
            <a:ext cx="1242489" cy="793872"/>
            <a:chOff x="0" y="0"/>
            <a:chExt cx="1242597" cy="794020"/>
          </a:xfrm>
        </p:grpSpPr>
        <p:sp>
          <p:nvSpPr>
            <p:cNvPr id="74" name="Rechteck 73">
              <a:extLst>
                <a:ext uri="{FF2B5EF4-FFF2-40B4-BE49-F238E27FC236}">
                  <a16:creationId xmlns:a16="http://schemas.microsoft.com/office/drawing/2014/main" id="{5A164DE3-32E7-C947-A2D1-AC1E2200F411}"/>
                </a:ext>
              </a:extLst>
            </p:cNvPr>
            <p:cNvSpPr/>
            <p:nvPr/>
          </p:nvSpPr>
          <p:spPr>
            <a:xfrm>
              <a:off x="0" y="0"/>
              <a:ext cx="1242597" cy="780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36000" tIns="108000" rIns="3600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zeichne Quadrat</a:t>
              </a:r>
            </a:p>
          </p:txBody>
        </p:sp>
        <p:grpSp>
          <p:nvGrpSpPr>
            <p:cNvPr id="75" name="Gruppieren 74">
              <a:extLst>
                <a:ext uri="{FF2B5EF4-FFF2-40B4-BE49-F238E27FC236}">
                  <a16:creationId xmlns:a16="http://schemas.microsoft.com/office/drawing/2014/main" id="{127CF73E-1FE9-4B49-AA92-A43284D03014}"/>
                </a:ext>
              </a:extLst>
            </p:cNvPr>
            <p:cNvGrpSpPr/>
            <p:nvPr/>
          </p:nvGrpSpPr>
          <p:grpSpPr>
            <a:xfrm>
              <a:off x="379927" y="431442"/>
              <a:ext cx="518795" cy="362578"/>
              <a:chOff x="0" y="0"/>
              <a:chExt cx="838200" cy="585585"/>
            </a:xfrm>
            <a:solidFill>
              <a:schemeClr val="bg1"/>
            </a:solidFill>
          </p:grpSpPr>
          <p:sp>
            <p:nvSpPr>
              <p:cNvPr id="76" name="Ecken des Rechtecks auf der gleichen Seite schneiden 75">
                <a:extLst>
                  <a:ext uri="{FF2B5EF4-FFF2-40B4-BE49-F238E27FC236}">
                    <a16:creationId xmlns:a16="http://schemas.microsoft.com/office/drawing/2014/main" id="{9A06CE50-ADDC-0143-BF3E-897737904143}"/>
                  </a:ext>
                </a:extLst>
              </p:cNvPr>
              <p:cNvSpPr/>
              <p:nvPr/>
            </p:nvSpPr>
            <p:spPr>
              <a:xfrm>
                <a:off x="0" y="352540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77" name="Träne 76">
                <a:extLst>
                  <a:ext uri="{FF2B5EF4-FFF2-40B4-BE49-F238E27FC236}">
                    <a16:creationId xmlns:a16="http://schemas.microsoft.com/office/drawing/2014/main" id="{65020A32-55E4-DC46-B3B6-E64331EE526A}"/>
                  </a:ext>
                </a:extLst>
              </p:cNvPr>
              <p:cNvSpPr/>
              <p:nvPr/>
            </p:nvSpPr>
            <p:spPr>
              <a:xfrm rot="7970588">
                <a:off x="225845" y="0"/>
                <a:ext cx="406400" cy="406400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78" name="Gruppieren 77">
            <a:extLst>
              <a:ext uri="{FF2B5EF4-FFF2-40B4-BE49-F238E27FC236}">
                <a16:creationId xmlns:a16="http://schemas.microsoft.com/office/drawing/2014/main" id="{CB57622E-A3A5-F340-B5E2-43A83302DA98}"/>
              </a:ext>
            </a:extLst>
          </p:cNvPr>
          <p:cNvGrpSpPr/>
          <p:nvPr/>
        </p:nvGrpSpPr>
        <p:grpSpPr>
          <a:xfrm>
            <a:off x="9540117" y="539935"/>
            <a:ext cx="1242489" cy="793872"/>
            <a:chOff x="0" y="0"/>
            <a:chExt cx="1242597" cy="794020"/>
          </a:xfrm>
        </p:grpSpPr>
        <p:sp>
          <p:nvSpPr>
            <p:cNvPr id="79" name="Rechteck 78">
              <a:extLst>
                <a:ext uri="{FF2B5EF4-FFF2-40B4-BE49-F238E27FC236}">
                  <a16:creationId xmlns:a16="http://schemas.microsoft.com/office/drawing/2014/main" id="{E7DF174B-9E92-BF4C-BC5A-0828C5AF32EC}"/>
                </a:ext>
              </a:extLst>
            </p:cNvPr>
            <p:cNvSpPr/>
            <p:nvPr/>
          </p:nvSpPr>
          <p:spPr>
            <a:xfrm>
              <a:off x="0" y="0"/>
              <a:ext cx="1242597" cy="780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36000" tIns="108000" rIns="3600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zeichne Kreis</a:t>
              </a:r>
            </a:p>
          </p:txBody>
        </p:sp>
        <p:grpSp>
          <p:nvGrpSpPr>
            <p:cNvPr id="80" name="Gruppieren 79">
              <a:extLst>
                <a:ext uri="{FF2B5EF4-FFF2-40B4-BE49-F238E27FC236}">
                  <a16:creationId xmlns:a16="http://schemas.microsoft.com/office/drawing/2014/main" id="{C7918C1F-5FF8-5B4D-BF9A-7DBC96AA4142}"/>
                </a:ext>
              </a:extLst>
            </p:cNvPr>
            <p:cNvGrpSpPr/>
            <p:nvPr/>
          </p:nvGrpSpPr>
          <p:grpSpPr>
            <a:xfrm>
              <a:off x="379927" y="431442"/>
              <a:ext cx="518795" cy="362578"/>
              <a:chOff x="0" y="0"/>
              <a:chExt cx="838200" cy="585585"/>
            </a:xfrm>
            <a:solidFill>
              <a:schemeClr val="bg1"/>
            </a:solidFill>
          </p:grpSpPr>
          <p:sp>
            <p:nvSpPr>
              <p:cNvPr id="81" name="Ecken des Rechtecks auf der gleichen Seite schneiden 80">
                <a:extLst>
                  <a:ext uri="{FF2B5EF4-FFF2-40B4-BE49-F238E27FC236}">
                    <a16:creationId xmlns:a16="http://schemas.microsoft.com/office/drawing/2014/main" id="{2A2F6373-DC0F-0746-B5A7-8661DF683086}"/>
                  </a:ext>
                </a:extLst>
              </p:cNvPr>
              <p:cNvSpPr/>
              <p:nvPr/>
            </p:nvSpPr>
            <p:spPr>
              <a:xfrm>
                <a:off x="0" y="352540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82" name="Träne 81">
                <a:extLst>
                  <a:ext uri="{FF2B5EF4-FFF2-40B4-BE49-F238E27FC236}">
                    <a16:creationId xmlns:a16="http://schemas.microsoft.com/office/drawing/2014/main" id="{958C81F4-CC3A-A74F-9688-7AD533B93590}"/>
                  </a:ext>
                </a:extLst>
              </p:cNvPr>
              <p:cNvSpPr/>
              <p:nvPr/>
            </p:nvSpPr>
            <p:spPr>
              <a:xfrm rot="7970588">
                <a:off x="225845" y="0"/>
                <a:ext cx="406400" cy="406400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83" name="Gruppieren 82">
            <a:extLst>
              <a:ext uri="{FF2B5EF4-FFF2-40B4-BE49-F238E27FC236}">
                <a16:creationId xmlns:a16="http://schemas.microsoft.com/office/drawing/2014/main" id="{67E1EE63-FE43-124C-9340-0301164F2375}"/>
              </a:ext>
            </a:extLst>
          </p:cNvPr>
          <p:cNvGrpSpPr/>
          <p:nvPr/>
        </p:nvGrpSpPr>
        <p:grpSpPr>
          <a:xfrm>
            <a:off x="10906439" y="537206"/>
            <a:ext cx="1241952" cy="793602"/>
            <a:chOff x="0" y="0"/>
            <a:chExt cx="1242597" cy="794020"/>
          </a:xfrm>
        </p:grpSpPr>
        <p:sp>
          <p:nvSpPr>
            <p:cNvPr id="84" name="Rechteck 83">
              <a:extLst>
                <a:ext uri="{FF2B5EF4-FFF2-40B4-BE49-F238E27FC236}">
                  <a16:creationId xmlns:a16="http://schemas.microsoft.com/office/drawing/2014/main" id="{4BCF675F-4A7C-0C4A-9C88-C22D6447D2D9}"/>
                </a:ext>
              </a:extLst>
            </p:cNvPr>
            <p:cNvSpPr/>
            <p:nvPr/>
          </p:nvSpPr>
          <p:spPr>
            <a:xfrm>
              <a:off x="0" y="0"/>
              <a:ext cx="1242597" cy="780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36000" tIns="108000" rIns="3600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zeichne Dreieck</a:t>
              </a:r>
            </a:p>
          </p:txBody>
        </p:sp>
        <p:grpSp>
          <p:nvGrpSpPr>
            <p:cNvPr id="85" name="Gruppieren 84">
              <a:extLst>
                <a:ext uri="{FF2B5EF4-FFF2-40B4-BE49-F238E27FC236}">
                  <a16:creationId xmlns:a16="http://schemas.microsoft.com/office/drawing/2014/main" id="{2B727E57-D68F-5344-B032-99ACE71F5296}"/>
                </a:ext>
              </a:extLst>
            </p:cNvPr>
            <p:cNvGrpSpPr/>
            <p:nvPr/>
          </p:nvGrpSpPr>
          <p:grpSpPr>
            <a:xfrm>
              <a:off x="379927" y="431442"/>
              <a:ext cx="518795" cy="362578"/>
              <a:chOff x="0" y="0"/>
              <a:chExt cx="838200" cy="585585"/>
            </a:xfrm>
            <a:solidFill>
              <a:schemeClr val="bg1"/>
            </a:solidFill>
          </p:grpSpPr>
          <p:sp>
            <p:nvSpPr>
              <p:cNvPr id="86" name="Ecken des Rechtecks auf der gleichen Seite schneiden 85">
                <a:extLst>
                  <a:ext uri="{FF2B5EF4-FFF2-40B4-BE49-F238E27FC236}">
                    <a16:creationId xmlns:a16="http://schemas.microsoft.com/office/drawing/2014/main" id="{115DA65F-574B-DF4C-A9F8-0F2FD925D0DA}"/>
                  </a:ext>
                </a:extLst>
              </p:cNvPr>
              <p:cNvSpPr/>
              <p:nvPr/>
            </p:nvSpPr>
            <p:spPr>
              <a:xfrm>
                <a:off x="0" y="352540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87" name="Träne 86">
                <a:extLst>
                  <a:ext uri="{FF2B5EF4-FFF2-40B4-BE49-F238E27FC236}">
                    <a16:creationId xmlns:a16="http://schemas.microsoft.com/office/drawing/2014/main" id="{9485752C-65F0-FC48-9AFA-A4E57CF005AF}"/>
                  </a:ext>
                </a:extLst>
              </p:cNvPr>
              <p:cNvSpPr/>
              <p:nvPr/>
            </p:nvSpPr>
            <p:spPr>
              <a:xfrm rot="7970588">
                <a:off x="225845" y="0"/>
                <a:ext cx="406400" cy="406400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88" name="Gruppieren 87">
            <a:extLst>
              <a:ext uri="{FF2B5EF4-FFF2-40B4-BE49-F238E27FC236}">
                <a16:creationId xmlns:a16="http://schemas.microsoft.com/office/drawing/2014/main" id="{8C3F85C6-543D-D540-91BD-CED7D2F80102}"/>
              </a:ext>
            </a:extLst>
          </p:cNvPr>
          <p:cNvGrpSpPr/>
          <p:nvPr/>
        </p:nvGrpSpPr>
        <p:grpSpPr>
          <a:xfrm>
            <a:off x="8162503" y="1396030"/>
            <a:ext cx="1241952" cy="793602"/>
            <a:chOff x="0" y="0"/>
            <a:chExt cx="1242597" cy="794020"/>
          </a:xfrm>
        </p:grpSpPr>
        <p:sp>
          <p:nvSpPr>
            <p:cNvPr id="89" name="Rechteck 88">
              <a:extLst>
                <a:ext uri="{FF2B5EF4-FFF2-40B4-BE49-F238E27FC236}">
                  <a16:creationId xmlns:a16="http://schemas.microsoft.com/office/drawing/2014/main" id="{3FAEBA7E-0498-5143-98D5-A73C37C3FE14}"/>
                </a:ext>
              </a:extLst>
            </p:cNvPr>
            <p:cNvSpPr/>
            <p:nvPr/>
          </p:nvSpPr>
          <p:spPr>
            <a:xfrm>
              <a:off x="0" y="0"/>
              <a:ext cx="1242597" cy="780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36000" tIns="108000" rIns="3600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zeichne Rechteck</a:t>
              </a:r>
            </a:p>
          </p:txBody>
        </p:sp>
        <p:grpSp>
          <p:nvGrpSpPr>
            <p:cNvPr id="90" name="Gruppieren 89">
              <a:extLst>
                <a:ext uri="{FF2B5EF4-FFF2-40B4-BE49-F238E27FC236}">
                  <a16:creationId xmlns:a16="http://schemas.microsoft.com/office/drawing/2014/main" id="{1526A3CC-BFCA-9649-A55A-F5F72AAA42BB}"/>
                </a:ext>
              </a:extLst>
            </p:cNvPr>
            <p:cNvGrpSpPr/>
            <p:nvPr/>
          </p:nvGrpSpPr>
          <p:grpSpPr>
            <a:xfrm>
              <a:off x="379927" y="431442"/>
              <a:ext cx="518795" cy="362578"/>
              <a:chOff x="0" y="0"/>
              <a:chExt cx="838200" cy="585585"/>
            </a:xfrm>
            <a:solidFill>
              <a:schemeClr val="bg1"/>
            </a:solidFill>
          </p:grpSpPr>
          <p:sp>
            <p:nvSpPr>
              <p:cNvPr id="91" name="Ecken des Rechtecks auf der gleichen Seite schneiden 90">
                <a:extLst>
                  <a:ext uri="{FF2B5EF4-FFF2-40B4-BE49-F238E27FC236}">
                    <a16:creationId xmlns:a16="http://schemas.microsoft.com/office/drawing/2014/main" id="{08D0B16F-1E5C-214E-8A52-D2E29AEAFED0}"/>
                  </a:ext>
                </a:extLst>
              </p:cNvPr>
              <p:cNvSpPr/>
              <p:nvPr/>
            </p:nvSpPr>
            <p:spPr>
              <a:xfrm>
                <a:off x="0" y="352540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92" name="Träne 91">
                <a:extLst>
                  <a:ext uri="{FF2B5EF4-FFF2-40B4-BE49-F238E27FC236}">
                    <a16:creationId xmlns:a16="http://schemas.microsoft.com/office/drawing/2014/main" id="{22230281-8DC2-8245-A9B4-EF570E11F300}"/>
                  </a:ext>
                </a:extLst>
              </p:cNvPr>
              <p:cNvSpPr/>
              <p:nvPr/>
            </p:nvSpPr>
            <p:spPr>
              <a:xfrm rot="7970588">
                <a:off x="225845" y="0"/>
                <a:ext cx="406400" cy="406400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98" name="Gruppieren 97">
            <a:extLst>
              <a:ext uri="{FF2B5EF4-FFF2-40B4-BE49-F238E27FC236}">
                <a16:creationId xmlns:a16="http://schemas.microsoft.com/office/drawing/2014/main" id="{4DB597B2-B062-AB43-856E-0DB2B5A7CEA5}"/>
              </a:ext>
            </a:extLst>
          </p:cNvPr>
          <p:cNvGrpSpPr/>
          <p:nvPr/>
        </p:nvGrpSpPr>
        <p:grpSpPr>
          <a:xfrm>
            <a:off x="8165011" y="518950"/>
            <a:ext cx="1242489" cy="793872"/>
            <a:chOff x="0" y="0"/>
            <a:chExt cx="1242597" cy="794020"/>
          </a:xfrm>
        </p:grpSpPr>
        <p:sp>
          <p:nvSpPr>
            <p:cNvPr id="99" name="Rechteck 98">
              <a:extLst>
                <a:ext uri="{FF2B5EF4-FFF2-40B4-BE49-F238E27FC236}">
                  <a16:creationId xmlns:a16="http://schemas.microsoft.com/office/drawing/2014/main" id="{F707B2BC-3ADD-C54F-BC1B-FF6B0B85F80E}"/>
                </a:ext>
              </a:extLst>
            </p:cNvPr>
            <p:cNvSpPr/>
            <p:nvPr/>
          </p:nvSpPr>
          <p:spPr>
            <a:xfrm>
              <a:off x="0" y="0"/>
              <a:ext cx="1242597" cy="780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36000" tIns="108000" rIns="3600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zeichne Quadrat</a:t>
              </a:r>
            </a:p>
          </p:txBody>
        </p:sp>
        <p:grpSp>
          <p:nvGrpSpPr>
            <p:cNvPr id="100" name="Gruppieren 99">
              <a:extLst>
                <a:ext uri="{FF2B5EF4-FFF2-40B4-BE49-F238E27FC236}">
                  <a16:creationId xmlns:a16="http://schemas.microsoft.com/office/drawing/2014/main" id="{8C3FF21E-70E0-854F-BEA5-688D8A9DEEBE}"/>
                </a:ext>
              </a:extLst>
            </p:cNvPr>
            <p:cNvGrpSpPr/>
            <p:nvPr/>
          </p:nvGrpSpPr>
          <p:grpSpPr>
            <a:xfrm>
              <a:off x="379927" y="431442"/>
              <a:ext cx="518795" cy="362578"/>
              <a:chOff x="0" y="0"/>
              <a:chExt cx="838200" cy="585585"/>
            </a:xfrm>
            <a:solidFill>
              <a:schemeClr val="bg1"/>
            </a:solidFill>
          </p:grpSpPr>
          <p:sp>
            <p:nvSpPr>
              <p:cNvPr id="101" name="Ecken des Rechtecks auf der gleichen Seite schneiden 100">
                <a:extLst>
                  <a:ext uri="{FF2B5EF4-FFF2-40B4-BE49-F238E27FC236}">
                    <a16:creationId xmlns:a16="http://schemas.microsoft.com/office/drawing/2014/main" id="{9250D28A-E80B-F941-B904-57059ACE8210}"/>
                  </a:ext>
                </a:extLst>
              </p:cNvPr>
              <p:cNvSpPr/>
              <p:nvPr/>
            </p:nvSpPr>
            <p:spPr>
              <a:xfrm>
                <a:off x="0" y="352540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102" name="Träne 101">
                <a:extLst>
                  <a:ext uri="{FF2B5EF4-FFF2-40B4-BE49-F238E27FC236}">
                    <a16:creationId xmlns:a16="http://schemas.microsoft.com/office/drawing/2014/main" id="{5B29281B-F9AB-3B4F-A032-D5C14E1DBDD0}"/>
                  </a:ext>
                </a:extLst>
              </p:cNvPr>
              <p:cNvSpPr/>
              <p:nvPr/>
            </p:nvSpPr>
            <p:spPr>
              <a:xfrm rot="7970588">
                <a:off x="225845" y="0"/>
                <a:ext cx="406400" cy="406400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103" name="Gruppieren 102">
            <a:extLst>
              <a:ext uri="{FF2B5EF4-FFF2-40B4-BE49-F238E27FC236}">
                <a16:creationId xmlns:a16="http://schemas.microsoft.com/office/drawing/2014/main" id="{6872A661-E634-314C-B28B-8EE584D7C5E3}"/>
              </a:ext>
            </a:extLst>
          </p:cNvPr>
          <p:cNvGrpSpPr/>
          <p:nvPr/>
        </p:nvGrpSpPr>
        <p:grpSpPr>
          <a:xfrm>
            <a:off x="9542389" y="542207"/>
            <a:ext cx="1242489" cy="793872"/>
            <a:chOff x="0" y="0"/>
            <a:chExt cx="1242597" cy="794020"/>
          </a:xfrm>
        </p:grpSpPr>
        <p:sp>
          <p:nvSpPr>
            <p:cNvPr id="104" name="Rechteck 103">
              <a:extLst>
                <a:ext uri="{FF2B5EF4-FFF2-40B4-BE49-F238E27FC236}">
                  <a16:creationId xmlns:a16="http://schemas.microsoft.com/office/drawing/2014/main" id="{66DF40E6-22D4-A04A-822C-272944A82F05}"/>
                </a:ext>
              </a:extLst>
            </p:cNvPr>
            <p:cNvSpPr/>
            <p:nvPr/>
          </p:nvSpPr>
          <p:spPr>
            <a:xfrm>
              <a:off x="0" y="0"/>
              <a:ext cx="1242597" cy="780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36000" tIns="108000" rIns="3600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zeichne Kreis</a:t>
              </a:r>
            </a:p>
          </p:txBody>
        </p:sp>
        <p:grpSp>
          <p:nvGrpSpPr>
            <p:cNvPr id="105" name="Gruppieren 104">
              <a:extLst>
                <a:ext uri="{FF2B5EF4-FFF2-40B4-BE49-F238E27FC236}">
                  <a16:creationId xmlns:a16="http://schemas.microsoft.com/office/drawing/2014/main" id="{332B508E-E2C6-FC45-8BAE-282D83AFB758}"/>
                </a:ext>
              </a:extLst>
            </p:cNvPr>
            <p:cNvGrpSpPr/>
            <p:nvPr/>
          </p:nvGrpSpPr>
          <p:grpSpPr>
            <a:xfrm>
              <a:off x="379927" y="431442"/>
              <a:ext cx="518795" cy="362578"/>
              <a:chOff x="0" y="0"/>
              <a:chExt cx="838200" cy="585585"/>
            </a:xfrm>
            <a:solidFill>
              <a:schemeClr val="bg1"/>
            </a:solidFill>
          </p:grpSpPr>
          <p:sp>
            <p:nvSpPr>
              <p:cNvPr id="106" name="Ecken des Rechtecks auf der gleichen Seite schneiden 105">
                <a:extLst>
                  <a:ext uri="{FF2B5EF4-FFF2-40B4-BE49-F238E27FC236}">
                    <a16:creationId xmlns:a16="http://schemas.microsoft.com/office/drawing/2014/main" id="{93588CFD-51CF-9949-90F8-6CA0707F7A00}"/>
                  </a:ext>
                </a:extLst>
              </p:cNvPr>
              <p:cNvSpPr/>
              <p:nvPr/>
            </p:nvSpPr>
            <p:spPr>
              <a:xfrm>
                <a:off x="0" y="352540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107" name="Träne 106">
                <a:extLst>
                  <a:ext uri="{FF2B5EF4-FFF2-40B4-BE49-F238E27FC236}">
                    <a16:creationId xmlns:a16="http://schemas.microsoft.com/office/drawing/2014/main" id="{C5749DFC-1778-7641-8BD4-F563EE9C8354}"/>
                  </a:ext>
                </a:extLst>
              </p:cNvPr>
              <p:cNvSpPr/>
              <p:nvPr/>
            </p:nvSpPr>
            <p:spPr>
              <a:xfrm rot="7970588">
                <a:off x="225845" y="0"/>
                <a:ext cx="406400" cy="406400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108" name="Gruppieren 107">
            <a:extLst>
              <a:ext uri="{FF2B5EF4-FFF2-40B4-BE49-F238E27FC236}">
                <a16:creationId xmlns:a16="http://schemas.microsoft.com/office/drawing/2014/main" id="{D65B93F1-AA68-354B-9C57-A6340CD14C2A}"/>
              </a:ext>
            </a:extLst>
          </p:cNvPr>
          <p:cNvGrpSpPr/>
          <p:nvPr/>
        </p:nvGrpSpPr>
        <p:grpSpPr>
          <a:xfrm>
            <a:off x="10908711" y="539478"/>
            <a:ext cx="1241952" cy="793602"/>
            <a:chOff x="0" y="0"/>
            <a:chExt cx="1242597" cy="794020"/>
          </a:xfrm>
        </p:grpSpPr>
        <p:sp>
          <p:nvSpPr>
            <p:cNvPr id="109" name="Rechteck 108">
              <a:extLst>
                <a:ext uri="{FF2B5EF4-FFF2-40B4-BE49-F238E27FC236}">
                  <a16:creationId xmlns:a16="http://schemas.microsoft.com/office/drawing/2014/main" id="{0582CA8C-37B5-6A4E-836F-82B4F999D5A6}"/>
                </a:ext>
              </a:extLst>
            </p:cNvPr>
            <p:cNvSpPr/>
            <p:nvPr/>
          </p:nvSpPr>
          <p:spPr>
            <a:xfrm>
              <a:off x="0" y="0"/>
              <a:ext cx="1242597" cy="780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36000" tIns="108000" rIns="3600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zeichne Dreieck</a:t>
              </a:r>
            </a:p>
          </p:txBody>
        </p:sp>
        <p:grpSp>
          <p:nvGrpSpPr>
            <p:cNvPr id="110" name="Gruppieren 109">
              <a:extLst>
                <a:ext uri="{FF2B5EF4-FFF2-40B4-BE49-F238E27FC236}">
                  <a16:creationId xmlns:a16="http://schemas.microsoft.com/office/drawing/2014/main" id="{2D8A5C78-3697-0E49-9A1F-BDBE24566BB6}"/>
                </a:ext>
              </a:extLst>
            </p:cNvPr>
            <p:cNvGrpSpPr/>
            <p:nvPr/>
          </p:nvGrpSpPr>
          <p:grpSpPr>
            <a:xfrm>
              <a:off x="379927" y="431442"/>
              <a:ext cx="518795" cy="362578"/>
              <a:chOff x="0" y="0"/>
              <a:chExt cx="838200" cy="585585"/>
            </a:xfrm>
            <a:solidFill>
              <a:schemeClr val="bg1"/>
            </a:solidFill>
          </p:grpSpPr>
          <p:sp>
            <p:nvSpPr>
              <p:cNvPr id="111" name="Ecken des Rechtecks auf der gleichen Seite schneiden 110">
                <a:extLst>
                  <a:ext uri="{FF2B5EF4-FFF2-40B4-BE49-F238E27FC236}">
                    <a16:creationId xmlns:a16="http://schemas.microsoft.com/office/drawing/2014/main" id="{AD0D8BE6-857B-7D4D-A881-8A18B62AA674}"/>
                  </a:ext>
                </a:extLst>
              </p:cNvPr>
              <p:cNvSpPr/>
              <p:nvPr/>
            </p:nvSpPr>
            <p:spPr>
              <a:xfrm>
                <a:off x="0" y="352540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112" name="Träne 111">
                <a:extLst>
                  <a:ext uri="{FF2B5EF4-FFF2-40B4-BE49-F238E27FC236}">
                    <a16:creationId xmlns:a16="http://schemas.microsoft.com/office/drawing/2014/main" id="{0E54FFE0-6F49-2B42-8B96-B5278089B2A4}"/>
                  </a:ext>
                </a:extLst>
              </p:cNvPr>
              <p:cNvSpPr/>
              <p:nvPr/>
            </p:nvSpPr>
            <p:spPr>
              <a:xfrm rot="7970588">
                <a:off x="225845" y="0"/>
                <a:ext cx="406400" cy="406400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113" name="Gruppieren 112">
            <a:extLst>
              <a:ext uri="{FF2B5EF4-FFF2-40B4-BE49-F238E27FC236}">
                <a16:creationId xmlns:a16="http://schemas.microsoft.com/office/drawing/2014/main" id="{D625411E-6FD6-0549-B8B4-B891852B859A}"/>
              </a:ext>
            </a:extLst>
          </p:cNvPr>
          <p:cNvGrpSpPr/>
          <p:nvPr/>
        </p:nvGrpSpPr>
        <p:grpSpPr>
          <a:xfrm>
            <a:off x="8164775" y="1398302"/>
            <a:ext cx="1241952" cy="793602"/>
            <a:chOff x="0" y="0"/>
            <a:chExt cx="1242597" cy="794020"/>
          </a:xfrm>
        </p:grpSpPr>
        <p:sp>
          <p:nvSpPr>
            <p:cNvPr id="114" name="Rechteck 113">
              <a:extLst>
                <a:ext uri="{FF2B5EF4-FFF2-40B4-BE49-F238E27FC236}">
                  <a16:creationId xmlns:a16="http://schemas.microsoft.com/office/drawing/2014/main" id="{8EA73F91-3AEE-8044-AF79-22F4BC5C3AA6}"/>
                </a:ext>
              </a:extLst>
            </p:cNvPr>
            <p:cNvSpPr/>
            <p:nvPr/>
          </p:nvSpPr>
          <p:spPr>
            <a:xfrm>
              <a:off x="0" y="0"/>
              <a:ext cx="1242597" cy="780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36000" tIns="108000" rIns="3600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zeichne Rechteck</a:t>
              </a:r>
            </a:p>
          </p:txBody>
        </p:sp>
        <p:grpSp>
          <p:nvGrpSpPr>
            <p:cNvPr id="115" name="Gruppieren 114">
              <a:extLst>
                <a:ext uri="{FF2B5EF4-FFF2-40B4-BE49-F238E27FC236}">
                  <a16:creationId xmlns:a16="http://schemas.microsoft.com/office/drawing/2014/main" id="{C20F85C2-1635-7B4A-9B96-E1C8F65EB90C}"/>
                </a:ext>
              </a:extLst>
            </p:cNvPr>
            <p:cNvGrpSpPr/>
            <p:nvPr/>
          </p:nvGrpSpPr>
          <p:grpSpPr>
            <a:xfrm>
              <a:off x="379927" y="431442"/>
              <a:ext cx="518795" cy="362578"/>
              <a:chOff x="0" y="0"/>
              <a:chExt cx="838200" cy="585585"/>
            </a:xfrm>
            <a:solidFill>
              <a:schemeClr val="bg1"/>
            </a:solidFill>
          </p:grpSpPr>
          <p:sp>
            <p:nvSpPr>
              <p:cNvPr id="116" name="Ecken des Rechtecks auf der gleichen Seite schneiden 115">
                <a:extLst>
                  <a:ext uri="{FF2B5EF4-FFF2-40B4-BE49-F238E27FC236}">
                    <a16:creationId xmlns:a16="http://schemas.microsoft.com/office/drawing/2014/main" id="{A4314764-CE1F-8F46-81A5-068FAA6C8693}"/>
                  </a:ext>
                </a:extLst>
              </p:cNvPr>
              <p:cNvSpPr/>
              <p:nvPr/>
            </p:nvSpPr>
            <p:spPr>
              <a:xfrm>
                <a:off x="0" y="352540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117" name="Träne 116">
                <a:extLst>
                  <a:ext uri="{FF2B5EF4-FFF2-40B4-BE49-F238E27FC236}">
                    <a16:creationId xmlns:a16="http://schemas.microsoft.com/office/drawing/2014/main" id="{528F7BF7-2622-7743-9D6B-A00D7F3B607F}"/>
                  </a:ext>
                </a:extLst>
              </p:cNvPr>
              <p:cNvSpPr/>
              <p:nvPr/>
            </p:nvSpPr>
            <p:spPr>
              <a:xfrm rot="7970588">
                <a:off x="225845" y="0"/>
                <a:ext cx="406400" cy="406400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123" name="Gruppieren 122">
            <a:extLst>
              <a:ext uri="{FF2B5EF4-FFF2-40B4-BE49-F238E27FC236}">
                <a16:creationId xmlns:a16="http://schemas.microsoft.com/office/drawing/2014/main" id="{DF48A58D-C2E8-3845-8877-B7485269B196}"/>
              </a:ext>
            </a:extLst>
          </p:cNvPr>
          <p:cNvGrpSpPr/>
          <p:nvPr/>
        </p:nvGrpSpPr>
        <p:grpSpPr>
          <a:xfrm>
            <a:off x="8167283" y="521222"/>
            <a:ext cx="1242489" cy="793872"/>
            <a:chOff x="0" y="0"/>
            <a:chExt cx="1242597" cy="794020"/>
          </a:xfrm>
        </p:grpSpPr>
        <p:sp>
          <p:nvSpPr>
            <p:cNvPr id="124" name="Rechteck 123">
              <a:extLst>
                <a:ext uri="{FF2B5EF4-FFF2-40B4-BE49-F238E27FC236}">
                  <a16:creationId xmlns:a16="http://schemas.microsoft.com/office/drawing/2014/main" id="{22308EC8-2F95-704D-B436-7A2FA24CDE71}"/>
                </a:ext>
              </a:extLst>
            </p:cNvPr>
            <p:cNvSpPr/>
            <p:nvPr/>
          </p:nvSpPr>
          <p:spPr>
            <a:xfrm>
              <a:off x="0" y="0"/>
              <a:ext cx="1242597" cy="780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36000" tIns="108000" rIns="3600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zeichne Quadrat</a:t>
              </a:r>
            </a:p>
          </p:txBody>
        </p:sp>
        <p:grpSp>
          <p:nvGrpSpPr>
            <p:cNvPr id="125" name="Gruppieren 124">
              <a:extLst>
                <a:ext uri="{FF2B5EF4-FFF2-40B4-BE49-F238E27FC236}">
                  <a16:creationId xmlns:a16="http://schemas.microsoft.com/office/drawing/2014/main" id="{85EFDE0C-9482-1646-8E77-4BE5C4D1DDD5}"/>
                </a:ext>
              </a:extLst>
            </p:cNvPr>
            <p:cNvGrpSpPr/>
            <p:nvPr/>
          </p:nvGrpSpPr>
          <p:grpSpPr>
            <a:xfrm>
              <a:off x="379927" y="431442"/>
              <a:ext cx="518795" cy="362578"/>
              <a:chOff x="0" y="0"/>
              <a:chExt cx="838200" cy="585585"/>
            </a:xfrm>
            <a:solidFill>
              <a:schemeClr val="bg1"/>
            </a:solidFill>
          </p:grpSpPr>
          <p:sp>
            <p:nvSpPr>
              <p:cNvPr id="126" name="Ecken des Rechtecks auf der gleichen Seite schneiden 125">
                <a:extLst>
                  <a:ext uri="{FF2B5EF4-FFF2-40B4-BE49-F238E27FC236}">
                    <a16:creationId xmlns:a16="http://schemas.microsoft.com/office/drawing/2014/main" id="{3DFD9F15-9C0E-DE4D-BB55-7E3301604FF8}"/>
                  </a:ext>
                </a:extLst>
              </p:cNvPr>
              <p:cNvSpPr/>
              <p:nvPr/>
            </p:nvSpPr>
            <p:spPr>
              <a:xfrm>
                <a:off x="0" y="352540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127" name="Träne 126">
                <a:extLst>
                  <a:ext uri="{FF2B5EF4-FFF2-40B4-BE49-F238E27FC236}">
                    <a16:creationId xmlns:a16="http://schemas.microsoft.com/office/drawing/2014/main" id="{47571C97-7E8F-E346-B12D-CC0BF1FB2007}"/>
                  </a:ext>
                </a:extLst>
              </p:cNvPr>
              <p:cNvSpPr/>
              <p:nvPr/>
            </p:nvSpPr>
            <p:spPr>
              <a:xfrm rot="7970588">
                <a:off x="225845" y="0"/>
                <a:ext cx="406400" cy="406400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128" name="Gruppieren 127">
            <a:extLst>
              <a:ext uri="{FF2B5EF4-FFF2-40B4-BE49-F238E27FC236}">
                <a16:creationId xmlns:a16="http://schemas.microsoft.com/office/drawing/2014/main" id="{0092CAAB-1ABF-A049-A5C9-30EC5C6906D6}"/>
              </a:ext>
            </a:extLst>
          </p:cNvPr>
          <p:cNvGrpSpPr/>
          <p:nvPr/>
        </p:nvGrpSpPr>
        <p:grpSpPr>
          <a:xfrm>
            <a:off x="9544661" y="544479"/>
            <a:ext cx="1242489" cy="793872"/>
            <a:chOff x="0" y="0"/>
            <a:chExt cx="1242597" cy="794020"/>
          </a:xfrm>
        </p:grpSpPr>
        <p:sp>
          <p:nvSpPr>
            <p:cNvPr id="129" name="Rechteck 128">
              <a:extLst>
                <a:ext uri="{FF2B5EF4-FFF2-40B4-BE49-F238E27FC236}">
                  <a16:creationId xmlns:a16="http://schemas.microsoft.com/office/drawing/2014/main" id="{B9887A0F-CE9C-5B4A-9BD8-B048035E9B75}"/>
                </a:ext>
              </a:extLst>
            </p:cNvPr>
            <p:cNvSpPr/>
            <p:nvPr/>
          </p:nvSpPr>
          <p:spPr>
            <a:xfrm>
              <a:off x="0" y="0"/>
              <a:ext cx="1242597" cy="780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36000" tIns="108000" rIns="3600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zeichne Kreis</a:t>
              </a:r>
            </a:p>
          </p:txBody>
        </p:sp>
        <p:grpSp>
          <p:nvGrpSpPr>
            <p:cNvPr id="130" name="Gruppieren 129">
              <a:extLst>
                <a:ext uri="{FF2B5EF4-FFF2-40B4-BE49-F238E27FC236}">
                  <a16:creationId xmlns:a16="http://schemas.microsoft.com/office/drawing/2014/main" id="{1456754F-4974-8145-ADA6-C044A15CC088}"/>
                </a:ext>
              </a:extLst>
            </p:cNvPr>
            <p:cNvGrpSpPr/>
            <p:nvPr/>
          </p:nvGrpSpPr>
          <p:grpSpPr>
            <a:xfrm>
              <a:off x="379927" y="431442"/>
              <a:ext cx="518795" cy="362578"/>
              <a:chOff x="0" y="0"/>
              <a:chExt cx="838200" cy="585585"/>
            </a:xfrm>
            <a:solidFill>
              <a:schemeClr val="bg1"/>
            </a:solidFill>
          </p:grpSpPr>
          <p:sp>
            <p:nvSpPr>
              <p:cNvPr id="131" name="Ecken des Rechtecks auf der gleichen Seite schneiden 130">
                <a:extLst>
                  <a:ext uri="{FF2B5EF4-FFF2-40B4-BE49-F238E27FC236}">
                    <a16:creationId xmlns:a16="http://schemas.microsoft.com/office/drawing/2014/main" id="{869D56F1-BB59-0842-BA1E-89C7C4CE7964}"/>
                  </a:ext>
                </a:extLst>
              </p:cNvPr>
              <p:cNvSpPr/>
              <p:nvPr/>
            </p:nvSpPr>
            <p:spPr>
              <a:xfrm>
                <a:off x="0" y="352540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132" name="Träne 131">
                <a:extLst>
                  <a:ext uri="{FF2B5EF4-FFF2-40B4-BE49-F238E27FC236}">
                    <a16:creationId xmlns:a16="http://schemas.microsoft.com/office/drawing/2014/main" id="{2986D94D-9057-E84C-AF04-FF5A799A3770}"/>
                  </a:ext>
                </a:extLst>
              </p:cNvPr>
              <p:cNvSpPr/>
              <p:nvPr/>
            </p:nvSpPr>
            <p:spPr>
              <a:xfrm rot="7970588">
                <a:off x="225845" y="0"/>
                <a:ext cx="406400" cy="406400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133" name="Gruppieren 132">
            <a:extLst>
              <a:ext uri="{FF2B5EF4-FFF2-40B4-BE49-F238E27FC236}">
                <a16:creationId xmlns:a16="http://schemas.microsoft.com/office/drawing/2014/main" id="{D33F6845-CE8C-D742-8E1B-B72607AB2852}"/>
              </a:ext>
            </a:extLst>
          </p:cNvPr>
          <p:cNvGrpSpPr/>
          <p:nvPr/>
        </p:nvGrpSpPr>
        <p:grpSpPr>
          <a:xfrm>
            <a:off x="10910983" y="541750"/>
            <a:ext cx="1241952" cy="793602"/>
            <a:chOff x="0" y="0"/>
            <a:chExt cx="1242597" cy="794020"/>
          </a:xfrm>
        </p:grpSpPr>
        <p:sp>
          <p:nvSpPr>
            <p:cNvPr id="134" name="Rechteck 133">
              <a:extLst>
                <a:ext uri="{FF2B5EF4-FFF2-40B4-BE49-F238E27FC236}">
                  <a16:creationId xmlns:a16="http://schemas.microsoft.com/office/drawing/2014/main" id="{6A2D5075-AC26-4F46-B513-4ADC9A8B9D9D}"/>
                </a:ext>
              </a:extLst>
            </p:cNvPr>
            <p:cNvSpPr/>
            <p:nvPr/>
          </p:nvSpPr>
          <p:spPr>
            <a:xfrm>
              <a:off x="0" y="0"/>
              <a:ext cx="1242597" cy="780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36000" tIns="108000" rIns="3600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zeichne Dreieck</a:t>
              </a:r>
            </a:p>
          </p:txBody>
        </p:sp>
        <p:grpSp>
          <p:nvGrpSpPr>
            <p:cNvPr id="135" name="Gruppieren 134">
              <a:extLst>
                <a:ext uri="{FF2B5EF4-FFF2-40B4-BE49-F238E27FC236}">
                  <a16:creationId xmlns:a16="http://schemas.microsoft.com/office/drawing/2014/main" id="{B7D61051-60D8-DF4E-9CC5-5937C52A5F83}"/>
                </a:ext>
              </a:extLst>
            </p:cNvPr>
            <p:cNvGrpSpPr/>
            <p:nvPr/>
          </p:nvGrpSpPr>
          <p:grpSpPr>
            <a:xfrm>
              <a:off x="379927" y="431442"/>
              <a:ext cx="518795" cy="362578"/>
              <a:chOff x="0" y="0"/>
              <a:chExt cx="838200" cy="585585"/>
            </a:xfrm>
            <a:solidFill>
              <a:schemeClr val="bg1"/>
            </a:solidFill>
          </p:grpSpPr>
          <p:sp>
            <p:nvSpPr>
              <p:cNvPr id="136" name="Ecken des Rechtecks auf der gleichen Seite schneiden 135">
                <a:extLst>
                  <a:ext uri="{FF2B5EF4-FFF2-40B4-BE49-F238E27FC236}">
                    <a16:creationId xmlns:a16="http://schemas.microsoft.com/office/drawing/2014/main" id="{F3DDCB94-F25A-4241-AE74-E6A58347604D}"/>
                  </a:ext>
                </a:extLst>
              </p:cNvPr>
              <p:cNvSpPr/>
              <p:nvPr/>
            </p:nvSpPr>
            <p:spPr>
              <a:xfrm>
                <a:off x="0" y="352540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137" name="Träne 136">
                <a:extLst>
                  <a:ext uri="{FF2B5EF4-FFF2-40B4-BE49-F238E27FC236}">
                    <a16:creationId xmlns:a16="http://schemas.microsoft.com/office/drawing/2014/main" id="{EA34ADAC-C288-334F-9D4E-67BA03ABB613}"/>
                  </a:ext>
                </a:extLst>
              </p:cNvPr>
              <p:cNvSpPr/>
              <p:nvPr/>
            </p:nvSpPr>
            <p:spPr>
              <a:xfrm rot="7970588">
                <a:off x="225845" y="0"/>
                <a:ext cx="406400" cy="406400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138" name="Gruppieren 137">
            <a:extLst>
              <a:ext uri="{FF2B5EF4-FFF2-40B4-BE49-F238E27FC236}">
                <a16:creationId xmlns:a16="http://schemas.microsoft.com/office/drawing/2014/main" id="{765EBB05-9199-DF4A-A08A-794FF5A782AC}"/>
              </a:ext>
            </a:extLst>
          </p:cNvPr>
          <p:cNvGrpSpPr/>
          <p:nvPr/>
        </p:nvGrpSpPr>
        <p:grpSpPr>
          <a:xfrm>
            <a:off x="8167047" y="1400574"/>
            <a:ext cx="1241952" cy="793602"/>
            <a:chOff x="0" y="0"/>
            <a:chExt cx="1242597" cy="794020"/>
          </a:xfrm>
        </p:grpSpPr>
        <p:sp>
          <p:nvSpPr>
            <p:cNvPr id="139" name="Rechteck 138">
              <a:extLst>
                <a:ext uri="{FF2B5EF4-FFF2-40B4-BE49-F238E27FC236}">
                  <a16:creationId xmlns:a16="http://schemas.microsoft.com/office/drawing/2014/main" id="{B86315E2-A714-0849-8D15-F954038E1A2B}"/>
                </a:ext>
              </a:extLst>
            </p:cNvPr>
            <p:cNvSpPr/>
            <p:nvPr/>
          </p:nvSpPr>
          <p:spPr>
            <a:xfrm>
              <a:off x="0" y="0"/>
              <a:ext cx="1242597" cy="780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36000" tIns="108000" rIns="3600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zeichne Rechteck</a:t>
              </a:r>
            </a:p>
          </p:txBody>
        </p:sp>
        <p:grpSp>
          <p:nvGrpSpPr>
            <p:cNvPr id="140" name="Gruppieren 139">
              <a:extLst>
                <a:ext uri="{FF2B5EF4-FFF2-40B4-BE49-F238E27FC236}">
                  <a16:creationId xmlns:a16="http://schemas.microsoft.com/office/drawing/2014/main" id="{4DF3B262-2405-B449-B459-878127819E6A}"/>
                </a:ext>
              </a:extLst>
            </p:cNvPr>
            <p:cNvGrpSpPr/>
            <p:nvPr/>
          </p:nvGrpSpPr>
          <p:grpSpPr>
            <a:xfrm>
              <a:off x="379927" y="431442"/>
              <a:ext cx="518795" cy="362578"/>
              <a:chOff x="0" y="0"/>
              <a:chExt cx="838200" cy="585585"/>
            </a:xfrm>
            <a:solidFill>
              <a:schemeClr val="bg1"/>
            </a:solidFill>
          </p:grpSpPr>
          <p:sp>
            <p:nvSpPr>
              <p:cNvPr id="141" name="Ecken des Rechtecks auf der gleichen Seite schneiden 140">
                <a:extLst>
                  <a:ext uri="{FF2B5EF4-FFF2-40B4-BE49-F238E27FC236}">
                    <a16:creationId xmlns:a16="http://schemas.microsoft.com/office/drawing/2014/main" id="{021D677A-8D01-F540-A01E-579D720840A2}"/>
                  </a:ext>
                </a:extLst>
              </p:cNvPr>
              <p:cNvSpPr/>
              <p:nvPr/>
            </p:nvSpPr>
            <p:spPr>
              <a:xfrm>
                <a:off x="0" y="352540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142" name="Träne 141">
                <a:extLst>
                  <a:ext uri="{FF2B5EF4-FFF2-40B4-BE49-F238E27FC236}">
                    <a16:creationId xmlns:a16="http://schemas.microsoft.com/office/drawing/2014/main" id="{2EA9EA61-9ADE-6044-BAEF-E549DC1CFF9D}"/>
                  </a:ext>
                </a:extLst>
              </p:cNvPr>
              <p:cNvSpPr/>
              <p:nvPr/>
            </p:nvSpPr>
            <p:spPr>
              <a:xfrm rot="7970588">
                <a:off x="225845" y="0"/>
                <a:ext cx="406400" cy="406400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148" name="Gruppieren 147">
            <a:extLst>
              <a:ext uri="{FF2B5EF4-FFF2-40B4-BE49-F238E27FC236}">
                <a16:creationId xmlns:a16="http://schemas.microsoft.com/office/drawing/2014/main" id="{1F3D2FCF-6109-BE42-A33E-34AA2ECF151C}"/>
              </a:ext>
            </a:extLst>
          </p:cNvPr>
          <p:cNvGrpSpPr/>
          <p:nvPr/>
        </p:nvGrpSpPr>
        <p:grpSpPr>
          <a:xfrm>
            <a:off x="8153635" y="521253"/>
            <a:ext cx="1242489" cy="793872"/>
            <a:chOff x="0" y="0"/>
            <a:chExt cx="1242597" cy="794020"/>
          </a:xfrm>
        </p:grpSpPr>
        <p:sp>
          <p:nvSpPr>
            <p:cNvPr id="149" name="Rechteck 148">
              <a:extLst>
                <a:ext uri="{FF2B5EF4-FFF2-40B4-BE49-F238E27FC236}">
                  <a16:creationId xmlns:a16="http://schemas.microsoft.com/office/drawing/2014/main" id="{2B4888EB-DEAC-F548-A1DB-558EEFEA241D}"/>
                </a:ext>
              </a:extLst>
            </p:cNvPr>
            <p:cNvSpPr/>
            <p:nvPr/>
          </p:nvSpPr>
          <p:spPr>
            <a:xfrm>
              <a:off x="0" y="0"/>
              <a:ext cx="1242597" cy="780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36000" tIns="108000" rIns="3600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zeichne Quadrat</a:t>
              </a:r>
            </a:p>
          </p:txBody>
        </p:sp>
        <p:grpSp>
          <p:nvGrpSpPr>
            <p:cNvPr id="150" name="Gruppieren 149">
              <a:extLst>
                <a:ext uri="{FF2B5EF4-FFF2-40B4-BE49-F238E27FC236}">
                  <a16:creationId xmlns:a16="http://schemas.microsoft.com/office/drawing/2014/main" id="{6470BF30-50B6-714F-A694-F4D664C3DA1F}"/>
                </a:ext>
              </a:extLst>
            </p:cNvPr>
            <p:cNvGrpSpPr/>
            <p:nvPr/>
          </p:nvGrpSpPr>
          <p:grpSpPr>
            <a:xfrm>
              <a:off x="379927" y="431442"/>
              <a:ext cx="518795" cy="362578"/>
              <a:chOff x="0" y="0"/>
              <a:chExt cx="838200" cy="585585"/>
            </a:xfrm>
            <a:solidFill>
              <a:schemeClr val="bg1"/>
            </a:solidFill>
          </p:grpSpPr>
          <p:sp>
            <p:nvSpPr>
              <p:cNvPr id="151" name="Ecken des Rechtecks auf der gleichen Seite schneiden 150">
                <a:extLst>
                  <a:ext uri="{FF2B5EF4-FFF2-40B4-BE49-F238E27FC236}">
                    <a16:creationId xmlns:a16="http://schemas.microsoft.com/office/drawing/2014/main" id="{13852409-A414-9C47-AED1-791298496AA2}"/>
                  </a:ext>
                </a:extLst>
              </p:cNvPr>
              <p:cNvSpPr/>
              <p:nvPr/>
            </p:nvSpPr>
            <p:spPr>
              <a:xfrm>
                <a:off x="0" y="352540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152" name="Träne 151">
                <a:extLst>
                  <a:ext uri="{FF2B5EF4-FFF2-40B4-BE49-F238E27FC236}">
                    <a16:creationId xmlns:a16="http://schemas.microsoft.com/office/drawing/2014/main" id="{63EBE754-AB3A-C14F-9B77-FA49A37F9B42}"/>
                  </a:ext>
                </a:extLst>
              </p:cNvPr>
              <p:cNvSpPr/>
              <p:nvPr/>
            </p:nvSpPr>
            <p:spPr>
              <a:xfrm rot="7970588">
                <a:off x="225845" y="0"/>
                <a:ext cx="406400" cy="406400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153" name="Gruppieren 152">
            <a:extLst>
              <a:ext uri="{FF2B5EF4-FFF2-40B4-BE49-F238E27FC236}">
                <a16:creationId xmlns:a16="http://schemas.microsoft.com/office/drawing/2014/main" id="{84905302-FE6A-584A-ABF8-C4ABC9703C74}"/>
              </a:ext>
            </a:extLst>
          </p:cNvPr>
          <p:cNvGrpSpPr/>
          <p:nvPr/>
        </p:nvGrpSpPr>
        <p:grpSpPr>
          <a:xfrm>
            <a:off x="9533285" y="546751"/>
            <a:ext cx="1242489" cy="793872"/>
            <a:chOff x="0" y="0"/>
            <a:chExt cx="1242597" cy="794020"/>
          </a:xfrm>
        </p:grpSpPr>
        <p:sp>
          <p:nvSpPr>
            <p:cNvPr id="154" name="Rechteck 153">
              <a:extLst>
                <a:ext uri="{FF2B5EF4-FFF2-40B4-BE49-F238E27FC236}">
                  <a16:creationId xmlns:a16="http://schemas.microsoft.com/office/drawing/2014/main" id="{02AA2CC8-218D-D04E-865A-8F2619A5B127}"/>
                </a:ext>
              </a:extLst>
            </p:cNvPr>
            <p:cNvSpPr/>
            <p:nvPr/>
          </p:nvSpPr>
          <p:spPr>
            <a:xfrm>
              <a:off x="0" y="0"/>
              <a:ext cx="1242597" cy="780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36000" tIns="108000" rIns="3600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zeichne Kreis</a:t>
              </a:r>
            </a:p>
          </p:txBody>
        </p:sp>
        <p:grpSp>
          <p:nvGrpSpPr>
            <p:cNvPr id="155" name="Gruppieren 154">
              <a:extLst>
                <a:ext uri="{FF2B5EF4-FFF2-40B4-BE49-F238E27FC236}">
                  <a16:creationId xmlns:a16="http://schemas.microsoft.com/office/drawing/2014/main" id="{AFCB737B-2C35-124B-BF75-EAD3394B732C}"/>
                </a:ext>
              </a:extLst>
            </p:cNvPr>
            <p:cNvGrpSpPr/>
            <p:nvPr/>
          </p:nvGrpSpPr>
          <p:grpSpPr>
            <a:xfrm>
              <a:off x="379927" y="431442"/>
              <a:ext cx="518795" cy="362578"/>
              <a:chOff x="0" y="0"/>
              <a:chExt cx="838200" cy="585585"/>
            </a:xfrm>
            <a:solidFill>
              <a:schemeClr val="bg1"/>
            </a:solidFill>
          </p:grpSpPr>
          <p:sp>
            <p:nvSpPr>
              <p:cNvPr id="156" name="Ecken des Rechtecks auf der gleichen Seite schneiden 155">
                <a:extLst>
                  <a:ext uri="{FF2B5EF4-FFF2-40B4-BE49-F238E27FC236}">
                    <a16:creationId xmlns:a16="http://schemas.microsoft.com/office/drawing/2014/main" id="{F221EB59-4A25-E744-8702-F4DB7A3A4228}"/>
                  </a:ext>
                </a:extLst>
              </p:cNvPr>
              <p:cNvSpPr/>
              <p:nvPr/>
            </p:nvSpPr>
            <p:spPr>
              <a:xfrm>
                <a:off x="0" y="352540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157" name="Träne 156">
                <a:extLst>
                  <a:ext uri="{FF2B5EF4-FFF2-40B4-BE49-F238E27FC236}">
                    <a16:creationId xmlns:a16="http://schemas.microsoft.com/office/drawing/2014/main" id="{0F45D5E5-6DB4-5045-B0DA-8DF08B545404}"/>
                  </a:ext>
                </a:extLst>
              </p:cNvPr>
              <p:cNvSpPr/>
              <p:nvPr/>
            </p:nvSpPr>
            <p:spPr>
              <a:xfrm rot="7970588">
                <a:off x="225845" y="0"/>
                <a:ext cx="406400" cy="406400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158" name="Gruppieren 157">
            <a:extLst>
              <a:ext uri="{FF2B5EF4-FFF2-40B4-BE49-F238E27FC236}">
                <a16:creationId xmlns:a16="http://schemas.microsoft.com/office/drawing/2014/main" id="{1D56561D-A3A6-7741-8D92-7C919593CF0E}"/>
              </a:ext>
            </a:extLst>
          </p:cNvPr>
          <p:cNvGrpSpPr/>
          <p:nvPr/>
        </p:nvGrpSpPr>
        <p:grpSpPr>
          <a:xfrm>
            <a:off x="10899607" y="544022"/>
            <a:ext cx="1241952" cy="793602"/>
            <a:chOff x="0" y="0"/>
            <a:chExt cx="1242597" cy="794020"/>
          </a:xfrm>
        </p:grpSpPr>
        <p:sp>
          <p:nvSpPr>
            <p:cNvPr id="159" name="Rechteck 158">
              <a:extLst>
                <a:ext uri="{FF2B5EF4-FFF2-40B4-BE49-F238E27FC236}">
                  <a16:creationId xmlns:a16="http://schemas.microsoft.com/office/drawing/2014/main" id="{CBB76F41-4E7F-834F-947F-2A83100208F9}"/>
                </a:ext>
              </a:extLst>
            </p:cNvPr>
            <p:cNvSpPr/>
            <p:nvPr/>
          </p:nvSpPr>
          <p:spPr>
            <a:xfrm>
              <a:off x="0" y="0"/>
              <a:ext cx="1242597" cy="780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36000" tIns="108000" rIns="3600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zeichne Dreieck</a:t>
              </a:r>
            </a:p>
          </p:txBody>
        </p:sp>
        <p:grpSp>
          <p:nvGrpSpPr>
            <p:cNvPr id="160" name="Gruppieren 159">
              <a:extLst>
                <a:ext uri="{FF2B5EF4-FFF2-40B4-BE49-F238E27FC236}">
                  <a16:creationId xmlns:a16="http://schemas.microsoft.com/office/drawing/2014/main" id="{839BE5B3-C10D-144D-9160-4E63CFA44A9D}"/>
                </a:ext>
              </a:extLst>
            </p:cNvPr>
            <p:cNvGrpSpPr/>
            <p:nvPr/>
          </p:nvGrpSpPr>
          <p:grpSpPr>
            <a:xfrm>
              <a:off x="379927" y="431442"/>
              <a:ext cx="518795" cy="362578"/>
              <a:chOff x="0" y="0"/>
              <a:chExt cx="838200" cy="585585"/>
            </a:xfrm>
            <a:solidFill>
              <a:schemeClr val="bg1"/>
            </a:solidFill>
          </p:grpSpPr>
          <p:sp>
            <p:nvSpPr>
              <p:cNvPr id="161" name="Ecken des Rechtecks auf der gleichen Seite schneiden 160">
                <a:extLst>
                  <a:ext uri="{FF2B5EF4-FFF2-40B4-BE49-F238E27FC236}">
                    <a16:creationId xmlns:a16="http://schemas.microsoft.com/office/drawing/2014/main" id="{6DB92F9B-FC83-5743-B7AD-1F701F65FD67}"/>
                  </a:ext>
                </a:extLst>
              </p:cNvPr>
              <p:cNvSpPr/>
              <p:nvPr/>
            </p:nvSpPr>
            <p:spPr>
              <a:xfrm>
                <a:off x="0" y="352540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162" name="Träne 161">
                <a:extLst>
                  <a:ext uri="{FF2B5EF4-FFF2-40B4-BE49-F238E27FC236}">
                    <a16:creationId xmlns:a16="http://schemas.microsoft.com/office/drawing/2014/main" id="{43E541BD-3982-5E40-86AC-5FA9073B5432}"/>
                  </a:ext>
                </a:extLst>
              </p:cNvPr>
              <p:cNvSpPr/>
              <p:nvPr/>
            </p:nvSpPr>
            <p:spPr>
              <a:xfrm rot="7970588">
                <a:off x="225845" y="0"/>
                <a:ext cx="406400" cy="406400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163" name="Gruppieren 162">
            <a:extLst>
              <a:ext uri="{FF2B5EF4-FFF2-40B4-BE49-F238E27FC236}">
                <a16:creationId xmlns:a16="http://schemas.microsoft.com/office/drawing/2014/main" id="{1B6DB891-31E5-194D-91ED-29E10D80D22C}"/>
              </a:ext>
            </a:extLst>
          </p:cNvPr>
          <p:cNvGrpSpPr/>
          <p:nvPr/>
        </p:nvGrpSpPr>
        <p:grpSpPr>
          <a:xfrm>
            <a:off x="8155671" y="1402846"/>
            <a:ext cx="1241952" cy="793602"/>
            <a:chOff x="0" y="0"/>
            <a:chExt cx="1242597" cy="794020"/>
          </a:xfrm>
        </p:grpSpPr>
        <p:sp>
          <p:nvSpPr>
            <p:cNvPr id="164" name="Rechteck 163">
              <a:extLst>
                <a:ext uri="{FF2B5EF4-FFF2-40B4-BE49-F238E27FC236}">
                  <a16:creationId xmlns:a16="http://schemas.microsoft.com/office/drawing/2014/main" id="{969E8FE9-DAC5-E94A-ABD5-6D6F2CF6D4A2}"/>
                </a:ext>
              </a:extLst>
            </p:cNvPr>
            <p:cNvSpPr/>
            <p:nvPr/>
          </p:nvSpPr>
          <p:spPr>
            <a:xfrm>
              <a:off x="0" y="0"/>
              <a:ext cx="1242597" cy="780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36000" tIns="108000" rIns="3600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zeichne Rechteck</a:t>
              </a:r>
            </a:p>
          </p:txBody>
        </p:sp>
        <p:grpSp>
          <p:nvGrpSpPr>
            <p:cNvPr id="165" name="Gruppieren 164">
              <a:extLst>
                <a:ext uri="{FF2B5EF4-FFF2-40B4-BE49-F238E27FC236}">
                  <a16:creationId xmlns:a16="http://schemas.microsoft.com/office/drawing/2014/main" id="{492CB2B9-CCA4-6D4B-88B7-E36959DFD723}"/>
                </a:ext>
              </a:extLst>
            </p:cNvPr>
            <p:cNvGrpSpPr/>
            <p:nvPr/>
          </p:nvGrpSpPr>
          <p:grpSpPr>
            <a:xfrm>
              <a:off x="379927" y="431442"/>
              <a:ext cx="518795" cy="362578"/>
              <a:chOff x="0" y="0"/>
              <a:chExt cx="838200" cy="585585"/>
            </a:xfrm>
            <a:solidFill>
              <a:schemeClr val="bg1"/>
            </a:solidFill>
          </p:grpSpPr>
          <p:sp>
            <p:nvSpPr>
              <p:cNvPr id="166" name="Ecken des Rechtecks auf der gleichen Seite schneiden 165">
                <a:extLst>
                  <a:ext uri="{FF2B5EF4-FFF2-40B4-BE49-F238E27FC236}">
                    <a16:creationId xmlns:a16="http://schemas.microsoft.com/office/drawing/2014/main" id="{B18E21DF-0165-A34C-B092-E9EF664E7D04}"/>
                  </a:ext>
                </a:extLst>
              </p:cNvPr>
              <p:cNvSpPr/>
              <p:nvPr/>
            </p:nvSpPr>
            <p:spPr>
              <a:xfrm>
                <a:off x="0" y="352540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167" name="Träne 166">
                <a:extLst>
                  <a:ext uri="{FF2B5EF4-FFF2-40B4-BE49-F238E27FC236}">
                    <a16:creationId xmlns:a16="http://schemas.microsoft.com/office/drawing/2014/main" id="{216F8EE1-54EE-D349-9151-16F0DD8004AE}"/>
                  </a:ext>
                </a:extLst>
              </p:cNvPr>
              <p:cNvSpPr/>
              <p:nvPr/>
            </p:nvSpPr>
            <p:spPr>
              <a:xfrm rot="7970588">
                <a:off x="225845" y="0"/>
                <a:ext cx="406400" cy="406400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190" name="Gruppieren 189">
            <a:extLst>
              <a:ext uri="{FF2B5EF4-FFF2-40B4-BE49-F238E27FC236}">
                <a16:creationId xmlns:a16="http://schemas.microsoft.com/office/drawing/2014/main" id="{880758F6-3170-1F42-A0D4-E086E4E480BD}"/>
              </a:ext>
            </a:extLst>
          </p:cNvPr>
          <p:cNvGrpSpPr/>
          <p:nvPr/>
        </p:nvGrpSpPr>
        <p:grpSpPr>
          <a:xfrm>
            <a:off x="8162503" y="2793705"/>
            <a:ext cx="1241952" cy="785984"/>
            <a:chOff x="0" y="0"/>
            <a:chExt cx="1242597" cy="786225"/>
          </a:xfrm>
        </p:grpSpPr>
        <p:sp>
          <p:nvSpPr>
            <p:cNvPr id="191" name="Rechteck 190">
              <a:extLst>
                <a:ext uri="{FF2B5EF4-FFF2-40B4-BE49-F238E27FC236}">
                  <a16:creationId xmlns:a16="http://schemas.microsoft.com/office/drawing/2014/main" id="{500F065A-4880-1F4F-B45D-1427565E7DA6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blau</a:t>
              </a:r>
            </a:p>
          </p:txBody>
        </p:sp>
        <p:grpSp>
          <p:nvGrpSpPr>
            <p:cNvPr id="192" name="Gruppieren 191">
              <a:extLst>
                <a:ext uri="{FF2B5EF4-FFF2-40B4-BE49-F238E27FC236}">
                  <a16:creationId xmlns:a16="http://schemas.microsoft.com/office/drawing/2014/main" id="{7FDBA027-1182-DA4E-9DF3-41CBC8BBBB04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193" name="Ecken des Rechtecks auf der gleichen Seite schneiden 192">
                <a:extLst>
                  <a:ext uri="{FF2B5EF4-FFF2-40B4-BE49-F238E27FC236}">
                    <a16:creationId xmlns:a16="http://schemas.microsoft.com/office/drawing/2014/main" id="{CDAFBF0C-27BF-4648-9C7A-83A99C45751D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194" name="Dreieck 193">
                <a:extLst>
                  <a:ext uri="{FF2B5EF4-FFF2-40B4-BE49-F238E27FC236}">
                    <a16:creationId xmlns:a16="http://schemas.microsoft.com/office/drawing/2014/main" id="{AE8A7E54-9507-C148-BE29-F4234272239B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195" name="Gruppieren 194">
            <a:extLst>
              <a:ext uri="{FF2B5EF4-FFF2-40B4-BE49-F238E27FC236}">
                <a16:creationId xmlns:a16="http://schemas.microsoft.com/office/drawing/2014/main" id="{96E706AE-8332-804F-B663-1EA54AB4AA30}"/>
              </a:ext>
            </a:extLst>
          </p:cNvPr>
          <p:cNvGrpSpPr/>
          <p:nvPr/>
        </p:nvGrpSpPr>
        <p:grpSpPr>
          <a:xfrm>
            <a:off x="9540117" y="2794547"/>
            <a:ext cx="1241952" cy="785984"/>
            <a:chOff x="0" y="0"/>
            <a:chExt cx="1242597" cy="786225"/>
          </a:xfrm>
        </p:grpSpPr>
        <p:sp>
          <p:nvSpPr>
            <p:cNvPr id="196" name="Rechteck 195">
              <a:extLst>
                <a:ext uri="{FF2B5EF4-FFF2-40B4-BE49-F238E27FC236}">
                  <a16:creationId xmlns:a16="http://schemas.microsoft.com/office/drawing/2014/main" id="{A40F7723-F8A7-BC47-8037-3435433FD867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grün</a:t>
              </a:r>
            </a:p>
          </p:txBody>
        </p:sp>
        <p:grpSp>
          <p:nvGrpSpPr>
            <p:cNvPr id="197" name="Gruppieren 196">
              <a:extLst>
                <a:ext uri="{FF2B5EF4-FFF2-40B4-BE49-F238E27FC236}">
                  <a16:creationId xmlns:a16="http://schemas.microsoft.com/office/drawing/2014/main" id="{F249C598-79D5-B24C-B1E3-71239ED1C7B6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198" name="Ecken des Rechtecks auf der gleichen Seite schneiden 197">
                <a:extLst>
                  <a:ext uri="{FF2B5EF4-FFF2-40B4-BE49-F238E27FC236}">
                    <a16:creationId xmlns:a16="http://schemas.microsoft.com/office/drawing/2014/main" id="{1D4DA005-9A03-3B41-9BFB-2ADD6D3DFCD0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199" name="Dreieck 198">
                <a:extLst>
                  <a:ext uri="{FF2B5EF4-FFF2-40B4-BE49-F238E27FC236}">
                    <a16:creationId xmlns:a16="http://schemas.microsoft.com/office/drawing/2014/main" id="{F0206108-2060-E841-A252-9F40F4F8C645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200" name="Gruppieren 199">
            <a:extLst>
              <a:ext uri="{FF2B5EF4-FFF2-40B4-BE49-F238E27FC236}">
                <a16:creationId xmlns:a16="http://schemas.microsoft.com/office/drawing/2014/main" id="{81017A2D-181E-A94A-B732-04A393B25253}"/>
              </a:ext>
            </a:extLst>
          </p:cNvPr>
          <p:cNvGrpSpPr/>
          <p:nvPr/>
        </p:nvGrpSpPr>
        <p:grpSpPr>
          <a:xfrm>
            <a:off x="10936165" y="2797556"/>
            <a:ext cx="1241952" cy="785984"/>
            <a:chOff x="0" y="0"/>
            <a:chExt cx="1242597" cy="786225"/>
          </a:xfrm>
        </p:grpSpPr>
        <p:sp>
          <p:nvSpPr>
            <p:cNvPr id="201" name="Rechteck 200">
              <a:extLst>
                <a:ext uri="{FF2B5EF4-FFF2-40B4-BE49-F238E27FC236}">
                  <a16:creationId xmlns:a16="http://schemas.microsoft.com/office/drawing/2014/main" id="{63E6A817-CA50-B542-8DCD-8C05B6FCC58B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rot</a:t>
              </a:r>
            </a:p>
          </p:txBody>
        </p:sp>
        <p:grpSp>
          <p:nvGrpSpPr>
            <p:cNvPr id="202" name="Gruppieren 201">
              <a:extLst>
                <a:ext uri="{FF2B5EF4-FFF2-40B4-BE49-F238E27FC236}">
                  <a16:creationId xmlns:a16="http://schemas.microsoft.com/office/drawing/2014/main" id="{B21C4E9E-9530-6A48-9568-F019B7D70C68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203" name="Ecken des Rechtecks auf der gleichen Seite schneiden 202">
                <a:extLst>
                  <a:ext uri="{FF2B5EF4-FFF2-40B4-BE49-F238E27FC236}">
                    <a16:creationId xmlns:a16="http://schemas.microsoft.com/office/drawing/2014/main" id="{2EF188DB-592D-EC48-9E54-4C0C9EFEFB2B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204" name="Dreieck 203">
                <a:extLst>
                  <a:ext uri="{FF2B5EF4-FFF2-40B4-BE49-F238E27FC236}">
                    <a16:creationId xmlns:a16="http://schemas.microsoft.com/office/drawing/2014/main" id="{DA56027C-5CC4-0049-BB20-D578288485D7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205" name="Gruppieren 204">
            <a:extLst>
              <a:ext uri="{FF2B5EF4-FFF2-40B4-BE49-F238E27FC236}">
                <a16:creationId xmlns:a16="http://schemas.microsoft.com/office/drawing/2014/main" id="{D00D1101-86A2-164B-BD89-9F3F8FF50953}"/>
              </a:ext>
            </a:extLst>
          </p:cNvPr>
          <p:cNvGrpSpPr/>
          <p:nvPr/>
        </p:nvGrpSpPr>
        <p:grpSpPr>
          <a:xfrm>
            <a:off x="8162503" y="3696491"/>
            <a:ext cx="1241952" cy="785984"/>
            <a:chOff x="0" y="0"/>
            <a:chExt cx="1242597" cy="786225"/>
          </a:xfrm>
        </p:grpSpPr>
        <p:sp>
          <p:nvSpPr>
            <p:cNvPr id="206" name="Rechteck 205">
              <a:extLst>
                <a:ext uri="{FF2B5EF4-FFF2-40B4-BE49-F238E27FC236}">
                  <a16:creationId xmlns:a16="http://schemas.microsoft.com/office/drawing/2014/main" id="{1CD152F8-89C8-6E41-987E-24BA00520050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lila</a:t>
              </a:r>
            </a:p>
          </p:txBody>
        </p:sp>
        <p:grpSp>
          <p:nvGrpSpPr>
            <p:cNvPr id="207" name="Gruppieren 206">
              <a:extLst>
                <a:ext uri="{FF2B5EF4-FFF2-40B4-BE49-F238E27FC236}">
                  <a16:creationId xmlns:a16="http://schemas.microsoft.com/office/drawing/2014/main" id="{3FAD3D5A-ACC5-2E4F-80F7-0E9B913A7676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208" name="Ecken des Rechtecks auf der gleichen Seite schneiden 207">
                <a:extLst>
                  <a:ext uri="{FF2B5EF4-FFF2-40B4-BE49-F238E27FC236}">
                    <a16:creationId xmlns:a16="http://schemas.microsoft.com/office/drawing/2014/main" id="{D87807BA-94F9-BA49-A856-27EB566AD448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209" name="Dreieck 208">
                <a:extLst>
                  <a:ext uri="{FF2B5EF4-FFF2-40B4-BE49-F238E27FC236}">
                    <a16:creationId xmlns:a16="http://schemas.microsoft.com/office/drawing/2014/main" id="{89841130-B0AB-DE42-850D-8E470B267157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232" name="Gruppieren 231">
            <a:extLst>
              <a:ext uri="{FF2B5EF4-FFF2-40B4-BE49-F238E27FC236}">
                <a16:creationId xmlns:a16="http://schemas.microsoft.com/office/drawing/2014/main" id="{38FC4D59-1C0B-6448-88E3-338937EAE234}"/>
              </a:ext>
            </a:extLst>
          </p:cNvPr>
          <p:cNvGrpSpPr/>
          <p:nvPr/>
        </p:nvGrpSpPr>
        <p:grpSpPr>
          <a:xfrm>
            <a:off x="8162504" y="2793705"/>
            <a:ext cx="1241952" cy="785984"/>
            <a:chOff x="0" y="0"/>
            <a:chExt cx="1242597" cy="786225"/>
          </a:xfrm>
        </p:grpSpPr>
        <p:sp>
          <p:nvSpPr>
            <p:cNvPr id="233" name="Rechteck 232">
              <a:extLst>
                <a:ext uri="{FF2B5EF4-FFF2-40B4-BE49-F238E27FC236}">
                  <a16:creationId xmlns:a16="http://schemas.microsoft.com/office/drawing/2014/main" id="{A2B15E11-6141-3148-ADC9-DBCE2EDF8508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blau</a:t>
              </a:r>
            </a:p>
          </p:txBody>
        </p:sp>
        <p:grpSp>
          <p:nvGrpSpPr>
            <p:cNvPr id="234" name="Gruppieren 233">
              <a:extLst>
                <a:ext uri="{FF2B5EF4-FFF2-40B4-BE49-F238E27FC236}">
                  <a16:creationId xmlns:a16="http://schemas.microsoft.com/office/drawing/2014/main" id="{FF83F897-B97E-5C4A-9FAD-ECFB3A829082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235" name="Ecken des Rechtecks auf der gleichen Seite schneiden 234">
                <a:extLst>
                  <a:ext uri="{FF2B5EF4-FFF2-40B4-BE49-F238E27FC236}">
                    <a16:creationId xmlns:a16="http://schemas.microsoft.com/office/drawing/2014/main" id="{CE67A423-F110-1B4E-827C-3AE25C8E0210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236" name="Dreieck 235">
                <a:extLst>
                  <a:ext uri="{FF2B5EF4-FFF2-40B4-BE49-F238E27FC236}">
                    <a16:creationId xmlns:a16="http://schemas.microsoft.com/office/drawing/2014/main" id="{3F47901C-5534-0541-85BB-A9C01DC0A84F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237" name="Gruppieren 236">
            <a:extLst>
              <a:ext uri="{FF2B5EF4-FFF2-40B4-BE49-F238E27FC236}">
                <a16:creationId xmlns:a16="http://schemas.microsoft.com/office/drawing/2014/main" id="{A8172B92-B785-674A-A5C7-429072924C14}"/>
              </a:ext>
            </a:extLst>
          </p:cNvPr>
          <p:cNvGrpSpPr/>
          <p:nvPr/>
        </p:nvGrpSpPr>
        <p:grpSpPr>
          <a:xfrm>
            <a:off x="9540118" y="2794547"/>
            <a:ext cx="1241952" cy="785984"/>
            <a:chOff x="0" y="0"/>
            <a:chExt cx="1242597" cy="786225"/>
          </a:xfrm>
        </p:grpSpPr>
        <p:sp>
          <p:nvSpPr>
            <p:cNvPr id="238" name="Rechteck 237">
              <a:extLst>
                <a:ext uri="{FF2B5EF4-FFF2-40B4-BE49-F238E27FC236}">
                  <a16:creationId xmlns:a16="http://schemas.microsoft.com/office/drawing/2014/main" id="{63DACC58-6E2A-F248-9848-E17D300D085C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grün</a:t>
              </a:r>
            </a:p>
          </p:txBody>
        </p:sp>
        <p:grpSp>
          <p:nvGrpSpPr>
            <p:cNvPr id="239" name="Gruppieren 238">
              <a:extLst>
                <a:ext uri="{FF2B5EF4-FFF2-40B4-BE49-F238E27FC236}">
                  <a16:creationId xmlns:a16="http://schemas.microsoft.com/office/drawing/2014/main" id="{63BAAE83-C70F-B142-895B-13B22BA38466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240" name="Ecken des Rechtecks auf der gleichen Seite schneiden 239">
                <a:extLst>
                  <a:ext uri="{FF2B5EF4-FFF2-40B4-BE49-F238E27FC236}">
                    <a16:creationId xmlns:a16="http://schemas.microsoft.com/office/drawing/2014/main" id="{27E8804E-0B1D-6E4F-B8F8-8C4156E19825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241" name="Dreieck 240">
                <a:extLst>
                  <a:ext uri="{FF2B5EF4-FFF2-40B4-BE49-F238E27FC236}">
                    <a16:creationId xmlns:a16="http://schemas.microsoft.com/office/drawing/2014/main" id="{4F568293-1C11-BF49-BFC2-84B942B54AFD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242" name="Gruppieren 241">
            <a:extLst>
              <a:ext uri="{FF2B5EF4-FFF2-40B4-BE49-F238E27FC236}">
                <a16:creationId xmlns:a16="http://schemas.microsoft.com/office/drawing/2014/main" id="{A1578A98-463E-EC47-9000-A48F95BC0B63}"/>
              </a:ext>
            </a:extLst>
          </p:cNvPr>
          <p:cNvGrpSpPr/>
          <p:nvPr/>
        </p:nvGrpSpPr>
        <p:grpSpPr>
          <a:xfrm>
            <a:off x="10936166" y="2797556"/>
            <a:ext cx="1241952" cy="785984"/>
            <a:chOff x="0" y="0"/>
            <a:chExt cx="1242597" cy="786225"/>
          </a:xfrm>
        </p:grpSpPr>
        <p:sp>
          <p:nvSpPr>
            <p:cNvPr id="243" name="Rechteck 242">
              <a:extLst>
                <a:ext uri="{FF2B5EF4-FFF2-40B4-BE49-F238E27FC236}">
                  <a16:creationId xmlns:a16="http://schemas.microsoft.com/office/drawing/2014/main" id="{6B834D5A-5FF9-F94D-9635-6C55A7475914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rot</a:t>
              </a:r>
            </a:p>
          </p:txBody>
        </p:sp>
        <p:grpSp>
          <p:nvGrpSpPr>
            <p:cNvPr id="244" name="Gruppieren 243">
              <a:extLst>
                <a:ext uri="{FF2B5EF4-FFF2-40B4-BE49-F238E27FC236}">
                  <a16:creationId xmlns:a16="http://schemas.microsoft.com/office/drawing/2014/main" id="{519C689F-3F81-E64E-9328-AEFABC1E6575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245" name="Ecken des Rechtecks auf der gleichen Seite schneiden 244">
                <a:extLst>
                  <a:ext uri="{FF2B5EF4-FFF2-40B4-BE49-F238E27FC236}">
                    <a16:creationId xmlns:a16="http://schemas.microsoft.com/office/drawing/2014/main" id="{1B587CEF-362C-BE42-A627-3ABB334B131C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246" name="Dreieck 245">
                <a:extLst>
                  <a:ext uri="{FF2B5EF4-FFF2-40B4-BE49-F238E27FC236}">
                    <a16:creationId xmlns:a16="http://schemas.microsoft.com/office/drawing/2014/main" id="{B860E040-C1A7-1943-A10E-DC9DDB435624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247" name="Gruppieren 246">
            <a:extLst>
              <a:ext uri="{FF2B5EF4-FFF2-40B4-BE49-F238E27FC236}">
                <a16:creationId xmlns:a16="http://schemas.microsoft.com/office/drawing/2014/main" id="{C2BE1BA7-B88C-A141-A905-F77035767A39}"/>
              </a:ext>
            </a:extLst>
          </p:cNvPr>
          <p:cNvGrpSpPr/>
          <p:nvPr/>
        </p:nvGrpSpPr>
        <p:grpSpPr>
          <a:xfrm>
            <a:off x="8162504" y="3696491"/>
            <a:ext cx="1241952" cy="785984"/>
            <a:chOff x="0" y="0"/>
            <a:chExt cx="1242597" cy="786225"/>
          </a:xfrm>
        </p:grpSpPr>
        <p:sp>
          <p:nvSpPr>
            <p:cNvPr id="248" name="Rechteck 247">
              <a:extLst>
                <a:ext uri="{FF2B5EF4-FFF2-40B4-BE49-F238E27FC236}">
                  <a16:creationId xmlns:a16="http://schemas.microsoft.com/office/drawing/2014/main" id="{A61D8610-2FD1-4946-AAED-1CD53C18E222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lila</a:t>
              </a:r>
            </a:p>
          </p:txBody>
        </p:sp>
        <p:grpSp>
          <p:nvGrpSpPr>
            <p:cNvPr id="249" name="Gruppieren 248">
              <a:extLst>
                <a:ext uri="{FF2B5EF4-FFF2-40B4-BE49-F238E27FC236}">
                  <a16:creationId xmlns:a16="http://schemas.microsoft.com/office/drawing/2014/main" id="{B2213A36-6EFF-C646-9998-9868B71AAF7C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250" name="Ecken des Rechtecks auf der gleichen Seite schneiden 249">
                <a:extLst>
                  <a:ext uri="{FF2B5EF4-FFF2-40B4-BE49-F238E27FC236}">
                    <a16:creationId xmlns:a16="http://schemas.microsoft.com/office/drawing/2014/main" id="{ABED995C-F911-594E-9FFC-1D1B78E23BC8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251" name="Dreieck 250">
                <a:extLst>
                  <a:ext uri="{FF2B5EF4-FFF2-40B4-BE49-F238E27FC236}">
                    <a16:creationId xmlns:a16="http://schemas.microsoft.com/office/drawing/2014/main" id="{3934C050-4273-D948-BB67-656A9A79ADD1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274" name="Gruppieren 273">
            <a:extLst>
              <a:ext uri="{FF2B5EF4-FFF2-40B4-BE49-F238E27FC236}">
                <a16:creationId xmlns:a16="http://schemas.microsoft.com/office/drawing/2014/main" id="{BBC4A941-9748-414B-B562-624A5F30F01C}"/>
              </a:ext>
            </a:extLst>
          </p:cNvPr>
          <p:cNvGrpSpPr/>
          <p:nvPr/>
        </p:nvGrpSpPr>
        <p:grpSpPr>
          <a:xfrm>
            <a:off x="8162503" y="2793705"/>
            <a:ext cx="1241952" cy="785984"/>
            <a:chOff x="0" y="0"/>
            <a:chExt cx="1242597" cy="786225"/>
          </a:xfrm>
        </p:grpSpPr>
        <p:sp>
          <p:nvSpPr>
            <p:cNvPr id="275" name="Rechteck 274">
              <a:extLst>
                <a:ext uri="{FF2B5EF4-FFF2-40B4-BE49-F238E27FC236}">
                  <a16:creationId xmlns:a16="http://schemas.microsoft.com/office/drawing/2014/main" id="{8E0E197D-436F-9545-B4D5-9F9D8B5955FD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blau</a:t>
              </a:r>
            </a:p>
          </p:txBody>
        </p:sp>
        <p:grpSp>
          <p:nvGrpSpPr>
            <p:cNvPr id="276" name="Gruppieren 275">
              <a:extLst>
                <a:ext uri="{FF2B5EF4-FFF2-40B4-BE49-F238E27FC236}">
                  <a16:creationId xmlns:a16="http://schemas.microsoft.com/office/drawing/2014/main" id="{915AEDA3-DA60-A742-99D4-19816ADF87CB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277" name="Ecken des Rechtecks auf der gleichen Seite schneiden 276">
                <a:extLst>
                  <a:ext uri="{FF2B5EF4-FFF2-40B4-BE49-F238E27FC236}">
                    <a16:creationId xmlns:a16="http://schemas.microsoft.com/office/drawing/2014/main" id="{3C73EF5A-9D58-794C-AB25-D16D79150241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278" name="Dreieck 277">
                <a:extLst>
                  <a:ext uri="{FF2B5EF4-FFF2-40B4-BE49-F238E27FC236}">
                    <a16:creationId xmlns:a16="http://schemas.microsoft.com/office/drawing/2014/main" id="{B362BCFA-09BD-5147-8CF6-F7447F33F1B5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279" name="Gruppieren 278">
            <a:extLst>
              <a:ext uri="{FF2B5EF4-FFF2-40B4-BE49-F238E27FC236}">
                <a16:creationId xmlns:a16="http://schemas.microsoft.com/office/drawing/2014/main" id="{4736991B-B0DC-3F4D-AF13-BFEC34F7C0FF}"/>
              </a:ext>
            </a:extLst>
          </p:cNvPr>
          <p:cNvGrpSpPr/>
          <p:nvPr/>
        </p:nvGrpSpPr>
        <p:grpSpPr>
          <a:xfrm>
            <a:off x="9540117" y="2794547"/>
            <a:ext cx="1241952" cy="785984"/>
            <a:chOff x="0" y="0"/>
            <a:chExt cx="1242597" cy="786225"/>
          </a:xfrm>
        </p:grpSpPr>
        <p:sp>
          <p:nvSpPr>
            <p:cNvPr id="280" name="Rechteck 279">
              <a:extLst>
                <a:ext uri="{FF2B5EF4-FFF2-40B4-BE49-F238E27FC236}">
                  <a16:creationId xmlns:a16="http://schemas.microsoft.com/office/drawing/2014/main" id="{C075BA7D-8BC2-9B45-8D81-CCAC9C624B69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grün</a:t>
              </a:r>
            </a:p>
          </p:txBody>
        </p:sp>
        <p:grpSp>
          <p:nvGrpSpPr>
            <p:cNvPr id="281" name="Gruppieren 280">
              <a:extLst>
                <a:ext uri="{FF2B5EF4-FFF2-40B4-BE49-F238E27FC236}">
                  <a16:creationId xmlns:a16="http://schemas.microsoft.com/office/drawing/2014/main" id="{42EEA741-EFA3-7D4F-B70F-E5753D8FD067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282" name="Ecken des Rechtecks auf der gleichen Seite schneiden 281">
                <a:extLst>
                  <a:ext uri="{FF2B5EF4-FFF2-40B4-BE49-F238E27FC236}">
                    <a16:creationId xmlns:a16="http://schemas.microsoft.com/office/drawing/2014/main" id="{504B05B8-CB4B-954F-A579-AA93053912EC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283" name="Dreieck 282">
                <a:extLst>
                  <a:ext uri="{FF2B5EF4-FFF2-40B4-BE49-F238E27FC236}">
                    <a16:creationId xmlns:a16="http://schemas.microsoft.com/office/drawing/2014/main" id="{D3A04830-B279-0A48-84C8-928BE32EA7E8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284" name="Gruppieren 283">
            <a:extLst>
              <a:ext uri="{FF2B5EF4-FFF2-40B4-BE49-F238E27FC236}">
                <a16:creationId xmlns:a16="http://schemas.microsoft.com/office/drawing/2014/main" id="{148AC30B-1996-BD4B-AB83-21D9C16AFEE6}"/>
              </a:ext>
            </a:extLst>
          </p:cNvPr>
          <p:cNvGrpSpPr/>
          <p:nvPr/>
        </p:nvGrpSpPr>
        <p:grpSpPr>
          <a:xfrm>
            <a:off x="10936165" y="2797556"/>
            <a:ext cx="1241952" cy="785984"/>
            <a:chOff x="0" y="0"/>
            <a:chExt cx="1242597" cy="786225"/>
          </a:xfrm>
        </p:grpSpPr>
        <p:sp>
          <p:nvSpPr>
            <p:cNvPr id="285" name="Rechteck 284">
              <a:extLst>
                <a:ext uri="{FF2B5EF4-FFF2-40B4-BE49-F238E27FC236}">
                  <a16:creationId xmlns:a16="http://schemas.microsoft.com/office/drawing/2014/main" id="{A6DEE0D0-C709-F147-806A-EC5D24B270BC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rot</a:t>
              </a:r>
            </a:p>
          </p:txBody>
        </p:sp>
        <p:grpSp>
          <p:nvGrpSpPr>
            <p:cNvPr id="286" name="Gruppieren 285">
              <a:extLst>
                <a:ext uri="{FF2B5EF4-FFF2-40B4-BE49-F238E27FC236}">
                  <a16:creationId xmlns:a16="http://schemas.microsoft.com/office/drawing/2014/main" id="{5980C421-D91F-C043-9021-3C14AF4A73F7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287" name="Ecken des Rechtecks auf der gleichen Seite schneiden 286">
                <a:extLst>
                  <a:ext uri="{FF2B5EF4-FFF2-40B4-BE49-F238E27FC236}">
                    <a16:creationId xmlns:a16="http://schemas.microsoft.com/office/drawing/2014/main" id="{1D0E3659-5469-694C-86EB-B89FA60F1C75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288" name="Dreieck 287">
                <a:extLst>
                  <a:ext uri="{FF2B5EF4-FFF2-40B4-BE49-F238E27FC236}">
                    <a16:creationId xmlns:a16="http://schemas.microsoft.com/office/drawing/2014/main" id="{E794F073-E79E-3743-B9BF-7981D9F72791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289" name="Gruppieren 288">
            <a:extLst>
              <a:ext uri="{FF2B5EF4-FFF2-40B4-BE49-F238E27FC236}">
                <a16:creationId xmlns:a16="http://schemas.microsoft.com/office/drawing/2014/main" id="{E8E6BA5C-35D2-DE4F-91E9-88EA69EBFD91}"/>
              </a:ext>
            </a:extLst>
          </p:cNvPr>
          <p:cNvGrpSpPr/>
          <p:nvPr/>
        </p:nvGrpSpPr>
        <p:grpSpPr>
          <a:xfrm>
            <a:off x="8162503" y="3696491"/>
            <a:ext cx="1241952" cy="785984"/>
            <a:chOff x="0" y="0"/>
            <a:chExt cx="1242597" cy="786225"/>
          </a:xfrm>
        </p:grpSpPr>
        <p:sp>
          <p:nvSpPr>
            <p:cNvPr id="290" name="Rechteck 289">
              <a:extLst>
                <a:ext uri="{FF2B5EF4-FFF2-40B4-BE49-F238E27FC236}">
                  <a16:creationId xmlns:a16="http://schemas.microsoft.com/office/drawing/2014/main" id="{59FA4999-364D-C24F-A194-09E5CD34DAA8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lila</a:t>
              </a:r>
            </a:p>
          </p:txBody>
        </p:sp>
        <p:grpSp>
          <p:nvGrpSpPr>
            <p:cNvPr id="291" name="Gruppieren 290">
              <a:extLst>
                <a:ext uri="{FF2B5EF4-FFF2-40B4-BE49-F238E27FC236}">
                  <a16:creationId xmlns:a16="http://schemas.microsoft.com/office/drawing/2014/main" id="{52D8DF62-790D-5C45-8ACE-1AED737B0DD2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292" name="Ecken des Rechtecks auf der gleichen Seite schneiden 291">
                <a:extLst>
                  <a:ext uri="{FF2B5EF4-FFF2-40B4-BE49-F238E27FC236}">
                    <a16:creationId xmlns:a16="http://schemas.microsoft.com/office/drawing/2014/main" id="{CE273120-60D1-0048-ADFF-B544D2426D54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293" name="Dreieck 292">
                <a:extLst>
                  <a:ext uri="{FF2B5EF4-FFF2-40B4-BE49-F238E27FC236}">
                    <a16:creationId xmlns:a16="http://schemas.microsoft.com/office/drawing/2014/main" id="{19FB8175-338C-B442-9B60-815D4EF78DC1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316" name="Gruppieren 315">
            <a:extLst>
              <a:ext uri="{FF2B5EF4-FFF2-40B4-BE49-F238E27FC236}">
                <a16:creationId xmlns:a16="http://schemas.microsoft.com/office/drawing/2014/main" id="{4DFAC1EC-E04F-144D-A00C-7462B9E39B46}"/>
              </a:ext>
            </a:extLst>
          </p:cNvPr>
          <p:cNvGrpSpPr/>
          <p:nvPr/>
        </p:nvGrpSpPr>
        <p:grpSpPr>
          <a:xfrm>
            <a:off x="8162504" y="2793705"/>
            <a:ext cx="1241952" cy="785984"/>
            <a:chOff x="0" y="0"/>
            <a:chExt cx="1242597" cy="786225"/>
          </a:xfrm>
        </p:grpSpPr>
        <p:sp>
          <p:nvSpPr>
            <p:cNvPr id="317" name="Rechteck 316">
              <a:extLst>
                <a:ext uri="{FF2B5EF4-FFF2-40B4-BE49-F238E27FC236}">
                  <a16:creationId xmlns:a16="http://schemas.microsoft.com/office/drawing/2014/main" id="{E9DC79E7-C98A-4647-A251-7D877400DD74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blau</a:t>
              </a:r>
            </a:p>
          </p:txBody>
        </p:sp>
        <p:grpSp>
          <p:nvGrpSpPr>
            <p:cNvPr id="318" name="Gruppieren 317">
              <a:extLst>
                <a:ext uri="{FF2B5EF4-FFF2-40B4-BE49-F238E27FC236}">
                  <a16:creationId xmlns:a16="http://schemas.microsoft.com/office/drawing/2014/main" id="{1ECEFF2E-FAEA-0D45-8247-8F58142EF3F2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319" name="Ecken des Rechtecks auf der gleichen Seite schneiden 318">
                <a:extLst>
                  <a:ext uri="{FF2B5EF4-FFF2-40B4-BE49-F238E27FC236}">
                    <a16:creationId xmlns:a16="http://schemas.microsoft.com/office/drawing/2014/main" id="{1747BDDE-E662-6149-87B0-232E176CC10C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320" name="Dreieck 319">
                <a:extLst>
                  <a:ext uri="{FF2B5EF4-FFF2-40B4-BE49-F238E27FC236}">
                    <a16:creationId xmlns:a16="http://schemas.microsoft.com/office/drawing/2014/main" id="{A6C61E61-5BEB-CE4D-B9E1-375192DA0859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321" name="Gruppieren 320">
            <a:extLst>
              <a:ext uri="{FF2B5EF4-FFF2-40B4-BE49-F238E27FC236}">
                <a16:creationId xmlns:a16="http://schemas.microsoft.com/office/drawing/2014/main" id="{5A3C92A2-77C3-2D49-9A0C-A3B676F52542}"/>
              </a:ext>
            </a:extLst>
          </p:cNvPr>
          <p:cNvGrpSpPr/>
          <p:nvPr/>
        </p:nvGrpSpPr>
        <p:grpSpPr>
          <a:xfrm>
            <a:off x="9540118" y="2794547"/>
            <a:ext cx="1241952" cy="785984"/>
            <a:chOff x="0" y="0"/>
            <a:chExt cx="1242597" cy="786225"/>
          </a:xfrm>
        </p:grpSpPr>
        <p:sp>
          <p:nvSpPr>
            <p:cNvPr id="322" name="Rechteck 321">
              <a:extLst>
                <a:ext uri="{FF2B5EF4-FFF2-40B4-BE49-F238E27FC236}">
                  <a16:creationId xmlns:a16="http://schemas.microsoft.com/office/drawing/2014/main" id="{83050C0F-CF59-214E-8BC8-60E85D953FF3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grün</a:t>
              </a:r>
            </a:p>
          </p:txBody>
        </p:sp>
        <p:grpSp>
          <p:nvGrpSpPr>
            <p:cNvPr id="323" name="Gruppieren 322">
              <a:extLst>
                <a:ext uri="{FF2B5EF4-FFF2-40B4-BE49-F238E27FC236}">
                  <a16:creationId xmlns:a16="http://schemas.microsoft.com/office/drawing/2014/main" id="{431E3C03-AE2D-4148-B902-6AAE29577E08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324" name="Ecken des Rechtecks auf der gleichen Seite schneiden 323">
                <a:extLst>
                  <a:ext uri="{FF2B5EF4-FFF2-40B4-BE49-F238E27FC236}">
                    <a16:creationId xmlns:a16="http://schemas.microsoft.com/office/drawing/2014/main" id="{C3652411-61AC-0F4D-86D7-3713D567EC65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325" name="Dreieck 324">
                <a:extLst>
                  <a:ext uri="{FF2B5EF4-FFF2-40B4-BE49-F238E27FC236}">
                    <a16:creationId xmlns:a16="http://schemas.microsoft.com/office/drawing/2014/main" id="{64C15FA3-AE12-644B-82E0-EF004C5815FF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326" name="Gruppieren 325">
            <a:extLst>
              <a:ext uri="{FF2B5EF4-FFF2-40B4-BE49-F238E27FC236}">
                <a16:creationId xmlns:a16="http://schemas.microsoft.com/office/drawing/2014/main" id="{520BD8BC-2625-8D4E-8E7F-B5481CCD4D73}"/>
              </a:ext>
            </a:extLst>
          </p:cNvPr>
          <p:cNvGrpSpPr/>
          <p:nvPr/>
        </p:nvGrpSpPr>
        <p:grpSpPr>
          <a:xfrm>
            <a:off x="10936166" y="2797556"/>
            <a:ext cx="1241952" cy="785984"/>
            <a:chOff x="0" y="0"/>
            <a:chExt cx="1242597" cy="786225"/>
          </a:xfrm>
        </p:grpSpPr>
        <p:sp>
          <p:nvSpPr>
            <p:cNvPr id="327" name="Rechteck 326">
              <a:extLst>
                <a:ext uri="{FF2B5EF4-FFF2-40B4-BE49-F238E27FC236}">
                  <a16:creationId xmlns:a16="http://schemas.microsoft.com/office/drawing/2014/main" id="{9E1DE43D-B659-4149-8ED8-F0A029FABC22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rot</a:t>
              </a:r>
            </a:p>
          </p:txBody>
        </p:sp>
        <p:grpSp>
          <p:nvGrpSpPr>
            <p:cNvPr id="328" name="Gruppieren 327">
              <a:extLst>
                <a:ext uri="{FF2B5EF4-FFF2-40B4-BE49-F238E27FC236}">
                  <a16:creationId xmlns:a16="http://schemas.microsoft.com/office/drawing/2014/main" id="{7535B7BF-125E-8D48-89E2-E41F48889D85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329" name="Ecken des Rechtecks auf der gleichen Seite schneiden 328">
                <a:extLst>
                  <a:ext uri="{FF2B5EF4-FFF2-40B4-BE49-F238E27FC236}">
                    <a16:creationId xmlns:a16="http://schemas.microsoft.com/office/drawing/2014/main" id="{6E898A6E-C94D-724E-A292-2A5C29819425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330" name="Dreieck 329">
                <a:extLst>
                  <a:ext uri="{FF2B5EF4-FFF2-40B4-BE49-F238E27FC236}">
                    <a16:creationId xmlns:a16="http://schemas.microsoft.com/office/drawing/2014/main" id="{E981CD72-F39B-EA47-9D39-01E10CBF5252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331" name="Gruppieren 330">
            <a:extLst>
              <a:ext uri="{FF2B5EF4-FFF2-40B4-BE49-F238E27FC236}">
                <a16:creationId xmlns:a16="http://schemas.microsoft.com/office/drawing/2014/main" id="{79402BC5-8BAB-404F-8123-E734EA3DA641}"/>
              </a:ext>
            </a:extLst>
          </p:cNvPr>
          <p:cNvGrpSpPr/>
          <p:nvPr/>
        </p:nvGrpSpPr>
        <p:grpSpPr>
          <a:xfrm>
            <a:off x="8162504" y="3696491"/>
            <a:ext cx="1241952" cy="785984"/>
            <a:chOff x="0" y="0"/>
            <a:chExt cx="1242597" cy="786225"/>
          </a:xfrm>
        </p:grpSpPr>
        <p:sp>
          <p:nvSpPr>
            <p:cNvPr id="332" name="Rechteck 331">
              <a:extLst>
                <a:ext uri="{FF2B5EF4-FFF2-40B4-BE49-F238E27FC236}">
                  <a16:creationId xmlns:a16="http://schemas.microsoft.com/office/drawing/2014/main" id="{06BAC093-315B-A149-BD87-EA693359344A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lila</a:t>
              </a:r>
            </a:p>
          </p:txBody>
        </p:sp>
        <p:grpSp>
          <p:nvGrpSpPr>
            <p:cNvPr id="333" name="Gruppieren 332">
              <a:extLst>
                <a:ext uri="{FF2B5EF4-FFF2-40B4-BE49-F238E27FC236}">
                  <a16:creationId xmlns:a16="http://schemas.microsoft.com/office/drawing/2014/main" id="{7A97E382-5340-F94A-A311-4E104E673DBA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334" name="Ecken des Rechtecks auf der gleichen Seite schneiden 333">
                <a:extLst>
                  <a:ext uri="{FF2B5EF4-FFF2-40B4-BE49-F238E27FC236}">
                    <a16:creationId xmlns:a16="http://schemas.microsoft.com/office/drawing/2014/main" id="{0474E324-1FA0-3C44-8450-C54B295E19A3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335" name="Dreieck 334">
                <a:extLst>
                  <a:ext uri="{FF2B5EF4-FFF2-40B4-BE49-F238E27FC236}">
                    <a16:creationId xmlns:a16="http://schemas.microsoft.com/office/drawing/2014/main" id="{B6BB03C4-34A1-AD45-8368-849EF5B69967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358" name="Gruppieren 357">
            <a:extLst>
              <a:ext uri="{FF2B5EF4-FFF2-40B4-BE49-F238E27FC236}">
                <a16:creationId xmlns:a16="http://schemas.microsoft.com/office/drawing/2014/main" id="{500DFDAB-1A50-614F-9B90-4C6C4040A500}"/>
              </a:ext>
            </a:extLst>
          </p:cNvPr>
          <p:cNvGrpSpPr/>
          <p:nvPr/>
        </p:nvGrpSpPr>
        <p:grpSpPr>
          <a:xfrm>
            <a:off x="8162503" y="2793705"/>
            <a:ext cx="1241952" cy="785984"/>
            <a:chOff x="0" y="0"/>
            <a:chExt cx="1242597" cy="786225"/>
          </a:xfrm>
        </p:grpSpPr>
        <p:sp>
          <p:nvSpPr>
            <p:cNvPr id="359" name="Rechteck 358">
              <a:extLst>
                <a:ext uri="{FF2B5EF4-FFF2-40B4-BE49-F238E27FC236}">
                  <a16:creationId xmlns:a16="http://schemas.microsoft.com/office/drawing/2014/main" id="{5AD9FB1D-622A-E541-8B8D-897740572F2A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blau</a:t>
              </a:r>
            </a:p>
          </p:txBody>
        </p:sp>
        <p:grpSp>
          <p:nvGrpSpPr>
            <p:cNvPr id="360" name="Gruppieren 359">
              <a:extLst>
                <a:ext uri="{FF2B5EF4-FFF2-40B4-BE49-F238E27FC236}">
                  <a16:creationId xmlns:a16="http://schemas.microsoft.com/office/drawing/2014/main" id="{D85D690D-AF5A-764B-98CB-0DC100F29551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361" name="Ecken des Rechtecks auf der gleichen Seite schneiden 360">
                <a:extLst>
                  <a:ext uri="{FF2B5EF4-FFF2-40B4-BE49-F238E27FC236}">
                    <a16:creationId xmlns:a16="http://schemas.microsoft.com/office/drawing/2014/main" id="{9308145C-541A-8648-BA76-C6708B99581E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362" name="Dreieck 361">
                <a:extLst>
                  <a:ext uri="{FF2B5EF4-FFF2-40B4-BE49-F238E27FC236}">
                    <a16:creationId xmlns:a16="http://schemas.microsoft.com/office/drawing/2014/main" id="{304AFA63-5E8A-8B4C-8D27-499250FD95BC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363" name="Gruppieren 362">
            <a:extLst>
              <a:ext uri="{FF2B5EF4-FFF2-40B4-BE49-F238E27FC236}">
                <a16:creationId xmlns:a16="http://schemas.microsoft.com/office/drawing/2014/main" id="{5F9486BC-9B23-8A4A-8767-14654A163AD4}"/>
              </a:ext>
            </a:extLst>
          </p:cNvPr>
          <p:cNvGrpSpPr/>
          <p:nvPr/>
        </p:nvGrpSpPr>
        <p:grpSpPr>
          <a:xfrm>
            <a:off x="9540117" y="2794547"/>
            <a:ext cx="1241952" cy="785984"/>
            <a:chOff x="0" y="0"/>
            <a:chExt cx="1242597" cy="786225"/>
          </a:xfrm>
        </p:grpSpPr>
        <p:sp>
          <p:nvSpPr>
            <p:cNvPr id="364" name="Rechteck 363">
              <a:extLst>
                <a:ext uri="{FF2B5EF4-FFF2-40B4-BE49-F238E27FC236}">
                  <a16:creationId xmlns:a16="http://schemas.microsoft.com/office/drawing/2014/main" id="{905DCEB2-6DF7-E248-BCE0-FDD2C94F992A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grün</a:t>
              </a:r>
            </a:p>
          </p:txBody>
        </p:sp>
        <p:grpSp>
          <p:nvGrpSpPr>
            <p:cNvPr id="365" name="Gruppieren 364">
              <a:extLst>
                <a:ext uri="{FF2B5EF4-FFF2-40B4-BE49-F238E27FC236}">
                  <a16:creationId xmlns:a16="http://schemas.microsoft.com/office/drawing/2014/main" id="{FE69EABF-8499-DA4F-ABBA-83C5C25E2B60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366" name="Ecken des Rechtecks auf der gleichen Seite schneiden 365">
                <a:extLst>
                  <a:ext uri="{FF2B5EF4-FFF2-40B4-BE49-F238E27FC236}">
                    <a16:creationId xmlns:a16="http://schemas.microsoft.com/office/drawing/2014/main" id="{07114D7A-CBDB-704F-AFB1-90B3B8973323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367" name="Dreieck 366">
                <a:extLst>
                  <a:ext uri="{FF2B5EF4-FFF2-40B4-BE49-F238E27FC236}">
                    <a16:creationId xmlns:a16="http://schemas.microsoft.com/office/drawing/2014/main" id="{62698F31-D72F-E84A-AD84-6C84C4C54261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368" name="Gruppieren 367">
            <a:extLst>
              <a:ext uri="{FF2B5EF4-FFF2-40B4-BE49-F238E27FC236}">
                <a16:creationId xmlns:a16="http://schemas.microsoft.com/office/drawing/2014/main" id="{BCF5D355-BC0A-D04A-9D50-2D31AF383278}"/>
              </a:ext>
            </a:extLst>
          </p:cNvPr>
          <p:cNvGrpSpPr/>
          <p:nvPr/>
        </p:nvGrpSpPr>
        <p:grpSpPr>
          <a:xfrm>
            <a:off x="10936165" y="2797556"/>
            <a:ext cx="1241952" cy="785984"/>
            <a:chOff x="0" y="0"/>
            <a:chExt cx="1242597" cy="786225"/>
          </a:xfrm>
        </p:grpSpPr>
        <p:sp>
          <p:nvSpPr>
            <p:cNvPr id="369" name="Rechteck 368">
              <a:extLst>
                <a:ext uri="{FF2B5EF4-FFF2-40B4-BE49-F238E27FC236}">
                  <a16:creationId xmlns:a16="http://schemas.microsoft.com/office/drawing/2014/main" id="{5BA919E7-1502-E940-8955-40F8E6B686C6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rot</a:t>
              </a:r>
            </a:p>
          </p:txBody>
        </p:sp>
        <p:grpSp>
          <p:nvGrpSpPr>
            <p:cNvPr id="370" name="Gruppieren 369">
              <a:extLst>
                <a:ext uri="{FF2B5EF4-FFF2-40B4-BE49-F238E27FC236}">
                  <a16:creationId xmlns:a16="http://schemas.microsoft.com/office/drawing/2014/main" id="{B36AEDAB-4ADA-DF43-8BAA-AD424D1EDE55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371" name="Ecken des Rechtecks auf der gleichen Seite schneiden 370">
                <a:extLst>
                  <a:ext uri="{FF2B5EF4-FFF2-40B4-BE49-F238E27FC236}">
                    <a16:creationId xmlns:a16="http://schemas.microsoft.com/office/drawing/2014/main" id="{96880E20-4D22-2E4D-B5A5-688199C195F5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372" name="Dreieck 371">
                <a:extLst>
                  <a:ext uri="{FF2B5EF4-FFF2-40B4-BE49-F238E27FC236}">
                    <a16:creationId xmlns:a16="http://schemas.microsoft.com/office/drawing/2014/main" id="{53B424BA-C357-C84A-9F29-A4388E362246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373" name="Gruppieren 372">
            <a:extLst>
              <a:ext uri="{FF2B5EF4-FFF2-40B4-BE49-F238E27FC236}">
                <a16:creationId xmlns:a16="http://schemas.microsoft.com/office/drawing/2014/main" id="{7DF13F39-8C1F-2840-931E-C827E2BC6A9C}"/>
              </a:ext>
            </a:extLst>
          </p:cNvPr>
          <p:cNvGrpSpPr/>
          <p:nvPr/>
        </p:nvGrpSpPr>
        <p:grpSpPr>
          <a:xfrm>
            <a:off x="8162503" y="3696491"/>
            <a:ext cx="1241952" cy="785984"/>
            <a:chOff x="0" y="0"/>
            <a:chExt cx="1242597" cy="786225"/>
          </a:xfrm>
        </p:grpSpPr>
        <p:sp>
          <p:nvSpPr>
            <p:cNvPr id="374" name="Rechteck 373">
              <a:extLst>
                <a:ext uri="{FF2B5EF4-FFF2-40B4-BE49-F238E27FC236}">
                  <a16:creationId xmlns:a16="http://schemas.microsoft.com/office/drawing/2014/main" id="{892322B3-4439-884A-B726-828A3ADFC2AF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lila</a:t>
              </a:r>
            </a:p>
          </p:txBody>
        </p:sp>
        <p:grpSp>
          <p:nvGrpSpPr>
            <p:cNvPr id="375" name="Gruppieren 374">
              <a:extLst>
                <a:ext uri="{FF2B5EF4-FFF2-40B4-BE49-F238E27FC236}">
                  <a16:creationId xmlns:a16="http://schemas.microsoft.com/office/drawing/2014/main" id="{277958AD-C291-4B44-B2A1-19FD02362175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376" name="Ecken des Rechtecks auf der gleichen Seite schneiden 375">
                <a:extLst>
                  <a:ext uri="{FF2B5EF4-FFF2-40B4-BE49-F238E27FC236}">
                    <a16:creationId xmlns:a16="http://schemas.microsoft.com/office/drawing/2014/main" id="{CFED2288-1F73-FD40-B207-B2DDE5C768C8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377" name="Dreieck 376">
                <a:extLst>
                  <a:ext uri="{FF2B5EF4-FFF2-40B4-BE49-F238E27FC236}">
                    <a16:creationId xmlns:a16="http://schemas.microsoft.com/office/drawing/2014/main" id="{9EA17AB6-60CD-8745-8B31-6BABED25B3E4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400" name="Gruppieren 399">
            <a:extLst>
              <a:ext uri="{FF2B5EF4-FFF2-40B4-BE49-F238E27FC236}">
                <a16:creationId xmlns:a16="http://schemas.microsoft.com/office/drawing/2014/main" id="{87A061A7-8927-1A4F-90B1-5E8F57E09CB7}"/>
              </a:ext>
            </a:extLst>
          </p:cNvPr>
          <p:cNvGrpSpPr/>
          <p:nvPr/>
        </p:nvGrpSpPr>
        <p:grpSpPr>
          <a:xfrm>
            <a:off x="8164775" y="2800537"/>
            <a:ext cx="1241952" cy="785984"/>
            <a:chOff x="0" y="0"/>
            <a:chExt cx="1242597" cy="786225"/>
          </a:xfrm>
        </p:grpSpPr>
        <p:sp>
          <p:nvSpPr>
            <p:cNvPr id="401" name="Rechteck 400">
              <a:extLst>
                <a:ext uri="{FF2B5EF4-FFF2-40B4-BE49-F238E27FC236}">
                  <a16:creationId xmlns:a16="http://schemas.microsoft.com/office/drawing/2014/main" id="{66B442AD-2FA1-FD44-8E25-332E291DEEA2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blau</a:t>
              </a:r>
            </a:p>
          </p:txBody>
        </p:sp>
        <p:grpSp>
          <p:nvGrpSpPr>
            <p:cNvPr id="402" name="Gruppieren 401">
              <a:extLst>
                <a:ext uri="{FF2B5EF4-FFF2-40B4-BE49-F238E27FC236}">
                  <a16:creationId xmlns:a16="http://schemas.microsoft.com/office/drawing/2014/main" id="{455FFD3D-F8F0-5A41-ACA6-27DA46B17925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403" name="Ecken des Rechtecks auf der gleichen Seite schneiden 402">
                <a:extLst>
                  <a:ext uri="{FF2B5EF4-FFF2-40B4-BE49-F238E27FC236}">
                    <a16:creationId xmlns:a16="http://schemas.microsoft.com/office/drawing/2014/main" id="{8D81002D-57CC-2046-B72F-49DD771E7CB2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404" name="Dreieck 403">
                <a:extLst>
                  <a:ext uri="{FF2B5EF4-FFF2-40B4-BE49-F238E27FC236}">
                    <a16:creationId xmlns:a16="http://schemas.microsoft.com/office/drawing/2014/main" id="{248E801A-2900-AE48-84D5-0F3D82E25BE8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405" name="Gruppieren 404">
            <a:extLst>
              <a:ext uri="{FF2B5EF4-FFF2-40B4-BE49-F238E27FC236}">
                <a16:creationId xmlns:a16="http://schemas.microsoft.com/office/drawing/2014/main" id="{D305369D-10BA-5D43-9464-A1BD0B096F06}"/>
              </a:ext>
            </a:extLst>
          </p:cNvPr>
          <p:cNvGrpSpPr/>
          <p:nvPr/>
        </p:nvGrpSpPr>
        <p:grpSpPr>
          <a:xfrm>
            <a:off x="9540117" y="2794547"/>
            <a:ext cx="1241952" cy="785984"/>
            <a:chOff x="0" y="0"/>
            <a:chExt cx="1242597" cy="786225"/>
          </a:xfrm>
        </p:grpSpPr>
        <p:sp>
          <p:nvSpPr>
            <p:cNvPr id="406" name="Rechteck 405">
              <a:extLst>
                <a:ext uri="{FF2B5EF4-FFF2-40B4-BE49-F238E27FC236}">
                  <a16:creationId xmlns:a16="http://schemas.microsoft.com/office/drawing/2014/main" id="{D536F2F3-308B-9F4F-8661-4CBD9EDAE6D2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grün</a:t>
              </a:r>
            </a:p>
          </p:txBody>
        </p:sp>
        <p:grpSp>
          <p:nvGrpSpPr>
            <p:cNvPr id="407" name="Gruppieren 406">
              <a:extLst>
                <a:ext uri="{FF2B5EF4-FFF2-40B4-BE49-F238E27FC236}">
                  <a16:creationId xmlns:a16="http://schemas.microsoft.com/office/drawing/2014/main" id="{FD8E443E-C244-1841-8EA1-CA905D1EEEFE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408" name="Ecken des Rechtecks auf der gleichen Seite schneiden 407">
                <a:extLst>
                  <a:ext uri="{FF2B5EF4-FFF2-40B4-BE49-F238E27FC236}">
                    <a16:creationId xmlns:a16="http://schemas.microsoft.com/office/drawing/2014/main" id="{1ED71CD2-824F-754A-9552-88D4FA17BD62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409" name="Dreieck 408">
                <a:extLst>
                  <a:ext uri="{FF2B5EF4-FFF2-40B4-BE49-F238E27FC236}">
                    <a16:creationId xmlns:a16="http://schemas.microsoft.com/office/drawing/2014/main" id="{94588CFB-33D1-1C44-9FCC-791C524C6096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410" name="Gruppieren 409">
            <a:extLst>
              <a:ext uri="{FF2B5EF4-FFF2-40B4-BE49-F238E27FC236}">
                <a16:creationId xmlns:a16="http://schemas.microsoft.com/office/drawing/2014/main" id="{C4399B45-C056-024B-A156-69A93B01EF23}"/>
              </a:ext>
            </a:extLst>
          </p:cNvPr>
          <p:cNvGrpSpPr/>
          <p:nvPr/>
        </p:nvGrpSpPr>
        <p:grpSpPr>
          <a:xfrm>
            <a:off x="10936165" y="2797556"/>
            <a:ext cx="1241952" cy="785984"/>
            <a:chOff x="0" y="0"/>
            <a:chExt cx="1242597" cy="786225"/>
          </a:xfrm>
        </p:grpSpPr>
        <p:sp>
          <p:nvSpPr>
            <p:cNvPr id="411" name="Rechteck 410">
              <a:extLst>
                <a:ext uri="{FF2B5EF4-FFF2-40B4-BE49-F238E27FC236}">
                  <a16:creationId xmlns:a16="http://schemas.microsoft.com/office/drawing/2014/main" id="{B04B8BB4-E413-7A46-8D95-A00C21BBC717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rot</a:t>
              </a:r>
            </a:p>
          </p:txBody>
        </p:sp>
        <p:grpSp>
          <p:nvGrpSpPr>
            <p:cNvPr id="412" name="Gruppieren 411">
              <a:extLst>
                <a:ext uri="{FF2B5EF4-FFF2-40B4-BE49-F238E27FC236}">
                  <a16:creationId xmlns:a16="http://schemas.microsoft.com/office/drawing/2014/main" id="{83DDE065-64B7-BB48-94E8-780F67D9A43A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413" name="Ecken des Rechtecks auf der gleichen Seite schneiden 412">
                <a:extLst>
                  <a:ext uri="{FF2B5EF4-FFF2-40B4-BE49-F238E27FC236}">
                    <a16:creationId xmlns:a16="http://schemas.microsoft.com/office/drawing/2014/main" id="{BDFACF51-6057-8246-A7B9-072F0C8CD685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414" name="Dreieck 413">
                <a:extLst>
                  <a:ext uri="{FF2B5EF4-FFF2-40B4-BE49-F238E27FC236}">
                    <a16:creationId xmlns:a16="http://schemas.microsoft.com/office/drawing/2014/main" id="{BDEDB3C2-94E4-CA42-9FA2-9D3117014F87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415" name="Gruppieren 414">
            <a:extLst>
              <a:ext uri="{FF2B5EF4-FFF2-40B4-BE49-F238E27FC236}">
                <a16:creationId xmlns:a16="http://schemas.microsoft.com/office/drawing/2014/main" id="{C750A331-DDAF-AE44-BC6D-5854196A3362}"/>
              </a:ext>
            </a:extLst>
          </p:cNvPr>
          <p:cNvGrpSpPr/>
          <p:nvPr/>
        </p:nvGrpSpPr>
        <p:grpSpPr>
          <a:xfrm>
            <a:off x="8162503" y="3696491"/>
            <a:ext cx="1241952" cy="785984"/>
            <a:chOff x="0" y="0"/>
            <a:chExt cx="1242597" cy="786225"/>
          </a:xfrm>
        </p:grpSpPr>
        <p:sp>
          <p:nvSpPr>
            <p:cNvPr id="416" name="Rechteck 415">
              <a:extLst>
                <a:ext uri="{FF2B5EF4-FFF2-40B4-BE49-F238E27FC236}">
                  <a16:creationId xmlns:a16="http://schemas.microsoft.com/office/drawing/2014/main" id="{5A19E152-D5DC-074E-BAD9-AE530E416538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lila</a:t>
              </a:r>
            </a:p>
          </p:txBody>
        </p:sp>
        <p:grpSp>
          <p:nvGrpSpPr>
            <p:cNvPr id="417" name="Gruppieren 416">
              <a:extLst>
                <a:ext uri="{FF2B5EF4-FFF2-40B4-BE49-F238E27FC236}">
                  <a16:creationId xmlns:a16="http://schemas.microsoft.com/office/drawing/2014/main" id="{15401F46-F52E-604F-B841-DE1B37E1016F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418" name="Ecken des Rechtecks auf der gleichen Seite schneiden 417">
                <a:extLst>
                  <a:ext uri="{FF2B5EF4-FFF2-40B4-BE49-F238E27FC236}">
                    <a16:creationId xmlns:a16="http://schemas.microsoft.com/office/drawing/2014/main" id="{E1239D7E-6921-7A43-816B-50384B47E30D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419" name="Dreieck 418">
                <a:extLst>
                  <a:ext uri="{FF2B5EF4-FFF2-40B4-BE49-F238E27FC236}">
                    <a16:creationId xmlns:a16="http://schemas.microsoft.com/office/drawing/2014/main" id="{281F650E-54EF-B141-9754-4E2792D8CE2B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F19D9497-1414-894E-A23D-FE7BC0B7E9DD}"/>
              </a:ext>
            </a:extLst>
          </p:cNvPr>
          <p:cNvGrpSpPr/>
          <p:nvPr/>
        </p:nvGrpSpPr>
        <p:grpSpPr>
          <a:xfrm>
            <a:off x="8411318" y="5374594"/>
            <a:ext cx="3414395" cy="1214120"/>
            <a:chOff x="0" y="0"/>
            <a:chExt cx="3414712" cy="1214437"/>
          </a:xfrm>
        </p:grpSpPr>
        <p:sp>
          <p:nvSpPr>
            <p:cNvPr id="5" name="Rechteck 4">
              <a:extLst>
                <a:ext uri="{FF2B5EF4-FFF2-40B4-BE49-F238E27FC236}">
                  <a16:creationId xmlns:a16="http://schemas.microsoft.com/office/drawing/2014/main" id="{C59F483C-0521-CF4F-91FB-7EB2A06B9F80}"/>
                </a:ext>
              </a:extLst>
            </p:cNvPr>
            <p:cNvSpPr/>
            <p:nvPr/>
          </p:nvSpPr>
          <p:spPr>
            <a:xfrm>
              <a:off x="0" y="0"/>
              <a:ext cx="3414712" cy="1214437"/>
            </a:xfrm>
            <a:prstGeom prst="rect">
              <a:avLst/>
            </a:prstGeom>
            <a:noFill/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de-DE"/>
            </a:p>
          </p:txBody>
        </p:sp>
        <p:grpSp>
          <p:nvGrpSpPr>
            <p:cNvPr id="6" name="Gruppieren 5">
              <a:extLst>
                <a:ext uri="{FF2B5EF4-FFF2-40B4-BE49-F238E27FC236}">
                  <a16:creationId xmlns:a16="http://schemas.microsoft.com/office/drawing/2014/main" id="{0B4D46F2-98E9-6243-8B26-F324420F29D5}"/>
                </a:ext>
              </a:extLst>
            </p:cNvPr>
            <p:cNvGrpSpPr/>
            <p:nvPr/>
          </p:nvGrpSpPr>
          <p:grpSpPr>
            <a:xfrm>
              <a:off x="7143" y="7143"/>
              <a:ext cx="3397250" cy="1200451"/>
              <a:chOff x="0" y="0"/>
              <a:chExt cx="3397250" cy="1200451"/>
            </a:xfrm>
          </p:grpSpPr>
          <p:grpSp>
            <p:nvGrpSpPr>
              <p:cNvPr id="7" name="Gruppieren 6">
                <a:extLst>
                  <a:ext uri="{FF2B5EF4-FFF2-40B4-BE49-F238E27FC236}">
                    <a16:creationId xmlns:a16="http://schemas.microsoft.com/office/drawing/2014/main" id="{600B5BD1-34EE-2543-8AF0-19E71D7DB49F}"/>
                  </a:ext>
                </a:extLst>
              </p:cNvPr>
              <p:cNvGrpSpPr/>
              <p:nvPr/>
            </p:nvGrpSpPr>
            <p:grpSpPr>
              <a:xfrm>
                <a:off x="0" y="0"/>
                <a:ext cx="3397250" cy="1200451"/>
                <a:chOff x="0" y="0"/>
                <a:chExt cx="3397250" cy="1200451"/>
              </a:xfrm>
            </p:grpSpPr>
            <p:grpSp>
              <p:nvGrpSpPr>
                <p:cNvPr id="9" name="Gruppieren 8">
                  <a:extLst>
                    <a:ext uri="{FF2B5EF4-FFF2-40B4-BE49-F238E27FC236}">
                      <a16:creationId xmlns:a16="http://schemas.microsoft.com/office/drawing/2014/main" id="{72BDDBDA-210C-6C4D-822E-2F0DDBCE29C3}"/>
                    </a:ext>
                  </a:extLst>
                </p:cNvPr>
                <p:cNvGrpSpPr/>
                <p:nvPr/>
              </p:nvGrpSpPr>
              <p:grpSpPr>
                <a:xfrm>
                  <a:off x="0" y="0"/>
                  <a:ext cx="3397250" cy="1200451"/>
                  <a:chOff x="0" y="0"/>
                  <a:chExt cx="3397250" cy="1200451"/>
                </a:xfrm>
              </p:grpSpPr>
              <p:sp>
                <p:nvSpPr>
                  <p:cNvPr id="11" name="Rechteck 10">
                    <a:extLst>
                      <a:ext uri="{FF2B5EF4-FFF2-40B4-BE49-F238E27FC236}">
                        <a16:creationId xmlns:a16="http://schemas.microsoft.com/office/drawing/2014/main" id="{5CF2BDF5-BCDA-2549-80D9-F16620510728}"/>
                      </a:ext>
                    </a:extLst>
                  </p:cNvPr>
                  <p:cNvSpPr/>
                  <p:nvPr/>
                </p:nvSpPr>
                <p:spPr>
                  <a:xfrm>
                    <a:off x="0" y="0"/>
                    <a:ext cx="473668" cy="885431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de-DE"/>
                  </a:p>
                </p:txBody>
              </p:sp>
              <p:sp>
                <p:nvSpPr>
                  <p:cNvPr id="12" name="Rechteck 11">
                    <a:extLst>
                      <a:ext uri="{FF2B5EF4-FFF2-40B4-BE49-F238E27FC236}">
                        <a16:creationId xmlns:a16="http://schemas.microsoft.com/office/drawing/2014/main" id="{BC908D91-E452-084C-AEBE-AB5C13E66CC6}"/>
                      </a:ext>
                    </a:extLst>
                  </p:cNvPr>
                  <p:cNvSpPr/>
                  <p:nvPr/>
                </p:nvSpPr>
                <p:spPr>
                  <a:xfrm>
                    <a:off x="713874" y="96252"/>
                    <a:ext cx="1242417" cy="780702"/>
                  </a:xfrm>
                  <a:prstGeom prst="rect">
                    <a:avLst/>
                  </a:prstGeom>
                  <a:noFill/>
                  <a:ln>
                    <a:prstDash val="dash"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de-DE"/>
                  </a:p>
                </p:txBody>
              </p:sp>
              <p:sp>
                <p:nvSpPr>
                  <p:cNvPr id="13" name="Rechteck 12">
                    <a:extLst>
                      <a:ext uri="{FF2B5EF4-FFF2-40B4-BE49-F238E27FC236}">
                        <a16:creationId xmlns:a16="http://schemas.microsoft.com/office/drawing/2014/main" id="{F4FA8749-FD12-8E48-AA68-99867A70AE26}"/>
                      </a:ext>
                    </a:extLst>
                  </p:cNvPr>
                  <p:cNvSpPr/>
                  <p:nvPr/>
                </p:nvSpPr>
                <p:spPr>
                  <a:xfrm>
                    <a:off x="2053389" y="96252"/>
                    <a:ext cx="1216920" cy="780702"/>
                  </a:xfrm>
                  <a:prstGeom prst="rect">
                    <a:avLst/>
                  </a:prstGeom>
                  <a:noFill/>
                  <a:ln>
                    <a:prstDash val="dash"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de-DE"/>
                  </a:p>
                </p:txBody>
              </p:sp>
              <p:grpSp>
                <p:nvGrpSpPr>
                  <p:cNvPr id="14" name="Gruppieren 13">
                    <a:extLst>
                      <a:ext uri="{FF2B5EF4-FFF2-40B4-BE49-F238E27FC236}">
                        <a16:creationId xmlns:a16="http://schemas.microsoft.com/office/drawing/2014/main" id="{CDA94D0C-D22F-E44D-BFC8-CC249252ADDC}"/>
                      </a:ext>
                    </a:extLst>
                  </p:cNvPr>
                  <p:cNvGrpSpPr/>
                  <p:nvPr/>
                </p:nvGrpSpPr>
                <p:grpSpPr>
                  <a:xfrm>
                    <a:off x="1090863" y="513347"/>
                    <a:ext cx="518795" cy="362586"/>
                    <a:chOff x="0" y="0"/>
                    <a:chExt cx="838200" cy="585585"/>
                  </a:xfrm>
                  <a:solidFill>
                    <a:schemeClr val="bg1">
                      <a:lumMod val="65000"/>
                    </a:schemeClr>
                  </a:solidFill>
                </p:grpSpPr>
                <p:sp>
                  <p:nvSpPr>
                    <p:cNvPr id="19" name="Ecken des Rechtecks auf der gleichen Seite schneiden 18">
                      <a:extLst>
                        <a:ext uri="{FF2B5EF4-FFF2-40B4-BE49-F238E27FC236}">
                          <a16:creationId xmlns:a16="http://schemas.microsoft.com/office/drawing/2014/main" id="{9142370F-2C53-FB45-AA3C-E3E8B1D31DC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0" y="352540"/>
                      <a:ext cx="838200" cy="233045"/>
                    </a:xfrm>
                    <a:prstGeom prst="snip2SameRect">
                      <a:avLst>
                        <a:gd name="adj1" fmla="val 48154"/>
                        <a:gd name="adj2" fmla="val 0"/>
                      </a:avLst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de-DE"/>
                    </a:p>
                  </p:txBody>
                </p:sp>
                <p:sp>
                  <p:nvSpPr>
                    <p:cNvPr id="20" name="Träne 19">
                      <a:extLst>
                        <a:ext uri="{FF2B5EF4-FFF2-40B4-BE49-F238E27FC236}">
                          <a16:creationId xmlns:a16="http://schemas.microsoft.com/office/drawing/2014/main" id="{1B1A3C94-A311-ED4D-B43C-80D5B36F1E7A}"/>
                        </a:ext>
                      </a:extLst>
                    </p:cNvPr>
                    <p:cNvSpPr/>
                    <p:nvPr/>
                  </p:nvSpPr>
                  <p:spPr>
                    <a:xfrm rot="7970588">
                      <a:off x="225845" y="0"/>
                      <a:ext cx="406400" cy="406400"/>
                    </a:xfrm>
                    <a:prstGeom prst="teardrop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de-DE"/>
                    </a:p>
                  </p:txBody>
                </p:sp>
              </p:grpSp>
              <p:grpSp>
                <p:nvGrpSpPr>
                  <p:cNvPr id="15" name="Gruppieren 14">
                    <a:extLst>
                      <a:ext uri="{FF2B5EF4-FFF2-40B4-BE49-F238E27FC236}">
                        <a16:creationId xmlns:a16="http://schemas.microsoft.com/office/drawing/2014/main" id="{10DAE547-A1C9-4B47-927F-9CB144FC7127}"/>
                      </a:ext>
                    </a:extLst>
                  </p:cNvPr>
                  <p:cNvGrpSpPr/>
                  <p:nvPr/>
                </p:nvGrpSpPr>
                <p:grpSpPr>
                  <a:xfrm>
                    <a:off x="2414337" y="513347"/>
                    <a:ext cx="518795" cy="361315"/>
                    <a:chOff x="0" y="0"/>
                    <a:chExt cx="838200" cy="583169"/>
                  </a:xfrm>
                  <a:solidFill>
                    <a:schemeClr val="bg1">
                      <a:lumMod val="65000"/>
                    </a:schemeClr>
                  </a:solidFill>
                </p:grpSpPr>
                <p:sp>
                  <p:nvSpPr>
                    <p:cNvPr id="17" name="Ecken des Rechtecks auf der gleichen Seite schneiden 16">
                      <a:extLst>
                        <a:ext uri="{FF2B5EF4-FFF2-40B4-BE49-F238E27FC236}">
                          <a16:creationId xmlns:a16="http://schemas.microsoft.com/office/drawing/2014/main" id="{1DE19F95-EFE3-2C4C-BC3C-D4EFB4B5A58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0" y="350124"/>
                      <a:ext cx="838200" cy="233045"/>
                    </a:xfrm>
                    <a:prstGeom prst="snip2SameRect">
                      <a:avLst>
                        <a:gd name="adj1" fmla="val 48154"/>
                        <a:gd name="adj2" fmla="val 0"/>
                      </a:avLst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de-DE"/>
                    </a:p>
                  </p:txBody>
                </p:sp>
                <p:sp>
                  <p:nvSpPr>
                    <p:cNvPr id="18" name="Dreieck 17">
                      <a:extLst>
                        <a:ext uri="{FF2B5EF4-FFF2-40B4-BE49-F238E27FC236}">
                          <a16:creationId xmlns:a16="http://schemas.microsoft.com/office/drawing/2014/main" id="{BED89CC2-766D-1743-B834-D72435B2055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65142" y="0"/>
                      <a:ext cx="304800" cy="363220"/>
                    </a:xfrm>
                    <a:prstGeom prst="triangl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de-DE"/>
                    </a:p>
                  </p:txBody>
                </p:sp>
              </p:grpSp>
              <p:sp>
                <p:nvSpPr>
                  <p:cNvPr id="16" name="Rechteck 15">
                    <a:extLst>
                      <a:ext uri="{FF2B5EF4-FFF2-40B4-BE49-F238E27FC236}">
                        <a16:creationId xmlns:a16="http://schemas.microsoft.com/office/drawing/2014/main" id="{70BFE058-76D5-BF46-B571-E8FB322D8235}"/>
                      </a:ext>
                    </a:extLst>
                  </p:cNvPr>
                  <p:cNvSpPr/>
                  <p:nvPr/>
                </p:nvSpPr>
                <p:spPr>
                  <a:xfrm>
                    <a:off x="0" y="882316"/>
                    <a:ext cx="3397250" cy="318135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indent="449580">
                      <a:spcAft>
                        <a:spcPts val="0"/>
                      </a:spcAft>
                    </a:pPr>
                    <a:r>
                      <a:rPr lang="de-DE" sz="1200">
                        <a:effectLst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Block</a:t>
                    </a:r>
                  </a:p>
                </p:txBody>
              </p:sp>
            </p:grpSp>
            <p:sp>
              <p:nvSpPr>
                <p:cNvPr id="10" name="Pfeil nach unten 9">
                  <a:extLst>
                    <a:ext uri="{FF2B5EF4-FFF2-40B4-BE49-F238E27FC236}">
                      <a16:creationId xmlns:a16="http://schemas.microsoft.com/office/drawing/2014/main" id="{86420BB4-F2E9-1041-BB4F-2B24AE5828EA}"/>
                    </a:ext>
                  </a:extLst>
                </p:cNvPr>
                <p:cNvSpPr/>
                <p:nvPr/>
              </p:nvSpPr>
              <p:spPr>
                <a:xfrm>
                  <a:off x="80210" y="858252"/>
                  <a:ext cx="304773" cy="322495"/>
                </a:xfrm>
                <a:prstGeom prst="downArrow">
                  <a:avLst/>
                </a:prstGeom>
                <a:solidFill>
                  <a:schemeClr val="bg1"/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de-DE"/>
                </a:p>
              </p:txBody>
            </p:sp>
          </p:grpSp>
          <p:sp>
            <p:nvSpPr>
              <p:cNvPr id="8" name="Pfeil nach unten 7">
                <a:extLst>
                  <a:ext uri="{FF2B5EF4-FFF2-40B4-BE49-F238E27FC236}">
                    <a16:creationId xmlns:a16="http://schemas.microsoft.com/office/drawing/2014/main" id="{09CE2230-3A9D-8048-8820-B8847FF24894}"/>
                  </a:ext>
                </a:extLst>
              </p:cNvPr>
              <p:cNvSpPr/>
              <p:nvPr/>
            </p:nvSpPr>
            <p:spPr>
              <a:xfrm>
                <a:off x="79200" y="79200"/>
                <a:ext cx="304165" cy="278765"/>
              </a:xfrm>
              <a:prstGeom prst="downArrow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173" name="Gruppieren 172">
            <a:extLst>
              <a:ext uri="{FF2B5EF4-FFF2-40B4-BE49-F238E27FC236}">
                <a16:creationId xmlns:a16="http://schemas.microsoft.com/office/drawing/2014/main" id="{122AEFC7-9863-1C41-9274-D3DD2F9C0A89}"/>
              </a:ext>
            </a:extLst>
          </p:cNvPr>
          <p:cNvGrpSpPr/>
          <p:nvPr/>
        </p:nvGrpSpPr>
        <p:grpSpPr>
          <a:xfrm>
            <a:off x="8413590" y="5376866"/>
            <a:ext cx="3414395" cy="1214120"/>
            <a:chOff x="0" y="0"/>
            <a:chExt cx="3414712" cy="1214437"/>
          </a:xfrm>
        </p:grpSpPr>
        <p:sp>
          <p:nvSpPr>
            <p:cNvPr id="174" name="Rechteck 173">
              <a:extLst>
                <a:ext uri="{FF2B5EF4-FFF2-40B4-BE49-F238E27FC236}">
                  <a16:creationId xmlns:a16="http://schemas.microsoft.com/office/drawing/2014/main" id="{C3876691-B668-1548-A5F8-E92636A46E8D}"/>
                </a:ext>
              </a:extLst>
            </p:cNvPr>
            <p:cNvSpPr/>
            <p:nvPr/>
          </p:nvSpPr>
          <p:spPr>
            <a:xfrm>
              <a:off x="0" y="0"/>
              <a:ext cx="3414712" cy="1214437"/>
            </a:xfrm>
            <a:prstGeom prst="rect">
              <a:avLst/>
            </a:prstGeom>
            <a:noFill/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de-DE"/>
            </a:p>
          </p:txBody>
        </p:sp>
        <p:grpSp>
          <p:nvGrpSpPr>
            <p:cNvPr id="175" name="Gruppieren 174">
              <a:extLst>
                <a:ext uri="{FF2B5EF4-FFF2-40B4-BE49-F238E27FC236}">
                  <a16:creationId xmlns:a16="http://schemas.microsoft.com/office/drawing/2014/main" id="{8288A66E-DB6F-1942-9147-1178480C4338}"/>
                </a:ext>
              </a:extLst>
            </p:cNvPr>
            <p:cNvGrpSpPr/>
            <p:nvPr/>
          </p:nvGrpSpPr>
          <p:grpSpPr>
            <a:xfrm>
              <a:off x="7143" y="7143"/>
              <a:ext cx="3397250" cy="1200451"/>
              <a:chOff x="0" y="0"/>
              <a:chExt cx="3397250" cy="1200451"/>
            </a:xfrm>
          </p:grpSpPr>
          <p:grpSp>
            <p:nvGrpSpPr>
              <p:cNvPr id="176" name="Gruppieren 175">
                <a:extLst>
                  <a:ext uri="{FF2B5EF4-FFF2-40B4-BE49-F238E27FC236}">
                    <a16:creationId xmlns:a16="http://schemas.microsoft.com/office/drawing/2014/main" id="{0A4D0FF0-D7E0-9B41-BBFD-61F6833A4313}"/>
                  </a:ext>
                </a:extLst>
              </p:cNvPr>
              <p:cNvGrpSpPr/>
              <p:nvPr/>
            </p:nvGrpSpPr>
            <p:grpSpPr>
              <a:xfrm>
                <a:off x="0" y="0"/>
                <a:ext cx="3397250" cy="1200451"/>
                <a:chOff x="0" y="0"/>
                <a:chExt cx="3397250" cy="1200451"/>
              </a:xfrm>
            </p:grpSpPr>
            <p:grpSp>
              <p:nvGrpSpPr>
                <p:cNvPr id="178" name="Gruppieren 177">
                  <a:extLst>
                    <a:ext uri="{FF2B5EF4-FFF2-40B4-BE49-F238E27FC236}">
                      <a16:creationId xmlns:a16="http://schemas.microsoft.com/office/drawing/2014/main" id="{70622C6C-197A-D94B-9280-EDFAC2336F67}"/>
                    </a:ext>
                  </a:extLst>
                </p:cNvPr>
                <p:cNvGrpSpPr/>
                <p:nvPr/>
              </p:nvGrpSpPr>
              <p:grpSpPr>
                <a:xfrm>
                  <a:off x="0" y="0"/>
                  <a:ext cx="3397250" cy="1200451"/>
                  <a:chOff x="0" y="0"/>
                  <a:chExt cx="3397250" cy="1200451"/>
                </a:xfrm>
              </p:grpSpPr>
              <p:sp>
                <p:nvSpPr>
                  <p:cNvPr id="180" name="Rechteck 179">
                    <a:extLst>
                      <a:ext uri="{FF2B5EF4-FFF2-40B4-BE49-F238E27FC236}">
                        <a16:creationId xmlns:a16="http://schemas.microsoft.com/office/drawing/2014/main" id="{658CF1BE-38CF-7042-B5A8-12DE6FD63D29}"/>
                      </a:ext>
                    </a:extLst>
                  </p:cNvPr>
                  <p:cNvSpPr/>
                  <p:nvPr/>
                </p:nvSpPr>
                <p:spPr>
                  <a:xfrm>
                    <a:off x="0" y="0"/>
                    <a:ext cx="473668" cy="885431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de-DE"/>
                  </a:p>
                </p:txBody>
              </p:sp>
              <p:sp>
                <p:nvSpPr>
                  <p:cNvPr id="181" name="Rechteck 180">
                    <a:extLst>
                      <a:ext uri="{FF2B5EF4-FFF2-40B4-BE49-F238E27FC236}">
                        <a16:creationId xmlns:a16="http://schemas.microsoft.com/office/drawing/2014/main" id="{4F101FD9-4250-6F47-9EE0-6D7A40656483}"/>
                      </a:ext>
                    </a:extLst>
                  </p:cNvPr>
                  <p:cNvSpPr/>
                  <p:nvPr/>
                </p:nvSpPr>
                <p:spPr>
                  <a:xfrm>
                    <a:off x="713874" y="96252"/>
                    <a:ext cx="1242417" cy="780702"/>
                  </a:xfrm>
                  <a:prstGeom prst="rect">
                    <a:avLst/>
                  </a:prstGeom>
                  <a:noFill/>
                  <a:ln>
                    <a:prstDash val="dash"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de-DE"/>
                  </a:p>
                </p:txBody>
              </p:sp>
              <p:sp>
                <p:nvSpPr>
                  <p:cNvPr id="182" name="Rechteck 181">
                    <a:extLst>
                      <a:ext uri="{FF2B5EF4-FFF2-40B4-BE49-F238E27FC236}">
                        <a16:creationId xmlns:a16="http://schemas.microsoft.com/office/drawing/2014/main" id="{461F2C02-23BE-8442-8687-834F7B4B2BFA}"/>
                      </a:ext>
                    </a:extLst>
                  </p:cNvPr>
                  <p:cNvSpPr/>
                  <p:nvPr/>
                </p:nvSpPr>
                <p:spPr>
                  <a:xfrm>
                    <a:off x="2053389" y="96252"/>
                    <a:ext cx="1216920" cy="780702"/>
                  </a:xfrm>
                  <a:prstGeom prst="rect">
                    <a:avLst/>
                  </a:prstGeom>
                  <a:noFill/>
                  <a:ln>
                    <a:prstDash val="dash"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de-DE"/>
                  </a:p>
                </p:txBody>
              </p:sp>
              <p:grpSp>
                <p:nvGrpSpPr>
                  <p:cNvPr id="183" name="Gruppieren 182">
                    <a:extLst>
                      <a:ext uri="{FF2B5EF4-FFF2-40B4-BE49-F238E27FC236}">
                        <a16:creationId xmlns:a16="http://schemas.microsoft.com/office/drawing/2014/main" id="{8A01993F-8CB1-9543-B62F-B14167510CE7}"/>
                      </a:ext>
                    </a:extLst>
                  </p:cNvPr>
                  <p:cNvGrpSpPr/>
                  <p:nvPr/>
                </p:nvGrpSpPr>
                <p:grpSpPr>
                  <a:xfrm>
                    <a:off x="1090863" y="513347"/>
                    <a:ext cx="518795" cy="362586"/>
                    <a:chOff x="0" y="0"/>
                    <a:chExt cx="838200" cy="585585"/>
                  </a:xfrm>
                  <a:solidFill>
                    <a:schemeClr val="bg1">
                      <a:lumMod val="65000"/>
                    </a:schemeClr>
                  </a:solidFill>
                </p:grpSpPr>
                <p:sp>
                  <p:nvSpPr>
                    <p:cNvPr id="188" name="Ecken des Rechtecks auf der gleichen Seite schneiden 187">
                      <a:extLst>
                        <a:ext uri="{FF2B5EF4-FFF2-40B4-BE49-F238E27FC236}">
                          <a16:creationId xmlns:a16="http://schemas.microsoft.com/office/drawing/2014/main" id="{A7B9FAB7-170A-594B-A8B1-A994A2B468F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0" y="352540"/>
                      <a:ext cx="838200" cy="233045"/>
                    </a:xfrm>
                    <a:prstGeom prst="snip2SameRect">
                      <a:avLst>
                        <a:gd name="adj1" fmla="val 48154"/>
                        <a:gd name="adj2" fmla="val 0"/>
                      </a:avLst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de-DE"/>
                    </a:p>
                  </p:txBody>
                </p:sp>
                <p:sp>
                  <p:nvSpPr>
                    <p:cNvPr id="189" name="Träne 188">
                      <a:extLst>
                        <a:ext uri="{FF2B5EF4-FFF2-40B4-BE49-F238E27FC236}">
                          <a16:creationId xmlns:a16="http://schemas.microsoft.com/office/drawing/2014/main" id="{AC995151-4F59-424A-B01B-6031F7603662}"/>
                        </a:ext>
                      </a:extLst>
                    </p:cNvPr>
                    <p:cNvSpPr/>
                    <p:nvPr/>
                  </p:nvSpPr>
                  <p:spPr>
                    <a:xfrm rot="7970588">
                      <a:off x="225845" y="0"/>
                      <a:ext cx="406400" cy="406400"/>
                    </a:xfrm>
                    <a:prstGeom prst="teardrop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de-DE"/>
                    </a:p>
                  </p:txBody>
                </p:sp>
              </p:grpSp>
              <p:grpSp>
                <p:nvGrpSpPr>
                  <p:cNvPr id="184" name="Gruppieren 183">
                    <a:extLst>
                      <a:ext uri="{FF2B5EF4-FFF2-40B4-BE49-F238E27FC236}">
                        <a16:creationId xmlns:a16="http://schemas.microsoft.com/office/drawing/2014/main" id="{6E6D07FA-C2E2-BE40-9211-DDB5FA444549}"/>
                      </a:ext>
                    </a:extLst>
                  </p:cNvPr>
                  <p:cNvGrpSpPr/>
                  <p:nvPr/>
                </p:nvGrpSpPr>
                <p:grpSpPr>
                  <a:xfrm>
                    <a:off x="2414337" y="513347"/>
                    <a:ext cx="518795" cy="361315"/>
                    <a:chOff x="0" y="0"/>
                    <a:chExt cx="838200" cy="583169"/>
                  </a:xfrm>
                  <a:solidFill>
                    <a:schemeClr val="bg1">
                      <a:lumMod val="65000"/>
                    </a:schemeClr>
                  </a:solidFill>
                </p:grpSpPr>
                <p:sp>
                  <p:nvSpPr>
                    <p:cNvPr id="186" name="Ecken des Rechtecks auf der gleichen Seite schneiden 185">
                      <a:extLst>
                        <a:ext uri="{FF2B5EF4-FFF2-40B4-BE49-F238E27FC236}">
                          <a16:creationId xmlns:a16="http://schemas.microsoft.com/office/drawing/2014/main" id="{128C55D5-7196-B445-A25B-EF89DE0EFBC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0" y="350124"/>
                      <a:ext cx="838200" cy="233045"/>
                    </a:xfrm>
                    <a:prstGeom prst="snip2SameRect">
                      <a:avLst>
                        <a:gd name="adj1" fmla="val 48154"/>
                        <a:gd name="adj2" fmla="val 0"/>
                      </a:avLst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de-DE"/>
                    </a:p>
                  </p:txBody>
                </p:sp>
                <p:sp>
                  <p:nvSpPr>
                    <p:cNvPr id="187" name="Dreieck 186">
                      <a:extLst>
                        <a:ext uri="{FF2B5EF4-FFF2-40B4-BE49-F238E27FC236}">
                          <a16:creationId xmlns:a16="http://schemas.microsoft.com/office/drawing/2014/main" id="{10BE69C7-00CE-694C-8F57-2B5A776AD42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65142" y="0"/>
                      <a:ext cx="304800" cy="363220"/>
                    </a:xfrm>
                    <a:prstGeom prst="triangl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de-DE"/>
                    </a:p>
                  </p:txBody>
                </p:sp>
              </p:grpSp>
              <p:sp>
                <p:nvSpPr>
                  <p:cNvPr id="185" name="Rechteck 184">
                    <a:extLst>
                      <a:ext uri="{FF2B5EF4-FFF2-40B4-BE49-F238E27FC236}">
                        <a16:creationId xmlns:a16="http://schemas.microsoft.com/office/drawing/2014/main" id="{C1C8ED1F-DA5B-414C-A73C-A23145D21066}"/>
                      </a:ext>
                    </a:extLst>
                  </p:cNvPr>
                  <p:cNvSpPr/>
                  <p:nvPr/>
                </p:nvSpPr>
                <p:spPr>
                  <a:xfrm>
                    <a:off x="0" y="882316"/>
                    <a:ext cx="3397250" cy="318135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indent="449580">
                      <a:spcAft>
                        <a:spcPts val="0"/>
                      </a:spcAft>
                    </a:pPr>
                    <a:r>
                      <a:rPr lang="de-DE" sz="1200">
                        <a:effectLst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Block</a:t>
                    </a:r>
                  </a:p>
                </p:txBody>
              </p:sp>
            </p:grpSp>
            <p:sp>
              <p:nvSpPr>
                <p:cNvPr id="179" name="Pfeil nach unten 178">
                  <a:extLst>
                    <a:ext uri="{FF2B5EF4-FFF2-40B4-BE49-F238E27FC236}">
                      <a16:creationId xmlns:a16="http://schemas.microsoft.com/office/drawing/2014/main" id="{1BEB99C6-C018-1D4F-A605-1D460AD90603}"/>
                    </a:ext>
                  </a:extLst>
                </p:cNvPr>
                <p:cNvSpPr/>
                <p:nvPr/>
              </p:nvSpPr>
              <p:spPr>
                <a:xfrm>
                  <a:off x="80210" y="858252"/>
                  <a:ext cx="304773" cy="322495"/>
                </a:xfrm>
                <a:prstGeom prst="downArrow">
                  <a:avLst/>
                </a:prstGeom>
                <a:solidFill>
                  <a:schemeClr val="bg1"/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de-DE"/>
                </a:p>
              </p:txBody>
            </p:sp>
          </p:grpSp>
          <p:sp>
            <p:nvSpPr>
              <p:cNvPr id="177" name="Pfeil nach unten 176">
                <a:extLst>
                  <a:ext uri="{FF2B5EF4-FFF2-40B4-BE49-F238E27FC236}">
                    <a16:creationId xmlns:a16="http://schemas.microsoft.com/office/drawing/2014/main" id="{10C43CC0-8E45-FE46-A086-59DE5F1F15E8}"/>
                  </a:ext>
                </a:extLst>
              </p:cNvPr>
              <p:cNvSpPr/>
              <p:nvPr/>
            </p:nvSpPr>
            <p:spPr>
              <a:xfrm>
                <a:off x="79200" y="79200"/>
                <a:ext cx="304165" cy="278765"/>
              </a:xfrm>
              <a:prstGeom prst="downArrow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215" name="Gruppieren 214">
            <a:extLst>
              <a:ext uri="{FF2B5EF4-FFF2-40B4-BE49-F238E27FC236}">
                <a16:creationId xmlns:a16="http://schemas.microsoft.com/office/drawing/2014/main" id="{3C0B011F-D7F2-C34D-89A3-8EAD4E02344C}"/>
              </a:ext>
            </a:extLst>
          </p:cNvPr>
          <p:cNvGrpSpPr/>
          <p:nvPr/>
        </p:nvGrpSpPr>
        <p:grpSpPr>
          <a:xfrm>
            <a:off x="8413591" y="5376866"/>
            <a:ext cx="3414395" cy="1214120"/>
            <a:chOff x="0" y="0"/>
            <a:chExt cx="3414712" cy="1214437"/>
          </a:xfrm>
        </p:grpSpPr>
        <p:sp>
          <p:nvSpPr>
            <p:cNvPr id="216" name="Rechteck 215">
              <a:extLst>
                <a:ext uri="{FF2B5EF4-FFF2-40B4-BE49-F238E27FC236}">
                  <a16:creationId xmlns:a16="http://schemas.microsoft.com/office/drawing/2014/main" id="{B6DF1C6B-8907-4F49-8440-934EA87FE69D}"/>
                </a:ext>
              </a:extLst>
            </p:cNvPr>
            <p:cNvSpPr/>
            <p:nvPr/>
          </p:nvSpPr>
          <p:spPr>
            <a:xfrm>
              <a:off x="0" y="0"/>
              <a:ext cx="3414712" cy="1214437"/>
            </a:xfrm>
            <a:prstGeom prst="rect">
              <a:avLst/>
            </a:prstGeom>
            <a:noFill/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de-DE"/>
            </a:p>
          </p:txBody>
        </p:sp>
        <p:grpSp>
          <p:nvGrpSpPr>
            <p:cNvPr id="217" name="Gruppieren 216">
              <a:extLst>
                <a:ext uri="{FF2B5EF4-FFF2-40B4-BE49-F238E27FC236}">
                  <a16:creationId xmlns:a16="http://schemas.microsoft.com/office/drawing/2014/main" id="{FDFEA501-CF7C-D343-AE69-9C816B2EE3EA}"/>
                </a:ext>
              </a:extLst>
            </p:cNvPr>
            <p:cNvGrpSpPr/>
            <p:nvPr/>
          </p:nvGrpSpPr>
          <p:grpSpPr>
            <a:xfrm>
              <a:off x="7143" y="7143"/>
              <a:ext cx="3397250" cy="1200451"/>
              <a:chOff x="0" y="0"/>
              <a:chExt cx="3397250" cy="1200451"/>
            </a:xfrm>
          </p:grpSpPr>
          <p:grpSp>
            <p:nvGrpSpPr>
              <p:cNvPr id="218" name="Gruppieren 217">
                <a:extLst>
                  <a:ext uri="{FF2B5EF4-FFF2-40B4-BE49-F238E27FC236}">
                    <a16:creationId xmlns:a16="http://schemas.microsoft.com/office/drawing/2014/main" id="{DE78D7AE-A5E7-344A-89EC-A7B0F7E86587}"/>
                  </a:ext>
                </a:extLst>
              </p:cNvPr>
              <p:cNvGrpSpPr/>
              <p:nvPr/>
            </p:nvGrpSpPr>
            <p:grpSpPr>
              <a:xfrm>
                <a:off x="0" y="0"/>
                <a:ext cx="3397250" cy="1200451"/>
                <a:chOff x="0" y="0"/>
                <a:chExt cx="3397250" cy="1200451"/>
              </a:xfrm>
            </p:grpSpPr>
            <p:grpSp>
              <p:nvGrpSpPr>
                <p:cNvPr id="220" name="Gruppieren 219">
                  <a:extLst>
                    <a:ext uri="{FF2B5EF4-FFF2-40B4-BE49-F238E27FC236}">
                      <a16:creationId xmlns:a16="http://schemas.microsoft.com/office/drawing/2014/main" id="{AA7E695A-4AED-454D-B2B0-20234DF9E11C}"/>
                    </a:ext>
                  </a:extLst>
                </p:cNvPr>
                <p:cNvGrpSpPr/>
                <p:nvPr/>
              </p:nvGrpSpPr>
              <p:grpSpPr>
                <a:xfrm>
                  <a:off x="0" y="0"/>
                  <a:ext cx="3397250" cy="1200451"/>
                  <a:chOff x="0" y="0"/>
                  <a:chExt cx="3397250" cy="1200451"/>
                </a:xfrm>
              </p:grpSpPr>
              <p:sp>
                <p:nvSpPr>
                  <p:cNvPr id="222" name="Rechteck 221">
                    <a:extLst>
                      <a:ext uri="{FF2B5EF4-FFF2-40B4-BE49-F238E27FC236}">
                        <a16:creationId xmlns:a16="http://schemas.microsoft.com/office/drawing/2014/main" id="{84BE634E-798E-404E-AE41-A425548765F1}"/>
                      </a:ext>
                    </a:extLst>
                  </p:cNvPr>
                  <p:cNvSpPr/>
                  <p:nvPr/>
                </p:nvSpPr>
                <p:spPr>
                  <a:xfrm>
                    <a:off x="0" y="0"/>
                    <a:ext cx="473668" cy="885431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de-DE"/>
                  </a:p>
                </p:txBody>
              </p:sp>
              <p:sp>
                <p:nvSpPr>
                  <p:cNvPr id="223" name="Rechteck 222">
                    <a:extLst>
                      <a:ext uri="{FF2B5EF4-FFF2-40B4-BE49-F238E27FC236}">
                        <a16:creationId xmlns:a16="http://schemas.microsoft.com/office/drawing/2014/main" id="{4777CAAE-4C25-5643-86BD-BAD272693F8B}"/>
                      </a:ext>
                    </a:extLst>
                  </p:cNvPr>
                  <p:cNvSpPr/>
                  <p:nvPr/>
                </p:nvSpPr>
                <p:spPr>
                  <a:xfrm>
                    <a:off x="713874" y="96252"/>
                    <a:ext cx="1242417" cy="780702"/>
                  </a:xfrm>
                  <a:prstGeom prst="rect">
                    <a:avLst/>
                  </a:prstGeom>
                  <a:noFill/>
                  <a:ln>
                    <a:prstDash val="dash"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de-DE"/>
                  </a:p>
                </p:txBody>
              </p:sp>
              <p:sp>
                <p:nvSpPr>
                  <p:cNvPr id="224" name="Rechteck 223">
                    <a:extLst>
                      <a:ext uri="{FF2B5EF4-FFF2-40B4-BE49-F238E27FC236}">
                        <a16:creationId xmlns:a16="http://schemas.microsoft.com/office/drawing/2014/main" id="{718240A2-BEC5-D143-8B0B-CAFA7DA1D5E3}"/>
                      </a:ext>
                    </a:extLst>
                  </p:cNvPr>
                  <p:cNvSpPr/>
                  <p:nvPr/>
                </p:nvSpPr>
                <p:spPr>
                  <a:xfrm>
                    <a:off x="2053389" y="96252"/>
                    <a:ext cx="1216920" cy="780702"/>
                  </a:xfrm>
                  <a:prstGeom prst="rect">
                    <a:avLst/>
                  </a:prstGeom>
                  <a:noFill/>
                  <a:ln>
                    <a:prstDash val="dash"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de-DE"/>
                  </a:p>
                </p:txBody>
              </p:sp>
              <p:grpSp>
                <p:nvGrpSpPr>
                  <p:cNvPr id="225" name="Gruppieren 224">
                    <a:extLst>
                      <a:ext uri="{FF2B5EF4-FFF2-40B4-BE49-F238E27FC236}">
                        <a16:creationId xmlns:a16="http://schemas.microsoft.com/office/drawing/2014/main" id="{F9862C93-4DA6-C24C-821C-55B277557F45}"/>
                      </a:ext>
                    </a:extLst>
                  </p:cNvPr>
                  <p:cNvGrpSpPr/>
                  <p:nvPr/>
                </p:nvGrpSpPr>
                <p:grpSpPr>
                  <a:xfrm>
                    <a:off x="1090863" y="513347"/>
                    <a:ext cx="518795" cy="362586"/>
                    <a:chOff x="0" y="0"/>
                    <a:chExt cx="838200" cy="585585"/>
                  </a:xfrm>
                  <a:solidFill>
                    <a:schemeClr val="bg1">
                      <a:lumMod val="65000"/>
                    </a:schemeClr>
                  </a:solidFill>
                </p:grpSpPr>
                <p:sp>
                  <p:nvSpPr>
                    <p:cNvPr id="230" name="Ecken des Rechtecks auf der gleichen Seite schneiden 229">
                      <a:extLst>
                        <a:ext uri="{FF2B5EF4-FFF2-40B4-BE49-F238E27FC236}">
                          <a16:creationId xmlns:a16="http://schemas.microsoft.com/office/drawing/2014/main" id="{D6717CE3-71E4-8742-8FED-D98676E25F7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0" y="352540"/>
                      <a:ext cx="838200" cy="233045"/>
                    </a:xfrm>
                    <a:prstGeom prst="snip2SameRect">
                      <a:avLst>
                        <a:gd name="adj1" fmla="val 48154"/>
                        <a:gd name="adj2" fmla="val 0"/>
                      </a:avLst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de-DE"/>
                    </a:p>
                  </p:txBody>
                </p:sp>
                <p:sp>
                  <p:nvSpPr>
                    <p:cNvPr id="231" name="Träne 230">
                      <a:extLst>
                        <a:ext uri="{FF2B5EF4-FFF2-40B4-BE49-F238E27FC236}">
                          <a16:creationId xmlns:a16="http://schemas.microsoft.com/office/drawing/2014/main" id="{8CCB9BB3-4768-AE4A-BA0A-5D972297A45A}"/>
                        </a:ext>
                      </a:extLst>
                    </p:cNvPr>
                    <p:cNvSpPr/>
                    <p:nvPr/>
                  </p:nvSpPr>
                  <p:spPr>
                    <a:xfrm rot="7970588">
                      <a:off x="225845" y="0"/>
                      <a:ext cx="406400" cy="406400"/>
                    </a:xfrm>
                    <a:prstGeom prst="teardrop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de-DE"/>
                    </a:p>
                  </p:txBody>
                </p:sp>
              </p:grpSp>
              <p:grpSp>
                <p:nvGrpSpPr>
                  <p:cNvPr id="226" name="Gruppieren 225">
                    <a:extLst>
                      <a:ext uri="{FF2B5EF4-FFF2-40B4-BE49-F238E27FC236}">
                        <a16:creationId xmlns:a16="http://schemas.microsoft.com/office/drawing/2014/main" id="{22FA9659-3EE5-6E46-AD54-7BFD23397031}"/>
                      </a:ext>
                    </a:extLst>
                  </p:cNvPr>
                  <p:cNvGrpSpPr/>
                  <p:nvPr/>
                </p:nvGrpSpPr>
                <p:grpSpPr>
                  <a:xfrm>
                    <a:off x="2414337" y="513347"/>
                    <a:ext cx="518795" cy="361315"/>
                    <a:chOff x="0" y="0"/>
                    <a:chExt cx="838200" cy="583169"/>
                  </a:xfrm>
                  <a:solidFill>
                    <a:schemeClr val="bg1">
                      <a:lumMod val="65000"/>
                    </a:schemeClr>
                  </a:solidFill>
                </p:grpSpPr>
                <p:sp>
                  <p:nvSpPr>
                    <p:cNvPr id="228" name="Ecken des Rechtecks auf der gleichen Seite schneiden 227">
                      <a:extLst>
                        <a:ext uri="{FF2B5EF4-FFF2-40B4-BE49-F238E27FC236}">
                          <a16:creationId xmlns:a16="http://schemas.microsoft.com/office/drawing/2014/main" id="{60694BB6-5493-544A-ABC6-ABE31E7CE5A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0" y="350124"/>
                      <a:ext cx="838200" cy="233045"/>
                    </a:xfrm>
                    <a:prstGeom prst="snip2SameRect">
                      <a:avLst>
                        <a:gd name="adj1" fmla="val 48154"/>
                        <a:gd name="adj2" fmla="val 0"/>
                      </a:avLst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de-DE"/>
                    </a:p>
                  </p:txBody>
                </p:sp>
                <p:sp>
                  <p:nvSpPr>
                    <p:cNvPr id="229" name="Dreieck 228">
                      <a:extLst>
                        <a:ext uri="{FF2B5EF4-FFF2-40B4-BE49-F238E27FC236}">
                          <a16:creationId xmlns:a16="http://schemas.microsoft.com/office/drawing/2014/main" id="{93E3505E-EC2C-6442-9CB7-E039C5A7E3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65142" y="0"/>
                      <a:ext cx="304800" cy="363220"/>
                    </a:xfrm>
                    <a:prstGeom prst="triangl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de-DE"/>
                    </a:p>
                  </p:txBody>
                </p:sp>
              </p:grpSp>
              <p:sp>
                <p:nvSpPr>
                  <p:cNvPr id="227" name="Rechteck 226">
                    <a:extLst>
                      <a:ext uri="{FF2B5EF4-FFF2-40B4-BE49-F238E27FC236}">
                        <a16:creationId xmlns:a16="http://schemas.microsoft.com/office/drawing/2014/main" id="{A24F0FF6-B38B-554C-BB73-526ADBA318F5}"/>
                      </a:ext>
                    </a:extLst>
                  </p:cNvPr>
                  <p:cNvSpPr/>
                  <p:nvPr/>
                </p:nvSpPr>
                <p:spPr>
                  <a:xfrm>
                    <a:off x="0" y="882316"/>
                    <a:ext cx="3397250" cy="318135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indent="449580">
                      <a:spcAft>
                        <a:spcPts val="0"/>
                      </a:spcAft>
                    </a:pPr>
                    <a:r>
                      <a:rPr lang="de-DE" sz="1200">
                        <a:effectLst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Block</a:t>
                    </a:r>
                  </a:p>
                </p:txBody>
              </p:sp>
            </p:grpSp>
            <p:sp>
              <p:nvSpPr>
                <p:cNvPr id="221" name="Pfeil nach unten 220">
                  <a:extLst>
                    <a:ext uri="{FF2B5EF4-FFF2-40B4-BE49-F238E27FC236}">
                      <a16:creationId xmlns:a16="http://schemas.microsoft.com/office/drawing/2014/main" id="{69256296-EE9A-9849-B3F5-DC0D41256258}"/>
                    </a:ext>
                  </a:extLst>
                </p:cNvPr>
                <p:cNvSpPr/>
                <p:nvPr/>
              </p:nvSpPr>
              <p:spPr>
                <a:xfrm>
                  <a:off x="80210" y="858252"/>
                  <a:ext cx="304773" cy="322495"/>
                </a:xfrm>
                <a:prstGeom prst="downArrow">
                  <a:avLst/>
                </a:prstGeom>
                <a:solidFill>
                  <a:schemeClr val="bg1"/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de-DE"/>
                </a:p>
              </p:txBody>
            </p:sp>
          </p:grpSp>
          <p:sp>
            <p:nvSpPr>
              <p:cNvPr id="219" name="Pfeil nach unten 218">
                <a:extLst>
                  <a:ext uri="{FF2B5EF4-FFF2-40B4-BE49-F238E27FC236}">
                    <a16:creationId xmlns:a16="http://schemas.microsoft.com/office/drawing/2014/main" id="{A8B37EAA-3A2C-9B46-A1D4-0B672E9DCB5F}"/>
                  </a:ext>
                </a:extLst>
              </p:cNvPr>
              <p:cNvSpPr/>
              <p:nvPr/>
            </p:nvSpPr>
            <p:spPr>
              <a:xfrm>
                <a:off x="79200" y="79200"/>
                <a:ext cx="304165" cy="278765"/>
              </a:xfrm>
              <a:prstGeom prst="downArrow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257" name="Gruppieren 256">
            <a:extLst>
              <a:ext uri="{FF2B5EF4-FFF2-40B4-BE49-F238E27FC236}">
                <a16:creationId xmlns:a16="http://schemas.microsoft.com/office/drawing/2014/main" id="{572A33B3-BC4A-F44D-860A-9015607974B0}"/>
              </a:ext>
            </a:extLst>
          </p:cNvPr>
          <p:cNvGrpSpPr/>
          <p:nvPr/>
        </p:nvGrpSpPr>
        <p:grpSpPr>
          <a:xfrm>
            <a:off x="8413590" y="5376866"/>
            <a:ext cx="3414395" cy="1214120"/>
            <a:chOff x="0" y="0"/>
            <a:chExt cx="3414712" cy="1214437"/>
          </a:xfrm>
        </p:grpSpPr>
        <p:sp>
          <p:nvSpPr>
            <p:cNvPr id="258" name="Rechteck 257">
              <a:extLst>
                <a:ext uri="{FF2B5EF4-FFF2-40B4-BE49-F238E27FC236}">
                  <a16:creationId xmlns:a16="http://schemas.microsoft.com/office/drawing/2014/main" id="{24A91B96-3F3E-3A41-8B1B-9E2FA06536D3}"/>
                </a:ext>
              </a:extLst>
            </p:cNvPr>
            <p:cNvSpPr/>
            <p:nvPr/>
          </p:nvSpPr>
          <p:spPr>
            <a:xfrm>
              <a:off x="0" y="0"/>
              <a:ext cx="3414712" cy="1214437"/>
            </a:xfrm>
            <a:prstGeom prst="rect">
              <a:avLst/>
            </a:prstGeom>
            <a:noFill/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de-DE"/>
            </a:p>
          </p:txBody>
        </p:sp>
        <p:grpSp>
          <p:nvGrpSpPr>
            <p:cNvPr id="259" name="Gruppieren 258">
              <a:extLst>
                <a:ext uri="{FF2B5EF4-FFF2-40B4-BE49-F238E27FC236}">
                  <a16:creationId xmlns:a16="http://schemas.microsoft.com/office/drawing/2014/main" id="{EE335384-0EF6-9A46-84E9-3265C97CC19F}"/>
                </a:ext>
              </a:extLst>
            </p:cNvPr>
            <p:cNvGrpSpPr/>
            <p:nvPr/>
          </p:nvGrpSpPr>
          <p:grpSpPr>
            <a:xfrm>
              <a:off x="7143" y="7143"/>
              <a:ext cx="3397250" cy="1200451"/>
              <a:chOff x="0" y="0"/>
              <a:chExt cx="3397250" cy="1200451"/>
            </a:xfrm>
          </p:grpSpPr>
          <p:grpSp>
            <p:nvGrpSpPr>
              <p:cNvPr id="260" name="Gruppieren 259">
                <a:extLst>
                  <a:ext uri="{FF2B5EF4-FFF2-40B4-BE49-F238E27FC236}">
                    <a16:creationId xmlns:a16="http://schemas.microsoft.com/office/drawing/2014/main" id="{03DB2FA8-4C6C-8A4E-89C0-FA2C6CC2B0E3}"/>
                  </a:ext>
                </a:extLst>
              </p:cNvPr>
              <p:cNvGrpSpPr/>
              <p:nvPr/>
            </p:nvGrpSpPr>
            <p:grpSpPr>
              <a:xfrm>
                <a:off x="0" y="0"/>
                <a:ext cx="3397250" cy="1200451"/>
                <a:chOff x="0" y="0"/>
                <a:chExt cx="3397250" cy="1200451"/>
              </a:xfrm>
            </p:grpSpPr>
            <p:grpSp>
              <p:nvGrpSpPr>
                <p:cNvPr id="262" name="Gruppieren 261">
                  <a:extLst>
                    <a:ext uri="{FF2B5EF4-FFF2-40B4-BE49-F238E27FC236}">
                      <a16:creationId xmlns:a16="http://schemas.microsoft.com/office/drawing/2014/main" id="{08250164-2B2F-624D-9B1A-6CE08FCB0F10}"/>
                    </a:ext>
                  </a:extLst>
                </p:cNvPr>
                <p:cNvGrpSpPr/>
                <p:nvPr/>
              </p:nvGrpSpPr>
              <p:grpSpPr>
                <a:xfrm>
                  <a:off x="0" y="0"/>
                  <a:ext cx="3397250" cy="1200451"/>
                  <a:chOff x="0" y="0"/>
                  <a:chExt cx="3397250" cy="1200451"/>
                </a:xfrm>
              </p:grpSpPr>
              <p:sp>
                <p:nvSpPr>
                  <p:cNvPr id="264" name="Rechteck 263">
                    <a:extLst>
                      <a:ext uri="{FF2B5EF4-FFF2-40B4-BE49-F238E27FC236}">
                        <a16:creationId xmlns:a16="http://schemas.microsoft.com/office/drawing/2014/main" id="{F0FA96AE-6F73-1E44-8259-D1D43CBCE1AC}"/>
                      </a:ext>
                    </a:extLst>
                  </p:cNvPr>
                  <p:cNvSpPr/>
                  <p:nvPr/>
                </p:nvSpPr>
                <p:spPr>
                  <a:xfrm>
                    <a:off x="0" y="0"/>
                    <a:ext cx="473668" cy="885431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de-DE"/>
                  </a:p>
                </p:txBody>
              </p:sp>
              <p:sp>
                <p:nvSpPr>
                  <p:cNvPr id="265" name="Rechteck 264">
                    <a:extLst>
                      <a:ext uri="{FF2B5EF4-FFF2-40B4-BE49-F238E27FC236}">
                        <a16:creationId xmlns:a16="http://schemas.microsoft.com/office/drawing/2014/main" id="{0F7A9835-8A9A-B24B-9EB6-D587BBC44CD5}"/>
                      </a:ext>
                    </a:extLst>
                  </p:cNvPr>
                  <p:cNvSpPr/>
                  <p:nvPr/>
                </p:nvSpPr>
                <p:spPr>
                  <a:xfrm>
                    <a:off x="713874" y="96252"/>
                    <a:ext cx="1242417" cy="780702"/>
                  </a:xfrm>
                  <a:prstGeom prst="rect">
                    <a:avLst/>
                  </a:prstGeom>
                  <a:noFill/>
                  <a:ln>
                    <a:prstDash val="dash"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de-DE"/>
                  </a:p>
                </p:txBody>
              </p:sp>
              <p:sp>
                <p:nvSpPr>
                  <p:cNvPr id="266" name="Rechteck 265">
                    <a:extLst>
                      <a:ext uri="{FF2B5EF4-FFF2-40B4-BE49-F238E27FC236}">
                        <a16:creationId xmlns:a16="http://schemas.microsoft.com/office/drawing/2014/main" id="{6A2EA0F1-CAE1-2147-92E0-B5C5B0F89A11}"/>
                      </a:ext>
                    </a:extLst>
                  </p:cNvPr>
                  <p:cNvSpPr/>
                  <p:nvPr/>
                </p:nvSpPr>
                <p:spPr>
                  <a:xfrm>
                    <a:off x="2053389" y="96252"/>
                    <a:ext cx="1216920" cy="780702"/>
                  </a:xfrm>
                  <a:prstGeom prst="rect">
                    <a:avLst/>
                  </a:prstGeom>
                  <a:noFill/>
                  <a:ln>
                    <a:prstDash val="dash"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de-DE"/>
                  </a:p>
                </p:txBody>
              </p:sp>
              <p:grpSp>
                <p:nvGrpSpPr>
                  <p:cNvPr id="267" name="Gruppieren 266">
                    <a:extLst>
                      <a:ext uri="{FF2B5EF4-FFF2-40B4-BE49-F238E27FC236}">
                        <a16:creationId xmlns:a16="http://schemas.microsoft.com/office/drawing/2014/main" id="{B1C633F8-82A1-254D-AFFD-5D3811F679E0}"/>
                      </a:ext>
                    </a:extLst>
                  </p:cNvPr>
                  <p:cNvGrpSpPr/>
                  <p:nvPr/>
                </p:nvGrpSpPr>
                <p:grpSpPr>
                  <a:xfrm>
                    <a:off x="1090863" y="513347"/>
                    <a:ext cx="518795" cy="362586"/>
                    <a:chOff x="0" y="0"/>
                    <a:chExt cx="838200" cy="585585"/>
                  </a:xfrm>
                  <a:solidFill>
                    <a:schemeClr val="bg1">
                      <a:lumMod val="65000"/>
                    </a:schemeClr>
                  </a:solidFill>
                </p:grpSpPr>
                <p:sp>
                  <p:nvSpPr>
                    <p:cNvPr id="272" name="Ecken des Rechtecks auf der gleichen Seite schneiden 271">
                      <a:extLst>
                        <a:ext uri="{FF2B5EF4-FFF2-40B4-BE49-F238E27FC236}">
                          <a16:creationId xmlns:a16="http://schemas.microsoft.com/office/drawing/2014/main" id="{50E8A66F-A64C-5A41-8044-8E384EF05E1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0" y="352540"/>
                      <a:ext cx="838200" cy="233045"/>
                    </a:xfrm>
                    <a:prstGeom prst="snip2SameRect">
                      <a:avLst>
                        <a:gd name="adj1" fmla="val 48154"/>
                        <a:gd name="adj2" fmla="val 0"/>
                      </a:avLst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de-DE"/>
                    </a:p>
                  </p:txBody>
                </p:sp>
                <p:sp>
                  <p:nvSpPr>
                    <p:cNvPr id="273" name="Träne 272">
                      <a:extLst>
                        <a:ext uri="{FF2B5EF4-FFF2-40B4-BE49-F238E27FC236}">
                          <a16:creationId xmlns:a16="http://schemas.microsoft.com/office/drawing/2014/main" id="{823D8A91-7F00-ED45-9FA2-F30346FFB3D3}"/>
                        </a:ext>
                      </a:extLst>
                    </p:cNvPr>
                    <p:cNvSpPr/>
                    <p:nvPr/>
                  </p:nvSpPr>
                  <p:spPr>
                    <a:xfrm rot="7970588">
                      <a:off x="225845" y="0"/>
                      <a:ext cx="406400" cy="406400"/>
                    </a:xfrm>
                    <a:prstGeom prst="teardrop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de-DE"/>
                    </a:p>
                  </p:txBody>
                </p:sp>
              </p:grpSp>
              <p:grpSp>
                <p:nvGrpSpPr>
                  <p:cNvPr id="268" name="Gruppieren 267">
                    <a:extLst>
                      <a:ext uri="{FF2B5EF4-FFF2-40B4-BE49-F238E27FC236}">
                        <a16:creationId xmlns:a16="http://schemas.microsoft.com/office/drawing/2014/main" id="{8E8631CF-2D1B-6D47-9523-ADF222964AAC}"/>
                      </a:ext>
                    </a:extLst>
                  </p:cNvPr>
                  <p:cNvGrpSpPr/>
                  <p:nvPr/>
                </p:nvGrpSpPr>
                <p:grpSpPr>
                  <a:xfrm>
                    <a:off x="2414337" y="513347"/>
                    <a:ext cx="518795" cy="361315"/>
                    <a:chOff x="0" y="0"/>
                    <a:chExt cx="838200" cy="583169"/>
                  </a:xfrm>
                  <a:solidFill>
                    <a:schemeClr val="bg1">
                      <a:lumMod val="65000"/>
                    </a:schemeClr>
                  </a:solidFill>
                </p:grpSpPr>
                <p:sp>
                  <p:nvSpPr>
                    <p:cNvPr id="270" name="Ecken des Rechtecks auf der gleichen Seite schneiden 269">
                      <a:extLst>
                        <a:ext uri="{FF2B5EF4-FFF2-40B4-BE49-F238E27FC236}">
                          <a16:creationId xmlns:a16="http://schemas.microsoft.com/office/drawing/2014/main" id="{E35FBECC-06D2-F749-B9AB-FBCD03FECD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0" y="350124"/>
                      <a:ext cx="838200" cy="233045"/>
                    </a:xfrm>
                    <a:prstGeom prst="snip2SameRect">
                      <a:avLst>
                        <a:gd name="adj1" fmla="val 48154"/>
                        <a:gd name="adj2" fmla="val 0"/>
                      </a:avLst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de-DE"/>
                    </a:p>
                  </p:txBody>
                </p:sp>
                <p:sp>
                  <p:nvSpPr>
                    <p:cNvPr id="271" name="Dreieck 270">
                      <a:extLst>
                        <a:ext uri="{FF2B5EF4-FFF2-40B4-BE49-F238E27FC236}">
                          <a16:creationId xmlns:a16="http://schemas.microsoft.com/office/drawing/2014/main" id="{51A4187A-487A-2B4E-869D-1C3B931EDE9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65142" y="0"/>
                      <a:ext cx="304800" cy="363220"/>
                    </a:xfrm>
                    <a:prstGeom prst="triangl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de-DE"/>
                    </a:p>
                  </p:txBody>
                </p:sp>
              </p:grpSp>
              <p:sp>
                <p:nvSpPr>
                  <p:cNvPr id="269" name="Rechteck 268">
                    <a:extLst>
                      <a:ext uri="{FF2B5EF4-FFF2-40B4-BE49-F238E27FC236}">
                        <a16:creationId xmlns:a16="http://schemas.microsoft.com/office/drawing/2014/main" id="{15DC0E44-3943-BA4E-BF73-F59FF81EEB88}"/>
                      </a:ext>
                    </a:extLst>
                  </p:cNvPr>
                  <p:cNvSpPr/>
                  <p:nvPr/>
                </p:nvSpPr>
                <p:spPr>
                  <a:xfrm>
                    <a:off x="0" y="882316"/>
                    <a:ext cx="3397250" cy="318135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indent="449580">
                      <a:spcAft>
                        <a:spcPts val="0"/>
                      </a:spcAft>
                    </a:pPr>
                    <a:r>
                      <a:rPr lang="de-DE" sz="1200">
                        <a:effectLst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Block</a:t>
                    </a:r>
                  </a:p>
                </p:txBody>
              </p:sp>
            </p:grpSp>
            <p:sp>
              <p:nvSpPr>
                <p:cNvPr id="263" name="Pfeil nach unten 262">
                  <a:extLst>
                    <a:ext uri="{FF2B5EF4-FFF2-40B4-BE49-F238E27FC236}">
                      <a16:creationId xmlns:a16="http://schemas.microsoft.com/office/drawing/2014/main" id="{57299507-828E-7141-9A5A-ECAA19320884}"/>
                    </a:ext>
                  </a:extLst>
                </p:cNvPr>
                <p:cNvSpPr/>
                <p:nvPr/>
              </p:nvSpPr>
              <p:spPr>
                <a:xfrm>
                  <a:off x="80210" y="858252"/>
                  <a:ext cx="304773" cy="322495"/>
                </a:xfrm>
                <a:prstGeom prst="downArrow">
                  <a:avLst/>
                </a:prstGeom>
                <a:solidFill>
                  <a:schemeClr val="bg1"/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de-DE"/>
                </a:p>
              </p:txBody>
            </p:sp>
          </p:grpSp>
          <p:sp>
            <p:nvSpPr>
              <p:cNvPr id="261" name="Pfeil nach unten 260">
                <a:extLst>
                  <a:ext uri="{FF2B5EF4-FFF2-40B4-BE49-F238E27FC236}">
                    <a16:creationId xmlns:a16="http://schemas.microsoft.com/office/drawing/2014/main" id="{CE98AD58-6FE8-BF4F-A635-DC6373A1DD89}"/>
                  </a:ext>
                </a:extLst>
              </p:cNvPr>
              <p:cNvSpPr/>
              <p:nvPr/>
            </p:nvSpPr>
            <p:spPr>
              <a:xfrm>
                <a:off x="79200" y="79200"/>
                <a:ext cx="304165" cy="278765"/>
              </a:xfrm>
              <a:prstGeom prst="downArrow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299" name="Gruppieren 298">
            <a:extLst>
              <a:ext uri="{FF2B5EF4-FFF2-40B4-BE49-F238E27FC236}">
                <a16:creationId xmlns:a16="http://schemas.microsoft.com/office/drawing/2014/main" id="{80346B3B-2D01-A848-BA01-528B36698434}"/>
              </a:ext>
            </a:extLst>
          </p:cNvPr>
          <p:cNvGrpSpPr/>
          <p:nvPr/>
        </p:nvGrpSpPr>
        <p:grpSpPr>
          <a:xfrm>
            <a:off x="8413591" y="5376866"/>
            <a:ext cx="3414395" cy="1214120"/>
            <a:chOff x="0" y="0"/>
            <a:chExt cx="3414712" cy="1214437"/>
          </a:xfrm>
        </p:grpSpPr>
        <p:sp>
          <p:nvSpPr>
            <p:cNvPr id="300" name="Rechteck 299">
              <a:extLst>
                <a:ext uri="{FF2B5EF4-FFF2-40B4-BE49-F238E27FC236}">
                  <a16:creationId xmlns:a16="http://schemas.microsoft.com/office/drawing/2014/main" id="{CF81E9E7-A5A2-3F44-80C3-5267066CF885}"/>
                </a:ext>
              </a:extLst>
            </p:cNvPr>
            <p:cNvSpPr/>
            <p:nvPr/>
          </p:nvSpPr>
          <p:spPr>
            <a:xfrm>
              <a:off x="0" y="0"/>
              <a:ext cx="3414712" cy="1214437"/>
            </a:xfrm>
            <a:prstGeom prst="rect">
              <a:avLst/>
            </a:prstGeom>
            <a:noFill/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de-DE"/>
            </a:p>
          </p:txBody>
        </p:sp>
        <p:grpSp>
          <p:nvGrpSpPr>
            <p:cNvPr id="301" name="Gruppieren 300">
              <a:extLst>
                <a:ext uri="{FF2B5EF4-FFF2-40B4-BE49-F238E27FC236}">
                  <a16:creationId xmlns:a16="http://schemas.microsoft.com/office/drawing/2014/main" id="{AD9D78A6-7835-E846-A976-11B287FEE969}"/>
                </a:ext>
              </a:extLst>
            </p:cNvPr>
            <p:cNvGrpSpPr/>
            <p:nvPr/>
          </p:nvGrpSpPr>
          <p:grpSpPr>
            <a:xfrm>
              <a:off x="7143" y="7143"/>
              <a:ext cx="3397250" cy="1200451"/>
              <a:chOff x="0" y="0"/>
              <a:chExt cx="3397250" cy="1200451"/>
            </a:xfrm>
          </p:grpSpPr>
          <p:grpSp>
            <p:nvGrpSpPr>
              <p:cNvPr id="302" name="Gruppieren 301">
                <a:extLst>
                  <a:ext uri="{FF2B5EF4-FFF2-40B4-BE49-F238E27FC236}">
                    <a16:creationId xmlns:a16="http://schemas.microsoft.com/office/drawing/2014/main" id="{51EC58E1-AD53-7B4C-A77D-0178A1731A84}"/>
                  </a:ext>
                </a:extLst>
              </p:cNvPr>
              <p:cNvGrpSpPr/>
              <p:nvPr/>
            </p:nvGrpSpPr>
            <p:grpSpPr>
              <a:xfrm>
                <a:off x="0" y="0"/>
                <a:ext cx="3397250" cy="1200451"/>
                <a:chOff x="0" y="0"/>
                <a:chExt cx="3397250" cy="1200451"/>
              </a:xfrm>
            </p:grpSpPr>
            <p:grpSp>
              <p:nvGrpSpPr>
                <p:cNvPr id="304" name="Gruppieren 303">
                  <a:extLst>
                    <a:ext uri="{FF2B5EF4-FFF2-40B4-BE49-F238E27FC236}">
                      <a16:creationId xmlns:a16="http://schemas.microsoft.com/office/drawing/2014/main" id="{895F8C53-5402-9D4C-9B4E-3B8D7E004B90}"/>
                    </a:ext>
                  </a:extLst>
                </p:cNvPr>
                <p:cNvGrpSpPr/>
                <p:nvPr/>
              </p:nvGrpSpPr>
              <p:grpSpPr>
                <a:xfrm>
                  <a:off x="0" y="0"/>
                  <a:ext cx="3397250" cy="1200451"/>
                  <a:chOff x="0" y="0"/>
                  <a:chExt cx="3397250" cy="1200451"/>
                </a:xfrm>
              </p:grpSpPr>
              <p:sp>
                <p:nvSpPr>
                  <p:cNvPr id="306" name="Rechteck 305">
                    <a:extLst>
                      <a:ext uri="{FF2B5EF4-FFF2-40B4-BE49-F238E27FC236}">
                        <a16:creationId xmlns:a16="http://schemas.microsoft.com/office/drawing/2014/main" id="{96B802FC-757F-2B4C-80B6-B46FC513244E}"/>
                      </a:ext>
                    </a:extLst>
                  </p:cNvPr>
                  <p:cNvSpPr/>
                  <p:nvPr/>
                </p:nvSpPr>
                <p:spPr>
                  <a:xfrm>
                    <a:off x="0" y="0"/>
                    <a:ext cx="473668" cy="885431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de-DE"/>
                  </a:p>
                </p:txBody>
              </p:sp>
              <p:sp>
                <p:nvSpPr>
                  <p:cNvPr id="307" name="Rechteck 306">
                    <a:extLst>
                      <a:ext uri="{FF2B5EF4-FFF2-40B4-BE49-F238E27FC236}">
                        <a16:creationId xmlns:a16="http://schemas.microsoft.com/office/drawing/2014/main" id="{826F201E-6F06-5741-B0B5-987B1913EDC4}"/>
                      </a:ext>
                    </a:extLst>
                  </p:cNvPr>
                  <p:cNvSpPr/>
                  <p:nvPr/>
                </p:nvSpPr>
                <p:spPr>
                  <a:xfrm>
                    <a:off x="713874" y="96252"/>
                    <a:ext cx="1242417" cy="780702"/>
                  </a:xfrm>
                  <a:prstGeom prst="rect">
                    <a:avLst/>
                  </a:prstGeom>
                  <a:noFill/>
                  <a:ln>
                    <a:prstDash val="dash"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de-DE"/>
                  </a:p>
                </p:txBody>
              </p:sp>
              <p:sp>
                <p:nvSpPr>
                  <p:cNvPr id="308" name="Rechteck 307">
                    <a:extLst>
                      <a:ext uri="{FF2B5EF4-FFF2-40B4-BE49-F238E27FC236}">
                        <a16:creationId xmlns:a16="http://schemas.microsoft.com/office/drawing/2014/main" id="{FB18E9E9-F948-1A4B-B211-BC1723BEEE11}"/>
                      </a:ext>
                    </a:extLst>
                  </p:cNvPr>
                  <p:cNvSpPr/>
                  <p:nvPr/>
                </p:nvSpPr>
                <p:spPr>
                  <a:xfrm>
                    <a:off x="2053389" y="96252"/>
                    <a:ext cx="1216920" cy="780702"/>
                  </a:xfrm>
                  <a:prstGeom prst="rect">
                    <a:avLst/>
                  </a:prstGeom>
                  <a:noFill/>
                  <a:ln>
                    <a:prstDash val="dash"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de-DE"/>
                  </a:p>
                </p:txBody>
              </p:sp>
              <p:grpSp>
                <p:nvGrpSpPr>
                  <p:cNvPr id="309" name="Gruppieren 308">
                    <a:extLst>
                      <a:ext uri="{FF2B5EF4-FFF2-40B4-BE49-F238E27FC236}">
                        <a16:creationId xmlns:a16="http://schemas.microsoft.com/office/drawing/2014/main" id="{EE03B385-D609-4842-9153-4622AAE37153}"/>
                      </a:ext>
                    </a:extLst>
                  </p:cNvPr>
                  <p:cNvGrpSpPr/>
                  <p:nvPr/>
                </p:nvGrpSpPr>
                <p:grpSpPr>
                  <a:xfrm>
                    <a:off x="1090863" y="513347"/>
                    <a:ext cx="518795" cy="362586"/>
                    <a:chOff x="0" y="0"/>
                    <a:chExt cx="838200" cy="585585"/>
                  </a:xfrm>
                  <a:solidFill>
                    <a:schemeClr val="bg1">
                      <a:lumMod val="65000"/>
                    </a:schemeClr>
                  </a:solidFill>
                </p:grpSpPr>
                <p:sp>
                  <p:nvSpPr>
                    <p:cNvPr id="314" name="Ecken des Rechtecks auf der gleichen Seite schneiden 313">
                      <a:extLst>
                        <a:ext uri="{FF2B5EF4-FFF2-40B4-BE49-F238E27FC236}">
                          <a16:creationId xmlns:a16="http://schemas.microsoft.com/office/drawing/2014/main" id="{736A95CB-C32E-8D4D-901E-06C60F832DA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0" y="352540"/>
                      <a:ext cx="838200" cy="233045"/>
                    </a:xfrm>
                    <a:prstGeom prst="snip2SameRect">
                      <a:avLst>
                        <a:gd name="adj1" fmla="val 48154"/>
                        <a:gd name="adj2" fmla="val 0"/>
                      </a:avLst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de-DE"/>
                    </a:p>
                  </p:txBody>
                </p:sp>
                <p:sp>
                  <p:nvSpPr>
                    <p:cNvPr id="315" name="Träne 314">
                      <a:extLst>
                        <a:ext uri="{FF2B5EF4-FFF2-40B4-BE49-F238E27FC236}">
                          <a16:creationId xmlns:a16="http://schemas.microsoft.com/office/drawing/2014/main" id="{E773F5D8-FECE-D844-9EF8-6DE00F1FC3BE}"/>
                        </a:ext>
                      </a:extLst>
                    </p:cNvPr>
                    <p:cNvSpPr/>
                    <p:nvPr/>
                  </p:nvSpPr>
                  <p:spPr>
                    <a:xfrm rot="7970588">
                      <a:off x="225845" y="0"/>
                      <a:ext cx="406400" cy="406400"/>
                    </a:xfrm>
                    <a:prstGeom prst="teardrop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de-DE"/>
                    </a:p>
                  </p:txBody>
                </p:sp>
              </p:grpSp>
              <p:grpSp>
                <p:nvGrpSpPr>
                  <p:cNvPr id="310" name="Gruppieren 309">
                    <a:extLst>
                      <a:ext uri="{FF2B5EF4-FFF2-40B4-BE49-F238E27FC236}">
                        <a16:creationId xmlns:a16="http://schemas.microsoft.com/office/drawing/2014/main" id="{34773633-866E-684A-B9DA-9D66E504471C}"/>
                      </a:ext>
                    </a:extLst>
                  </p:cNvPr>
                  <p:cNvGrpSpPr/>
                  <p:nvPr/>
                </p:nvGrpSpPr>
                <p:grpSpPr>
                  <a:xfrm>
                    <a:off x="2414337" y="513347"/>
                    <a:ext cx="518795" cy="361315"/>
                    <a:chOff x="0" y="0"/>
                    <a:chExt cx="838200" cy="583169"/>
                  </a:xfrm>
                  <a:solidFill>
                    <a:schemeClr val="bg1">
                      <a:lumMod val="65000"/>
                    </a:schemeClr>
                  </a:solidFill>
                </p:grpSpPr>
                <p:sp>
                  <p:nvSpPr>
                    <p:cNvPr id="312" name="Ecken des Rechtecks auf der gleichen Seite schneiden 311">
                      <a:extLst>
                        <a:ext uri="{FF2B5EF4-FFF2-40B4-BE49-F238E27FC236}">
                          <a16:creationId xmlns:a16="http://schemas.microsoft.com/office/drawing/2014/main" id="{A374A489-1355-A24C-8527-B68F60A83C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0" y="350124"/>
                      <a:ext cx="838200" cy="233045"/>
                    </a:xfrm>
                    <a:prstGeom prst="snip2SameRect">
                      <a:avLst>
                        <a:gd name="adj1" fmla="val 48154"/>
                        <a:gd name="adj2" fmla="val 0"/>
                      </a:avLst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de-DE"/>
                    </a:p>
                  </p:txBody>
                </p:sp>
                <p:sp>
                  <p:nvSpPr>
                    <p:cNvPr id="313" name="Dreieck 312">
                      <a:extLst>
                        <a:ext uri="{FF2B5EF4-FFF2-40B4-BE49-F238E27FC236}">
                          <a16:creationId xmlns:a16="http://schemas.microsoft.com/office/drawing/2014/main" id="{25CA3DD9-FD1F-F24F-96E2-13820177617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65142" y="0"/>
                      <a:ext cx="304800" cy="363220"/>
                    </a:xfrm>
                    <a:prstGeom prst="triangl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de-DE"/>
                    </a:p>
                  </p:txBody>
                </p:sp>
              </p:grpSp>
              <p:sp>
                <p:nvSpPr>
                  <p:cNvPr id="311" name="Rechteck 310">
                    <a:extLst>
                      <a:ext uri="{FF2B5EF4-FFF2-40B4-BE49-F238E27FC236}">
                        <a16:creationId xmlns:a16="http://schemas.microsoft.com/office/drawing/2014/main" id="{3181F97B-B3BD-0842-8BCF-BF787F2EC72D}"/>
                      </a:ext>
                    </a:extLst>
                  </p:cNvPr>
                  <p:cNvSpPr/>
                  <p:nvPr/>
                </p:nvSpPr>
                <p:spPr>
                  <a:xfrm>
                    <a:off x="0" y="882316"/>
                    <a:ext cx="3397250" cy="318135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indent="449580">
                      <a:spcAft>
                        <a:spcPts val="0"/>
                      </a:spcAft>
                    </a:pPr>
                    <a:r>
                      <a:rPr lang="de-DE" sz="1200">
                        <a:effectLst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Block</a:t>
                    </a:r>
                  </a:p>
                </p:txBody>
              </p:sp>
            </p:grpSp>
            <p:sp>
              <p:nvSpPr>
                <p:cNvPr id="305" name="Pfeil nach unten 304">
                  <a:extLst>
                    <a:ext uri="{FF2B5EF4-FFF2-40B4-BE49-F238E27FC236}">
                      <a16:creationId xmlns:a16="http://schemas.microsoft.com/office/drawing/2014/main" id="{7EB21E9F-7442-5845-96E4-D51CD4360DC5}"/>
                    </a:ext>
                  </a:extLst>
                </p:cNvPr>
                <p:cNvSpPr/>
                <p:nvPr/>
              </p:nvSpPr>
              <p:spPr>
                <a:xfrm>
                  <a:off x="80210" y="858252"/>
                  <a:ext cx="304773" cy="322495"/>
                </a:xfrm>
                <a:prstGeom prst="downArrow">
                  <a:avLst/>
                </a:prstGeom>
                <a:solidFill>
                  <a:schemeClr val="bg1"/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de-DE"/>
                </a:p>
              </p:txBody>
            </p:sp>
          </p:grpSp>
          <p:sp>
            <p:nvSpPr>
              <p:cNvPr id="303" name="Pfeil nach unten 302">
                <a:extLst>
                  <a:ext uri="{FF2B5EF4-FFF2-40B4-BE49-F238E27FC236}">
                    <a16:creationId xmlns:a16="http://schemas.microsoft.com/office/drawing/2014/main" id="{18240360-0642-4641-908D-61950061ADF8}"/>
                  </a:ext>
                </a:extLst>
              </p:cNvPr>
              <p:cNvSpPr/>
              <p:nvPr/>
            </p:nvSpPr>
            <p:spPr>
              <a:xfrm>
                <a:off x="79200" y="79200"/>
                <a:ext cx="304165" cy="278765"/>
              </a:xfrm>
              <a:prstGeom prst="downArrow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341" name="Gruppieren 340">
            <a:extLst>
              <a:ext uri="{FF2B5EF4-FFF2-40B4-BE49-F238E27FC236}">
                <a16:creationId xmlns:a16="http://schemas.microsoft.com/office/drawing/2014/main" id="{5C7D607E-B111-DF4B-9510-3D9BEB31637E}"/>
              </a:ext>
            </a:extLst>
          </p:cNvPr>
          <p:cNvGrpSpPr/>
          <p:nvPr/>
        </p:nvGrpSpPr>
        <p:grpSpPr>
          <a:xfrm>
            <a:off x="8408270" y="5370743"/>
            <a:ext cx="3414395" cy="1214120"/>
            <a:chOff x="0" y="0"/>
            <a:chExt cx="3414712" cy="1214437"/>
          </a:xfrm>
        </p:grpSpPr>
        <p:sp>
          <p:nvSpPr>
            <p:cNvPr id="342" name="Rechteck 341">
              <a:extLst>
                <a:ext uri="{FF2B5EF4-FFF2-40B4-BE49-F238E27FC236}">
                  <a16:creationId xmlns:a16="http://schemas.microsoft.com/office/drawing/2014/main" id="{CE238589-7E2E-B24E-9F1A-ACBCCB7A8A16}"/>
                </a:ext>
              </a:extLst>
            </p:cNvPr>
            <p:cNvSpPr/>
            <p:nvPr/>
          </p:nvSpPr>
          <p:spPr>
            <a:xfrm>
              <a:off x="0" y="0"/>
              <a:ext cx="3414712" cy="1214437"/>
            </a:xfrm>
            <a:prstGeom prst="rect">
              <a:avLst/>
            </a:prstGeom>
            <a:noFill/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de-DE"/>
            </a:p>
          </p:txBody>
        </p:sp>
        <p:grpSp>
          <p:nvGrpSpPr>
            <p:cNvPr id="343" name="Gruppieren 342">
              <a:extLst>
                <a:ext uri="{FF2B5EF4-FFF2-40B4-BE49-F238E27FC236}">
                  <a16:creationId xmlns:a16="http://schemas.microsoft.com/office/drawing/2014/main" id="{B505D00D-9B84-404B-A1EB-2FA0D209CD4C}"/>
                </a:ext>
              </a:extLst>
            </p:cNvPr>
            <p:cNvGrpSpPr/>
            <p:nvPr/>
          </p:nvGrpSpPr>
          <p:grpSpPr>
            <a:xfrm>
              <a:off x="7143" y="7143"/>
              <a:ext cx="3397250" cy="1200451"/>
              <a:chOff x="0" y="0"/>
              <a:chExt cx="3397250" cy="1200451"/>
            </a:xfrm>
          </p:grpSpPr>
          <p:grpSp>
            <p:nvGrpSpPr>
              <p:cNvPr id="344" name="Gruppieren 343">
                <a:extLst>
                  <a:ext uri="{FF2B5EF4-FFF2-40B4-BE49-F238E27FC236}">
                    <a16:creationId xmlns:a16="http://schemas.microsoft.com/office/drawing/2014/main" id="{A2AD0833-76C7-274B-AD91-BCA0268548A3}"/>
                  </a:ext>
                </a:extLst>
              </p:cNvPr>
              <p:cNvGrpSpPr/>
              <p:nvPr/>
            </p:nvGrpSpPr>
            <p:grpSpPr>
              <a:xfrm>
                <a:off x="0" y="0"/>
                <a:ext cx="3397250" cy="1200451"/>
                <a:chOff x="0" y="0"/>
                <a:chExt cx="3397250" cy="1200451"/>
              </a:xfrm>
            </p:grpSpPr>
            <p:grpSp>
              <p:nvGrpSpPr>
                <p:cNvPr id="346" name="Gruppieren 345">
                  <a:extLst>
                    <a:ext uri="{FF2B5EF4-FFF2-40B4-BE49-F238E27FC236}">
                      <a16:creationId xmlns:a16="http://schemas.microsoft.com/office/drawing/2014/main" id="{D56B10FE-EF00-FA4E-BBF2-C079424DEFA7}"/>
                    </a:ext>
                  </a:extLst>
                </p:cNvPr>
                <p:cNvGrpSpPr/>
                <p:nvPr/>
              </p:nvGrpSpPr>
              <p:grpSpPr>
                <a:xfrm>
                  <a:off x="0" y="0"/>
                  <a:ext cx="3397250" cy="1200451"/>
                  <a:chOff x="0" y="0"/>
                  <a:chExt cx="3397250" cy="1200451"/>
                </a:xfrm>
              </p:grpSpPr>
              <p:sp>
                <p:nvSpPr>
                  <p:cNvPr id="348" name="Rechteck 347">
                    <a:extLst>
                      <a:ext uri="{FF2B5EF4-FFF2-40B4-BE49-F238E27FC236}">
                        <a16:creationId xmlns:a16="http://schemas.microsoft.com/office/drawing/2014/main" id="{27593E35-8A76-0747-9674-19BB44A8A29C}"/>
                      </a:ext>
                    </a:extLst>
                  </p:cNvPr>
                  <p:cNvSpPr/>
                  <p:nvPr/>
                </p:nvSpPr>
                <p:spPr>
                  <a:xfrm>
                    <a:off x="0" y="0"/>
                    <a:ext cx="473668" cy="885431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de-DE"/>
                  </a:p>
                </p:txBody>
              </p:sp>
              <p:sp>
                <p:nvSpPr>
                  <p:cNvPr id="349" name="Rechteck 348">
                    <a:extLst>
                      <a:ext uri="{FF2B5EF4-FFF2-40B4-BE49-F238E27FC236}">
                        <a16:creationId xmlns:a16="http://schemas.microsoft.com/office/drawing/2014/main" id="{6C697173-7DB0-714F-A26A-AF0F08F78FB2}"/>
                      </a:ext>
                    </a:extLst>
                  </p:cNvPr>
                  <p:cNvSpPr/>
                  <p:nvPr/>
                </p:nvSpPr>
                <p:spPr>
                  <a:xfrm>
                    <a:off x="713874" y="96252"/>
                    <a:ext cx="1242417" cy="780702"/>
                  </a:xfrm>
                  <a:prstGeom prst="rect">
                    <a:avLst/>
                  </a:prstGeom>
                  <a:noFill/>
                  <a:ln>
                    <a:prstDash val="dash"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de-DE"/>
                  </a:p>
                </p:txBody>
              </p:sp>
              <p:sp>
                <p:nvSpPr>
                  <p:cNvPr id="350" name="Rechteck 349">
                    <a:extLst>
                      <a:ext uri="{FF2B5EF4-FFF2-40B4-BE49-F238E27FC236}">
                        <a16:creationId xmlns:a16="http://schemas.microsoft.com/office/drawing/2014/main" id="{1D2F9119-DAF3-5748-BF4F-A0538E15C5D2}"/>
                      </a:ext>
                    </a:extLst>
                  </p:cNvPr>
                  <p:cNvSpPr/>
                  <p:nvPr/>
                </p:nvSpPr>
                <p:spPr>
                  <a:xfrm>
                    <a:off x="2053389" y="96252"/>
                    <a:ext cx="1216920" cy="780702"/>
                  </a:xfrm>
                  <a:prstGeom prst="rect">
                    <a:avLst/>
                  </a:prstGeom>
                  <a:noFill/>
                  <a:ln>
                    <a:prstDash val="dash"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de-DE"/>
                  </a:p>
                </p:txBody>
              </p:sp>
              <p:grpSp>
                <p:nvGrpSpPr>
                  <p:cNvPr id="351" name="Gruppieren 350">
                    <a:extLst>
                      <a:ext uri="{FF2B5EF4-FFF2-40B4-BE49-F238E27FC236}">
                        <a16:creationId xmlns:a16="http://schemas.microsoft.com/office/drawing/2014/main" id="{E0D3D179-96A2-0C44-B6DB-5E90BCAEDD97}"/>
                      </a:ext>
                    </a:extLst>
                  </p:cNvPr>
                  <p:cNvGrpSpPr/>
                  <p:nvPr/>
                </p:nvGrpSpPr>
                <p:grpSpPr>
                  <a:xfrm>
                    <a:off x="1090863" y="513347"/>
                    <a:ext cx="518795" cy="362586"/>
                    <a:chOff x="0" y="0"/>
                    <a:chExt cx="838200" cy="585585"/>
                  </a:xfrm>
                  <a:solidFill>
                    <a:schemeClr val="bg1">
                      <a:lumMod val="65000"/>
                    </a:schemeClr>
                  </a:solidFill>
                </p:grpSpPr>
                <p:sp>
                  <p:nvSpPr>
                    <p:cNvPr id="356" name="Ecken des Rechtecks auf der gleichen Seite schneiden 355">
                      <a:extLst>
                        <a:ext uri="{FF2B5EF4-FFF2-40B4-BE49-F238E27FC236}">
                          <a16:creationId xmlns:a16="http://schemas.microsoft.com/office/drawing/2014/main" id="{C7CF3103-D2F8-314F-A2CD-B4AE0DD74DC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0" y="352540"/>
                      <a:ext cx="838200" cy="233045"/>
                    </a:xfrm>
                    <a:prstGeom prst="snip2SameRect">
                      <a:avLst>
                        <a:gd name="adj1" fmla="val 48154"/>
                        <a:gd name="adj2" fmla="val 0"/>
                      </a:avLst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de-DE"/>
                    </a:p>
                  </p:txBody>
                </p:sp>
                <p:sp>
                  <p:nvSpPr>
                    <p:cNvPr id="357" name="Träne 356">
                      <a:extLst>
                        <a:ext uri="{FF2B5EF4-FFF2-40B4-BE49-F238E27FC236}">
                          <a16:creationId xmlns:a16="http://schemas.microsoft.com/office/drawing/2014/main" id="{4F95B5C4-FFD9-994B-BF22-F446DD2B71D3}"/>
                        </a:ext>
                      </a:extLst>
                    </p:cNvPr>
                    <p:cNvSpPr/>
                    <p:nvPr/>
                  </p:nvSpPr>
                  <p:spPr>
                    <a:xfrm rot="7970588">
                      <a:off x="225845" y="0"/>
                      <a:ext cx="406400" cy="406400"/>
                    </a:xfrm>
                    <a:prstGeom prst="teardrop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de-DE"/>
                    </a:p>
                  </p:txBody>
                </p:sp>
              </p:grpSp>
              <p:grpSp>
                <p:nvGrpSpPr>
                  <p:cNvPr id="352" name="Gruppieren 351">
                    <a:extLst>
                      <a:ext uri="{FF2B5EF4-FFF2-40B4-BE49-F238E27FC236}">
                        <a16:creationId xmlns:a16="http://schemas.microsoft.com/office/drawing/2014/main" id="{AE2D5735-07F0-F14B-8B9D-FEB844AE94C8}"/>
                      </a:ext>
                    </a:extLst>
                  </p:cNvPr>
                  <p:cNvGrpSpPr/>
                  <p:nvPr/>
                </p:nvGrpSpPr>
                <p:grpSpPr>
                  <a:xfrm>
                    <a:off x="2414337" y="513347"/>
                    <a:ext cx="518795" cy="361315"/>
                    <a:chOff x="0" y="0"/>
                    <a:chExt cx="838200" cy="583169"/>
                  </a:xfrm>
                  <a:solidFill>
                    <a:schemeClr val="bg1">
                      <a:lumMod val="65000"/>
                    </a:schemeClr>
                  </a:solidFill>
                </p:grpSpPr>
                <p:sp>
                  <p:nvSpPr>
                    <p:cNvPr id="354" name="Ecken des Rechtecks auf der gleichen Seite schneiden 353">
                      <a:extLst>
                        <a:ext uri="{FF2B5EF4-FFF2-40B4-BE49-F238E27FC236}">
                          <a16:creationId xmlns:a16="http://schemas.microsoft.com/office/drawing/2014/main" id="{342D90EB-681F-C245-9CDC-018BBE992A0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0" y="350124"/>
                      <a:ext cx="838200" cy="233045"/>
                    </a:xfrm>
                    <a:prstGeom prst="snip2SameRect">
                      <a:avLst>
                        <a:gd name="adj1" fmla="val 48154"/>
                        <a:gd name="adj2" fmla="val 0"/>
                      </a:avLst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de-DE"/>
                    </a:p>
                  </p:txBody>
                </p:sp>
                <p:sp>
                  <p:nvSpPr>
                    <p:cNvPr id="355" name="Dreieck 354">
                      <a:extLst>
                        <a:ext uri="{FF2B5EF4-FFF2-40B4-BE49-F238E27FC236}">
                          <a16:creationId xmlns:a16="http://schemas.microsoft.com/office/drawing/2014/main" id="{0CA3EBB8-C70A-6641-A07A-F4B4568C20C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65142" y="0"/>
                      <a:ext cx="304800" cy="363220"/>
                    </a:xfrm>
                    <a:prstGeom prst="triangl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de-DE"/>
                    </a:p>
                  </p:txBody>
                </p:sp>
              </p:grpSp>
              <p:sp>
                <p:nvSpPr>
                  <p:cNvPr id="353" name="Rechteck 352">
                    <a:extLst>
                      <a:ext uri="{FF2B5EF4-FFF2-40B4-BE49-F238E27FC236}">
                        <a16:creationId xmlns:a16="http://schemas.microsoft.com/office/drawing/2014/main" id="{F0C0119D-DB15-C344-B84E-AF04305AD2C0}"/>
                      </a:ext>
                    </a:extLst>
                  </p:cNvPr>
                  <p:cNvSpPr/>
                  <p:nvPr/>
                </p:nvSpPr>
                <p:spPr>
                  <a:xfrm>
                    <a:off x="0" y="882316"/>
                    <a:ext cx="3397250" cy="318135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indent="449580">
                      <a:spcAft>
                        <a:spcPts val="0"/>
                      </a:spcAft>
                    </a:pPr>
                    <a:r>
                      <a:rPr lang="de-DE" sz="1200">
                        <a:effectLst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Block</a:t>
                    </a:r>
                  </a:p>
                </p:txBody>
              </p:sp>
            </p:grpSp>
            <p:sp>
              <p:nvSpPr>
                <p:cNvPr id="347" name="Pfeil nach unten 346">
                  <a:extLst>
                    <a:ext uri="{FF2B5EF4-FFF2-40B4-BE49-F238E27FC236}">
                      <a16:creationId xmlns:a16="http://schemas.microsoft.com/office/drawing/2014/main" id="{C5B05864-011B-AD49-BCE3-27CC933D91F8}"/>
                    </a:ext>
                  </a:extLst>
                </p:cNvPr>
                <p:cNvSpPr/>
                <p:nvPr/>
              </p:nvSpPr>
              <p:spPr>
                <a:xfrm>
                  <a:off x="80210" y="858252"/>
                  <a:ext cx="304773" cy="322495"/>
                </a:xfrm>
                <a:prstGeom prst="downArrow">
                  <a:avLst/>
                </a:prstGeom>
                <a:solidFill>
                  <a:schemeClr val="bg1"/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de-DE"/>
                </a:p>
              </p:txBody>
            </p:sp>
          </p:grpSp>
          <p:sp>
            <p:nvSpPr>
              <p:cNvPr id="345" name="Pfeil nach unten 344">
                <a:extLst>
                  <a:ext uri="{FF2B5EF4-FFF2-40B4-BE49-F238E27FC236}">
                    <a16:creationId xmlns:a16="http://schemas.microsoft.com/office/drawing/2014/main" id="{F16386C4-6400-4C4D-97F4-43E0C2916DEB}"/>
                  </a:ext>
                </a:extLst>
              </p:cNvPr>
              <p:cNvSpPr/>
              <p:nvPr/>
            </p:nvSpPr>
            <p:spPr>
              <a:xfrm>
                <a:off x="79200" y="79200"/>
                <a:ext cx="304165" cy="278765"/>
              </a:xfrm>
              <a:prstGeom prst="downArrow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sp>
        <p:nvSpPr>
          <p:cNvPr id="426" name="Dreieck 425">
            <a:extLst>
              <a:ext uri="{FF2B5EF4-FFF2-40B4-BE49-F238E27FC236}">
                <a16:creationId xmlns:a16="http://schemas.microsoft.com/office/drawing/2014/main" id="{FB19BE67-4061-E448-BE90-BCCD5B1E0EF7}"/>
              </a:ext>
            </a:extLst>
          </p:cNvPr>
          <p:cNvSpPr/>
          <p:nvPr/>
        </p:nvSpPr>
        <p:spPr>
          <a:xfrm>
            <a:off x="3489730" y="6429851"/>
            <a:ext cx="413385" cy="376555"/>
          </a:xfrm>
          <a:prstGeom prst="triangl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7" name="Rechteck 426">
            <a:extLst>
              <a:ext uri="{FF2B5EF4-FFF2-40B4-BE49-F238E27FC236}">
                <a16:creationId xmlns:a16="http://schemas.microsoft.com/office/drawing/2014/main" id="{7B3573F5-BF3E-3747-9EEB-DC75F884B5CB}"/>
              </a:ext>
            </a:extLst>
          </p:cNvPr>
          <p:cNvSpPr/>
          <p:nvPr/>
        </p:nvSpPr>
        <p:spPr>
          <a:xfrm>
            <a:off x="5409538" y="6521594"/>
            <a:ext cx="370840" cy="212725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9" name="Oval 428">
            <a:extLst>
              <a:ext uri="{FF2B5EF4-FFF2-40B4-BE49-F238E27FC236}">
                <a16:creationId xmlns:a16="http://schemas.microsoft.com/office/drawing/2014/main" id="{4555B9DF-EA11-084E-915C-E473D54C5A7A}"/>
              </a:ext>
            </a:extLst>
          </p:cNvPr>
          <p:cNvSpPr/>
          <p:nvPr/>
        </p:nvSpPr>
        <p:spPr>
          <a:xfrm>
            <a:off x="1833259" y="6429852"/>
            <a:ext cx="370840" cy="376555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4" name="Rechteck 433">
            <a:extLst>
              <a:ext uri="{FF2B5EF4-FFF2-40B4-BE49-F238E27FC236}">
                <a16:creationId xmlns:a16="http://schemas.microsoft.com/office/drawing/2014/main" id="{A6E5DD8F-7671-5349-9156-735E5CF0165C}"/>
              </a:ext>
            </a:extLst>
          </p:cNvPr>
          <p:cNvSpPr/>
          <p:nvPr/>
        </p:nvSpPr>
        <p:spPr>
          <a:xfrm>
            <a:off x="79218" y="6429854"/>
            <a:ext cx="370840" cy="376555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5" name="Rechteck 434">
            <a:extLst>
              <a:ext uri="{FF2B5EF4-FFF2-40B4-BE49-F238E27FC236}">
                <a16:creationId xmlns:a16="http://schemas.microsoft.com/office/drawing/2014/main" id="{8D8582DB-0664-8943-BA6D-E1FC746D6017}"/>
              </a:ext>
            </a:extLst>
          </p:cNvPr>
          <p:cNvSpPr/>
          <p:nvPr/>
        </p:nvSpPr>
        <p:spPr>
          <a:xfrm>
            <a:off x="485486" y="6429853"/>
            <a:ext cx="370840" cy="376555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6" name="Rechteck 435">
            <a:extLst>
              <a:ext uri="{FF2B5EF4-FFF2-40B4-BE49-F238E27FC236}">
                <a16:creationId xmlns:a16="http://schemas.microsoft.com/office/drawing/2014/main" id="{8B18A028-9174-214E-ADBE-50A34F558AB9}"/>
              </a:ext>
            </a:extLst>
          </p:cNvPr>
          <p:cNvSpPr/>
          <p:nvPr/>
        </p:nvSpPr>
        <p:spPr>
          <a:xfrm>
            <a:off x="894524" y="6429853"/>
            <a:ext cx="370840" cy="3765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7" name="Rechteck 436">
            <a:extLst>
              <a:ext uri="{FF2B5EF4-FFF2-40B4-BE49-F238E27FC236}">
                <a16:creationId xmlns:a16="http://schemas.microsoft.com/office/drawing/2014/main" id="{3243E318-F9C9-F84F-9A12-2CF1B1764CA2}"/>
              </a:ext>
            </a:extLst>
          </p:cNvPr>
          <p:cNvSpPr/>
          <p:nvPr/>
        </p:nvSpPr>
        <p:spPr>
          <a:xfrm>
            <a:off x="1304670" y="6429853"/>
            <a:ext cx="370840" cy="376555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8" name="Oval 437">
            <a:extLst>
              <a:ext uri="{FF2B5EF4-FFF2-40B4-BE49-F238E27FC236}">
                <a16:creationId xmlns:a16="http://schemas.microsoft.com/office/drawing/2014/main" id="{AFAEAE6B-AAA8-AA44-9FBD-0197071B06B5}"/>
              </a:ext>
            </a:extLst>
          </p:cNvPr>
          <p:cNvSpPr/>
          <p:nvPr/>
        </p:nvSpPr>
        <p:spPr>
          <a:xfrm>
            <a:off x="2251032" y="6429852"/>
            <a:ext cx="370840" cy="376555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9" name="Oval 438">
            <a:extLst>
              <a:ext uri="{FF2B5EF4-FFF2-40B4-BE49-F238E27FC236}">
                <a16:creationId xmlns:a16="http://schemas.microsoft.com/office/drawing/2014/main" id="{0C2F19D3-513B-1C47-BE4D-6C933BC2A4B7}"/>
              </a:ext>
            </a:extLst>
          </p:cNvPr>
          <p:cNvSpPr/>
          <p:nvPr/>
        </p:nvSpPr>
        <p:spPr>
          <a:xfrm>
            <a:off x="2668805" y="6429852"/>
            <a:ext cx="370840" cy="37655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40" name="Oval 439">
            <a:extLst>
              <a:ext uri="{FF2B5EF4-FFF2-40B4-BE49-F238E27FC236}">
                <a16:creationId xmlns:a16="http://schemas.microsoft.com/office/drawing/2014/main" id="{AF0DC181-BFB5-8E42-B54C-FF32F6E37C45}"/>
              </a:ext>
            </a:extLst>
          </p:cNvPr>
          <p:cNvSpPr/>
          <p:nvPr/>
        </p:nvSpPr>
        <p:spPr>
          <a:xfrm>
            <a:off x="3073773" y="6429852"/>
            <a:ext cx="370840" cy="376555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41" name="Dreieck 440">
            <a:extLst>
              <a:ext uri="{FF2B5EF4-FFF2-40B4-BE49-F238E27FC236}">
                <a16:creationId xmlns:a16="http://schemas.microsoft.com/office/drawing/2014/main" id="{4B424E25-634D-954B-8DFC-44D8370CB425}"/>
              </a:ext>
            </a:extLst>
          </p:cNvPr>
          <p:cNvSpPr/>
          <p:nvPr/>
        </p:nvSpPr>
        <p:spPr>
          <a:xfrm>
            <a:off x="3959188" y="6429850"/>
            <a:ext cx="413385" cy="376555"/>
          </a:xfrm>
          <a:prstGeom prst="triangl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42" name="Dreieck 441">
            <a:extLst>
              <a:ext uri="{FF2B5EF4-FFF2-40B4-BE49-F238E27FC236}">
                <a16:creationId xmlns:a16="http://schemas.microsoft.com/office/drawing/2014/main" id="{A9E3B7A2-4F4E-7846-A049-7FBEEC7B537E}"/>
              </a:ext>
            </a:extLst>
          </p:cNvPr>
          <p:cNvSpPr/>
          <p:nvPr/>
        </p:nvSpPr>
        <p:spPr>
          <a:xfrm>
            <a:off x="4416197" y="6429849"/>
            <a:ext cx="413385" cy="376555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43" name="Dreieck 442">
            <a:extLst>
              <a:ext uri="{FF2B5EF4-FFF2-40B4-BE49-F238E27FC236}">
                <a16:creationId xmlns:a16="http://schemas.microsoft.com/office/drawing/2014/main" id="{625299E7-9B99-1149-8ADF-C71D6A39836F}"/>
              </a:ext>
            </a:extLst>
          </p:cNvPr>
          <p:cNvSpPr/>
          <p:nvPr/>
        </p:nvSpPr>
        <p:spPr>
          <a:xfrm>
            <a:off x="4873206" y="6429848"/>
            <a:ext cx="413385" cy="376555"/>
          </a:xfrm>
          <a:prstGeom prst="triangl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44" name="Rechteck 443">
            <a:extLst>
              <a:ext uri="{FF2B5EF4-FFF2-40B4-BE49-F238E27FC236}">
                <a16:creationId xmlns:a16="http://schemas.microsoft.com/office/drawing/2014/main" id="{D7A612A3-8FA7-8A43-8E7B-A1F1CC2D3D8F}"/>
              </a:ext>
            </a:extLst>
          </p:cNvPr>
          <p:cNvSpPr/>
          <p:nvPr/>
        </p:nvSpPr>
        <p:spPr>
          <a:xfrm>
            <a:off x="5850139" y="6521593"/>
            <a:ext cx="370840" cy="212725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45" name="Rechteck 444">
            <a:extLst>
              <a:ext uri="{FF2B5EF4-FFF2-40B4-BE49-F238E27FC236}">
                <a16:creationId xmlns:a16="http://schemas.microsoft.com/office/drawing/2014/main" id="{6CBA3B4A-DA33-E147-ABC8-2DF2356759AD}"/>
              </a:ext>
            </a:extLst>
          </p:cNvPr>
          <p:cNvSpPr/>
          <p:nvPr/>
        </p:nvSpPr>
        <p:spPr>
          <a:xfrm>
            <a:off x="6298865" y="6511762"/>
            <a:ext cx="370840" cy="21272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46" name="Rechteck 445">
            <a:extLst>
              <a:ext uri="{FF2B5EF4-FFF2-40B4-BE49-F238E27FC236}">
                <a16:creationId xmlns:a16="http://schemas.microsoft.com/office/drawing/2014/main" id="{29EEEB1F-0EB0-0144-B4CC-8750D15EEB8C}"/>
              </a:ext>
            </a:extLst>
          </p:cNvPr>
          <p:cNvSpPr/>
          <p:nvPr/>
        </p:nvSpPr>
        <p:spPr>
          <a:xfrm>
            <a:off x="6757367" y="6511761"/>
            <a:ext cx="370840" cy="212725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78" name="Dreieck 377">
            <a:extLst>
              <a:ext uri="{FF2B5EF4-FFF2-40B4-BE49-F238E27FC236}">
                <a16:creationId xmlns:a16="http://schemas.microsoft.com/office/drawing/2014/main" id="{CF4869A5-5B92-484D-A1EA-F4D9DC71E343}"/>
              </a:ext>
            </a:extLst>
          </p:cNvPr>
          <p:cNvSpPr/>
          <p:nvPr/>
        </p:nvSpPr>
        <p:spPr>
          <a:xfrm>
            <a:off x="3491100" y="6429850"/>
            <a:ext cx="413385" cy="376555"/>
          </a:xfrm>
          <a:prstGeom prst="triangl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79" name="Rechteck 378">
            <a:extLst>
              <a:ext uri="{FF2B5EF4-FFF2-40B4-BE49-F238E27FC236}">
                <a16:creationId xmlns:a16="http://schemas.microsoft.com/office/drawing/2014/main" id="{4681C63F-29FD-1745-9623-F0B7C988971E}"/>
              </a:ext>
            </a:extLst>
          </p:cNvPr>
          <p:cNvSpPr/>
          <p:nvPr/>
        </p:nvSpPr>
        <p:spPr>
          <a:xfrm>
            <a:off x="5410908" y="6521593"/>
            <a:ext cx="370840" cy="212725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0" name="Oval 379">
            <a:extLst>
              <a:ext uri="{FF2B5EF4-FFF2-40B4-BE49-F238E27FC236}">
                <a16:creationId xmlns:a16="http://schemas.microsoft.com/office/drawing/2014/main" id="{BC63E97D-4753-C44F-A0C9-A698C67FE1F6}"/>
              </a:ext>
            </a:extLst>
          </p:cNvPr>
          <p:cNvSpPr/>
          <p:nvPr/>
        </p:nvSpPr>
        <p:spPr>
          <a:xfrm>
            <a:off x="1834629" y="6429851"/>
            <a:ext cx="370840" cy="376555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1" name="Rechteck 380">
            <a:extLst>
              <a:ext uri="{FF2B5EF4-FFF2-40B4-BE49-F238E27FC236}">
                <a16:creationId xmlns:a16="http://schemas.microsoft.com/office/drawing/2014/main" id="{AB98D1C9-3B92-704C-B8DF-C5361AFBB8ED}"/>
              </a:ext>
            </a:extLst>
          </p:cNvPr>
          <p:cNvSpPr/>
          <p:nvPr/>
        </p:nvSpPr>
        <p:spPr>
          <a:xfrm>
            <a:off x="80588" y="6429853"/>
            <a:ext cx="370840" cy="376555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2" name="Rechteck 381">
            <a:extLst>
              <a:ext uri="{FF2B5EF4-FFF2-40B4-BE49-F238E27FC236}">
                <a16:creationId xmlns:a16="http://schemas.microsoft.com/office/drawing/2014/main" id="{1238D229-9F1F-4F40-9207-210A7F969AED}"/>
              </a:ext>
            </a:extLst>
          </p:cNvPr>
          <p:cNvSpPr/>
          <p:nvPr/>
        </p:nvSpPr>
        <p:spPr>
          <a:xfrm>
            <a:off x="486856" y="6429852"/>
            <a:ext cx="370840" cy="376555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3" name="Rechteck 382">
            <a:extLst>
              <a:ext uri="{FF2B5EF4-FFF2-40B4-BE49-F238E27FC236}">
                <a16:creationId xmlns:a16="http://schemas.microsoft.com/office/drawing/2014/main" id="{C4475D2B-80E0-1F49-A575-3B17D6B1592A}"/>
              </a:ext>
            </a:extLst>
          </p:cNvPr>
          <p:cNvSpPr/>
          <p:nvPr/>
        </p:nvSpPr>
        <p:spPr>
          <a:xfrm>
            <a:off x="895894" y="6429852"/>
            <a:ext cx="370840" cy="3765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4" name="Rechteck 383">
            <a:extLst>
              <a:ext uri="{FF2B5EF4-FFF2-40B4-BE49-F238E27FC236}">
                <a16:creationId xmlns:a16="http://schemas.microsoft.com/office/drawing/2014/main" id="{EB28EB58-1C83-A34F-B309-0EEE19178E06}"/>
              </a:ext>
            </a:extLst>
          </p:cNvPr>
          <p:cNvSpPr/>
          <p:nvPr/>
        </p:nvSpPr>
        <p:spPr>
          <a:xfrm>
            <a:off x="1306040" y="6429852"/>
            <a:ext cx="370840" cy="376555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5" name="Oval 384">
            <a:extLst>
              <a:ext uri="{FF2B5EF4-FFF2-40B4-BE49-F238E27FC236}">
                <a16:creationId xmlns:a16="http://schemas.microsoft.com/office/drawing/2014/main" id="{DFD60EDA-ACA9-D245-BD5D-FEF4D9EAD770}"/>
              </a:ext>
            </a:extLst>
          </p:cNvPr>
          <p:cNvSpPr/>
          <p:nvPr/>
        </p:nvSpPr>
        <p:spPr>
          <a:xfrm>
            <a:off x="2252402" y="6429851"/>
            <a:ext cx="370840" cy="376555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6" name="Oval 385">
            <a:extLst>
              <a:ext uri="{FF2B5EF4-FFF2-40B4-BE49-F238E27FC236}">
                <a16:creationId xmlns:a16="http://schemas.microsoft.com/office/drawing/2014/main" id="{C01A9E37-642D-F840-A6E7-B627B03E8196}"/>
              </a:ext>
            </a:extLst>
          </p:cNvPr>
          <p:cNvSpPr/>
          <p:nvPr/>
        </p:nvSpPr>
        <p:spPr>
          <a:xfrm>
            <a:off x="2670175" y="6429851"/>
            <a:ext cx="370840" cy="37655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7" name="Oval 386">
            <a:extLst>
              <a:ext uri="{FF2B5EF4-FFF2-40B4-BE49-F238E27FC236}">
                <a16:creationId xmlns:a16="http://schemas.microsoft.com/office/drawing/2014/main" id="{67889B8C-C581-7F47-A873-651B94FDC615}"/>
              </a:ext>
            </a:extLst>
          </p:cNvPr>
          <p:cNvSpPr/>
          <p:nvPr/>
        </p:nvSpPr>
        <p:spPr>
          <a:xfrm>
            <a:off x="3075143" y="6429851"/>
            <a:ext cx="370840" cy="376555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8" name="Dreieck 387">
            <a:extLst>
              <a:ext uri="{FF2B5EF4-FFF2-40B4-BE49-F238E27FC236}">
                <a16:creationId xmlns:a16="http://schemas.microsoft.com/office/drawing/2014/main" id="{A164326C-B60F-2A45-B84C-3A844E81EBBD}"/>
              </a:ext>
            </a:extLst>
          </p:cNvPr>
          <p:cNvSpPr/>
          <p:nvPr/>
        </p:nvSpPr>
        <p:spPr>
          <a:xfrm>
            <a:off x="3960558" y="6429849"/>
            <a:ext cx="413385" cy="376555"/>
          </a:xfrm>
          <a:prstGeom prst="triangl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9" name="Dreieck 388">
            <a:extLst>
              <a:ext uri="{FF2B5EF4-FFF2-40B4-BE49-F238E27FC236}">
                <a16:creationId xmlns:a16="http://schemas.microsoft.com/office/drawing/2014/main" id="{8EC0BD6E-2AEC-4C4B-9691-B7D80C60A31C}"/>
              </a:ext>
            </a:extLst>
          </p:cNvPr>
          <p:cNvSpPr/>
          <p:nvPr/>
        </p:nvSpPr>
        <p:spPr>
          <a:xfrm>
            <a:off x="4417567" y="6429848"/>
            <a:ext cx="413385" cy="376555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0" name="Dreieck 389">
            <a:extLst>
              <a:ext uri="{FF2B5EF4-FFF2-40B4-BE49-F238E27FC236}">
                <a16:creationId xmlns:a16="http://schemas.microsoft.com/office/drawing/2014/main" id="{C378CA6C-02C0-144B-B85E-F14208CBAF6A}"/>
              </a:ext>
            </a:extLst>
          </p:cNvPr>
          <p:cNvSpPr/>
          <p:nvPr/>
        </p:nvSpPr>
        <p:spPr>
          <a:xfrm>
            <a:off x="4874576" y="6429847"/>
            <a:ext cx="413385" cy="376555"/>
          </a:xfrm>
          <a:prstGeom prst="triangl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1" name="Rechteck 390">
            <a:extLst>
              <a:ext uri="{FF2B5EF4-FFF2-40B4-BE49-F238E27FC236}">
                <a16:creationId xmlns:a16="http://schemas.microsoft.com/office/drawing/2014/main" id="{742ABC98-4A27-724B-9147-E8C2CA3BA5E5}"/>
              </a:ext>
            </a:extLst>
          </p:cNvPr>
          <p:cNvSpPr/>
          <p:nvPr/>
        </p:nvSpPr>
        <p:spPr>
          <a:xfrm>
            <a:off x="5851509" y="6521592"/>
            <a:ext cx="370840" cy="212725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2" name="Rechteck 391">
            <a:extLst>
              <a:ext uri="{FF2B5EF4-FFF2-40B4-BE49-F238E27FC236}">
                <a16:creationId xmlns:a16="http://schemas.microsoft.com/office/drawing/2014/main" id="{DD077D0C-812B-1F45-9DDD-FDBDD4EB7F21}"/>
              </a:ext>
            </a:extLst>
          </p:cNvPr>
          <p:cNvSpPr/>
          <p:nvPr/>
        </p:nvSpPr>
        <p:spPr>
          <a:xfrm>
            <a:off x="6300235" y="6511761"/>
            <a:ext cx="370840" cy="21272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3" name="Rechteck 392">
            <a:extLst>
              <a:ext uri="{FF2B5EF4-FFF2-40B4-BE49-F238E27FC236}">
                <a16:creationId xmlns:a16="http://schemas.microsoft.com/office/drawing/2014/main" id="{BF643C60-FA64-B34E-B6A4-227819C37F4F}"/>
              </a:ext>
            </a:extLst>
          </p:cNvPr>
          <p:cNvSpPr/>
          <p:nvPr/>
        </p:nvSpPr>
        <p:spPr>
          <a:xfrm>
            <a:off x="6758737" y="6511760"/>
            <a:ext cx="370840" cy="212725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4" name="Dreieck 393">
            <a:extLst>
              <a:ext uri="{FF2B5EF4-FFF2-40B4-BE49-F238E27FC236}">
                <a16:creationId xmlns:a16="http://schemas.microsoft.com/office/drawing/2014/main" id="{39755A5A-63A7-DA49-8710-DC56943A485B}"/>
              </a:ext>
            </a:extLst>
          </p:cNvPr>
          <p:cNvSpPr/>
          <p:nvPr/>
        </p:nvSpPr>
        <p:spPr>
          <a:xfrm>
            <a:off x="3491040" y="6429845"/>
            <a:ext cx="413385" cy="376555"/>
          </a:xfrm>
          <a:prstGeom prst="triangl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5" name="Rechteck 394">
            <a:extLst>
              <a:ext uri="{FF2B5EF4-FFF2-40B4-BE49-F238E27FC236}">
                <a16:creationId xmlns:a16="http://schemas.microsoft.com/office/drawing/2014/main" id="{5D847B4A-BB0D-6449-B286-E56CC2AE4DB7}"/>
              </a:ext>
            </a:extLst>
          </p:cNvPr>
          <p:cNvSpPr/>
          <p:nvPr/>
        </p:nvSpPr>
        <p:spPr>
          <a:xfrm>
            <a:off x="5410848" y="6521588"/>
            <a:ext cx="370840" cy="212725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6" name="Oval 395">
            <a:extLst>
              <a:ext uri="{FF2B5EF4-FFF2-40B4-BE49-F238E27FC236}">
                <a16:creationId xmlns:a16="http://schemas.microsoft.com/office/drawing/2014/main" id="{73CE0777-2D57-AF4A-9323-A3EDCFF894BE}"/>
              </a:ext>
            </a:extLst>
          </p:cNvPr>
          <p:cNvSpPr/>
          <p:nvPr/>
        </p:nvSpPr>
        <p:spPr>
          <a:xfrm>
            <a:off x="1834569" y="6429846"/>
            <a:ext cx="370840" cy="376555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7" name="Rechteck 396">
            <a:extLst>
              <a:ext uri="{FF2B5EF4-FFF2-40B4-BE49-F238E27FC236}">
                <a16:creationId xmlns:a16="http://schemas.microsoft.com/office/drawing/2014/main" id="{B26DCFE4-894B-FC48-A102-53BFD9A257EB}"/>
              </a:ext>
            </a:extLst>
          </p:cNvPr>
          <p:cNvSpPr/>
          <p:nvPr/>
        </p:nvSpPr>
        <p:spPr>
          <a:xfrm>
            <a:off x="80528" y="6429848"/>
            <a:ext cx="370840" cy="376555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8" name="Rechteck 397">
            <a:extLst>
              <a:ext uri="{FF2B5EF4-FFF2-40B4-BE49-F238E27FC236}">
                <a16:creationId xmlns:a16="http://schemas.microsoft.com/office/drawing/2014/main" id="{4E5871F9-80EB-E946-AD5D-71BFF24369E8}"/>
              </a:ext>
            </a:extLst>
          </p:cNvPr>
          <p:cNvSpPr/>
          <p:nvPr/>
        </p:nvSpPr>
        <p:spPr>
          <a:xfrm>
            <a:off x="486796" y="6429847"/>
            <a:ext cx="370840" cy="376555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9" name="Rechteck 398">
            <a:extLst>
              <a:ext uri="{FF2B5EF4-FFF2-40B4-BE49-F238E27FC236}">
                <a16:creationId xmlns:a16="http://schemas.microsoft.com/office/drawing/2014/main" id="{AD2DE726-2903-5F4D-B02E-262AD948CAF7}"/>
              </a:ext>
            </a:extLst>
          </p:cNvPr>
          <p:cNvSpPr/>
          <p:nvPr/>
        </p:nvSpPr>
        <p:spPr>
          <a:xfrm>
            <a:off x="895834" y="6429847"/>
            <a:ext cx="370840" cy="3765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0" name="Rechteck 419">
            <a:extLst>
              <a:ext uri="{FF2B5EF4-FFF2-40B4-BE49-F238E27FC236}">
                <a16:creationId xmlns:a16="http://schemas.microsoft.com/office/drawing/2014/main" id="{1A9E5847-1538-254E-AE51-323C3D192EE4}"/>
              </a:ext>
            </a:extLst>
          </p:cNvPr>
          <p:cNvSpPr/>
          <p:nvPr/>
        </p:nvSpPr>
        <p:spPr>
          <a:xfrm>
            <a:off x="1305980" y="6429847"/>
            <a:ext cx="370840" cy="376555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1" name="Oval 420">
            <a:extLst>
              <a:ext uri="{FF2B5EF4-FFF2-40B4-BE49-F238E27FC236}">
                <a16:creationId xmlns:a16="http://schemas.microsoft.com/office/drawing/2014/main" id="{1F5280D6-1A7A-A444-BD3B-ED91DBAC75D6}"/>
              </a:ext>
            </a:extLst>
          </p:cNvPr>
          <p:cNvSpPr/>
          <p:nvPr/>
        </p:nvSpPr>
        <p:spPr>
          <a:xfrm>
            <a:off x="2252342" y="6429846"/>
            <a:ext cx="370840" cy="376555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2" name="Oval 421">
            <a:extLst>
              <a:ext uri="{FF2B5EF4-FFF2-40B4-BE49-F238E27FC236}">
                <a16:creationId xmlns:a16="http://schemas.microsoft.com/office/drawing/2014/main" id="{E9545650-6A30-DC49-8A7F-F12A6B07C20E}"/>
              </a:ext>
            </a:extLst>
          </p:cNvPr>
          <p:cNvSpPr/>
          <p:nvPr/>
        </p:nvSpPr>
        <p:spPr>
          <a:xfrm>
            <a:off x="2670115" y="6429846"/>
            <a:ext cx="370840" cy="37655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3" name="Oval 422">
            <a:extLst>
              <a:ext uri="{FF2B5EF4-FFF2-40B4-BE49-F238E27FC236}">
                <a16:creationId xmlns:a16="http://schemas.microsoft.com/office/drawing/2014/main" id="{3C67FB45-9E34-8048-9D14-4251122FB9EF}"/>
              </a:ext>
            </a:extLst>
          </p:cNvPr>
          <p:cNvSpPr/>
          <p:nvPr/>
        </p:nvSpPr>
        <p:spPr>
          <a:xfrm>
            <a:off x="3075083" y="6429846"/>
            <a:ext cx="370840" cy="376555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4" name="Dreieck 423">
            <a:extLst>
              <a:ext uri="{FF2B5EF4-FFF2-40B4-BE49-F238E27FC236}">
                <a16:creationId xmlns:a16="http://schemas.microsoft.com/office/drawing/2014/main" id="{D1A4AE43-F45D-9447-ADA1-0626F4138944}"/>
              </a:ext>
            </a:extLst>
          </p:cNvPr>
          <p:cNvSpPr/>
          <p:nvPr/>
        </p:nvSpPr>
        <p:spPr>
          <a:xfrm>
            <a:off x="3960498" y="6429844"/>
            <a:ext cx="413385" cy="376555"/>
          </a:xfrm>
          <a:prstGeom prst="triangl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5" name="Dreieck 424">
            <a:extLst>
              <a:ext uri="{FF2B5EF4-FFF2-40B4-BE49-F238E27FC236}">
                <a16:creationId xmlns:a16="http://schemas.microsoft.com/office/drawing/2014/main" id="{72AEEF47-5982-6842-B383-98281609AC35}"/>
              </a:ext>
            </a:extLst>
          </p:cNvPr>
          <p:cNvSpPr/>
          <p:nvPr/>
        </p:nvSpPr>
        <p:spPr>
          <a:xfrm>
            <a:off x="4417507" y="6429843"/>
            <a:ext cx="413385" cy="376555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8" name="Dreieck 427">
            <a:extLst>
              <a:ext uri="{FF2B5EF4-FFF2-40B4-BE49-F238E27FC236}">
                <a16:creationId xmlns:a16="http://schemas.microsoft.com/office/drawing/2014/main" id="{5CBFEB79-C62D-DA45-ABC8-C9BE9EE65540}"/>
              </a:ext>
            </a:extLst>
          </p:cNvPr>
          <p:cNvSpPr/>
          <p:nvPr/>
        </p:nvSpPr>
        <p:spPr>
          <a:xfrm>
            <a:off x="4874516" y="6429842"/>
            <a:ext cx="413385" cy="376555"/>
          </a:xfrm>
          <a:prstGeom prst="triangl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0" name="Rechteck 429">
            <a:extLst>
              <a:ext uri="{FF2B5EF4-FFF2-40B4-BE49-F238E27FC236}">
                <a16:creationId xmlns:a16="http://schemas.microsoft.com/office/drawing/2014/main" id="{CCBB250F-8AB6-E849-B292-E4BAB51183A8}"/>
              </a:ext>
            </a:extLst>
          </p:cNvPr>
          <p:cNvSpPr/>
          <p:nvPr/>
        </p:nvSpPr>
        <p:spPr>
          <a:xfrm>
            <a:off x="5851449" y="6521587"/>
            <a:ext cx="370840" cy="212725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1" name="Rechteck 430">
            <a:extLst>
              <a:ext uri="{FF2B5EF4-FFF2-40B4-BE49-F238E27FC236}">
                <a16:creationId xmlns:a16="http://schemas.microsoft.com/office/drawing/2014/main" id="{E01EE453-A25D-0744-81A4-FE260BD61A48}"/>
              </a:ext>
            </a:extLst>
          </p:cNvPr>
          <p:cNvSpPr/>
          <p:nvPr/>
        </p:nvSpPr>
        <p:spPr>
          <a:xfrm>
            <a:off x="6300175" y="6511756"/>
            <a:ext cx="370840" cy="21272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2" name="Rechteck 431">
            <a:extLst>
              <a:ext uri="{FF2B5EF4-FFF2-40B4-BE49-F238E27FC236}">
                <a16:creationId xmlns:a16="http://schemas.microsoft.com/office/drawing/2014/main" id="{2E1E00E5-AE24-B74B-9BFA-3F695FF8DAC8}"/>
              </a:ext>
            </a:extLst>
          </p:cNvPr>
          <p:cNvSpPr/>
          <p:nvPr/>
        </p:nvSpPr>
        <p:spPr>
          <a:xfrm>
            <a:off x="6758677" y="6511755"/>
            <a:ext cx="370840" cy="212725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3" name="Dreieck 432">
            <a:extLst>
              <a:ext uri="{FF2B5EF4-FFF2-40B4-BE49-F238E27FC236}">
                <a16:creationId xmlns:a16="http://schemas.microsoft.com/office/drawing/2014/main" id="{EE3A16D6-8847-CC4F-B309-28862C199926}"/>
              </a:ext>
            </a:extLst>
          </p:cNvPr>
          <p:cNvSpPr/>
          <p:nvPr/>
        </p:nvSpPr>
        <p:spPr>
          <a:xfrm>
            <a:off x="3488052" y="6435946"/>
            <a:ext cx="413385" cy="376555"/>
          </a:xfrm>
          <a:prstGeom prst="triangl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47" name="Rechteck 446">
            <a:extLst>
              <a:ext uri="{FF2B5EF4-FFF2-40B4-BE49-F238E27FC236}">
                <a16:creationId xmlns:a16="http://schemas.microsoft.com/office/drawing/2014/main" id="{6524BAAD-4127-4649-84F2-6042FA9A981B}"/>
              </a:ext>
            </a:extLst>
          </p:cNvPr>
          <p:cNvSpPr/>
          <p:nvPr/>
        </p:nvSpPr>
        <p:spPr>
          <a:xfrm>
            <a:off x="5407860" y="6527689"/>
            <a:ext cx="370840" cy="212725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48" name="Oval 447">
            <a:extLst>
              <a:ext uri="{FF2B5EF4-FFF2-40B4-BE49-F238E27FC236}">
                <a16:creationId xmlns:a16="http://schemas.microsoft.com/office/drawing/2014/main" id="{404BE9A7-CBD2-C943-84C9-1C20402A954A}"/>
              </a:ext>
            </a:extLst>
          </p:cNvPr>
          <p:cNvSpPr/>
          <p:nvPr/>
        </p:nvSpPr>
        <p:spPr>
          <a:xfrm>
            <a:off x="1831581" y="6435947"/>
            <a:ext cx="370840" cy="376555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49" name="Rechteck 448">
            <a:extLst>
              <a:ext uri="{FF2B5EF4-FFF2-40B4-BE49-F238E27FC236}">
                <a16:creationId xmlns:a16="http://schemas.microsoft.com/office/drawing/2014/main" id="{294F7095-55AF-4D4A-BBE6-539E5905EF9E}"/>
              </a:ext>
            </a:extLst>
          </p:cNvPr>
          <p:cNvSpPr/>
          <p:nvPr/>
        </p:nvSpPr>
        <p:spPr>
          <a:xfrm>
            <a:off x="77540" y="6435949"/>
            <a:ext cx="370840" cy="376555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0" name="Rechteck 449">
            <a:extLst>
              <a:ext uri="{FF2B5EF4-FFF2-40B4-BE49-F238E27FC236}">
                <a16:creationId xmlns:a16="http://schemas.microsoft.com/office/drawing/2014/main" id="{0BF319E3-69DD-984C-B9D3-8F08195ABAC5}"/>
              </a:ext>
            </a:extLst>
          </p:cNvPr>
          <p:cNvSpPr/>
          <p:nvPr/>
        </p:nvSpPr>
        <p:spPr>
          <a:xfrm>
            <a:off x="483808" y="6435948"/>
            <a:ext cx="370840" cy="376555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1" name="Rechteck 450">
            <a:extLst>
              <a:ext uri="{FF2B5EF4-FFF2-40B4-BE49-F238E27FC236}">
                <a16:creationId xmlns:a16="http://schemas.microsoft.com/office/drawing/2014/main" id="{6FCCFE4A-5770-DE47-B0B4-F9B2481528AC}"/>
              </a:ext>
            </a:extLst>
          </p:cNvPr>
          <p:cNvSpPr/>
          <p:nvPr/>
        </p:nvSpPr>
        <p:spPr>
          <a:xfrm>
            <a:off x="892846" y="6435948"/>
            <a:ext cx="370840" cy="3765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2" name="Rechteck 451">
            <a:extLst>
              <a:ext uri="{FF2B5EF4-FFF2-40B4-BE49-F238E27FC236}">
                <a16:creationId xmlns:a16="http://schemas.microsoft.com/office/drawing/2014/main" id="{17D92BD2-4E9C-3E44-8047-9AE7F7ECDC9A}"/>
              </a:ext>
            </a:extLst>
          </p:cNvPr>
          <p:cNvSpPr/>
          <p:nvPr/>
        </p:nvSpPr>
        <p:spPr>
          <a:xfrm>
            <a:off x="1302992" y="6435948"/>
            <a:ext cx="370840" cy="376555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3" name="Oval 452">
            <a:extLst>
              <a:ext uri="{FF2B5EF4-FFF2-40B4-BE49-F238E27FC236}">
                <a16:creationId xmlns:a16="http://schemas.microsoft.com/office/drawing/2014/main" id="{E4DBE3A1-AF53-5E40-BFE0-FF2C87A4AEF8}"/>
              </a:ext>
            </a:extLst>
          </p:cNvPr>
          <p:cNvSpPr/>
          <p:nvPr/>
        </p:nvSpPr>
        <p:spPr>
          <a:xfrm>
            <a:off x="2249354" y="6435947"/>
            <a:ext cx="370840" cy="376555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4" name="Oval 453">
            <a:extLst>
              <a:ext uri="{FF2B5EF4-FFF2-40B4-BE49-F238E27FC236}">
                <a16:creationId xmlns:a16="http://schemas.microsoft.com/office/drawing/2014/main" id="{1D20E8AB-3EF8-3C4B-8258-958B6FF95ED7}"/>
              </a:ext>
            </a:extLst>
          </p:cNvPr>
          <p:cNvSpPr/>
          <p:nvPr/>
        </p:nvSpPr>
        <p:spPr>
          <a:xfrm>
            <a:off x="2667127" y="6435947"/>
            <a:ext cx="370840" cy="37655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5" name="Oval 454">
            <a:extLst>
              <a:ext uri="{FF2B5EF4-FFF2-40B4-BE49-F238E27FC236}">
                <a16:creationId xmlns:a16="http://schemas.microsoft.com/office/drawing/2014/main" id="{DCBA380B-F6C9-6743-A5B4-E74D115E5BC1}"/>
              </a:ext>
            </a:extLst>
          </p:cNvPr>
          <p:cNvSpPr/>
          <p:nvPr/>
        </p:nvSpPr>
        <p:spPr>
          <a:xfrm>
            <a:off x="3072095" y="6435947"/>
            <a:ext cx="370840" cy="376555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6" name="Dreieck 455">
            <a:extLst>
              <a:ext uri="{FF2B5EF4-FFF2-40B4-BE49-F238E27FC236}">
                <a16:creationId xmlns:a16="http://schemas.microsoft.com/office/drawing/2014/main" id="{4D68E798-0162-5D47-9ADB-CFDC75ED69A4}"/>
              </a:ext>
            </a:extLst>
          </p:cNvPr>
          <p:cNvSpPr/>
          <p:nvPr/>
        </p:nvSpPr>
        <p:spPr>
          <a:xfrm>
            <a:off x="3957510" y="6435945"/>
            <a:ext cx="413385" cy="376555"/>
          </a:xfrm>
          <a:prstGeom prst="triangl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7" name="Dreieck 456">
            <a:extLst>
              <a:ext uri="{FF2B5EF4-FFF2-40B4-BE49-F238E27FC236}">
                <a16:creationId xmlns:a16="http://schemas.microsoft.com/office/drawing/2014/main" id="{E06C33AE-8220-954B-B3D5-C34FE525B2D1}"/>
              </a:ext>
            </a:extLst>
          </p:cNvPr>
          <p:cNvSpPr/>
          <p:nvPr/>
        </p:nvSpPr>
        <p:spPr>
          <a:xfrm>
            <a:off x="4414519" y="6435944"/>
            <a:ext cx="413385" cy="376555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8" name="Dreieck 457">
            <a:extLst>
              <a:ext uri="{FF2B5EF4-FFF2-40B4-BE49-F238E27FC236}">
                <a16:creationId xmlns:a16="http://schemas.microsoft.com/office/drawing/2014/main" id="{E30471B8-5188-2F4E-A312-A0FF3664786E}"/>
              </a:ext>
            </a:extLst>
          </p:cNvPr>
          <p:cNvSpPr/>
          <p:nvPr/>
        </p:nvSpPr>
        <p:spPr>
          <a:xfrm>
            <a:off x="4871528" y="6435943"/>
            <a:ext cx="413385" cy="376555"/>
          </a:xfrm>
          <a:prstGeom prst="triangl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9" name="Rechteck 458">
            <a:extLst>
              <a:ext uri="{FF2B5EF4-FFF2-40B4-BE49-F238E27FC236}">
                <a16:creationId xmlns:a16="http://schemas.microsoft.com/office/drawing/2014/main" id="{DEC4E2D1-192E-E14A-BF21-33B82D671CF1}"/>
              </a:ext>
            </a:extLst>
          </p:cNvPr>
          <p:cNvSpPr/>
          <p:nvPr/>
        </p:nvSpPr>
        <p:spPr>
          <a:xfrm>
            <a:off x="5848461" y="6527688"/>
            <a:ext cx="370840" cy="212725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0" name="Rechteck 459">
            <a:extLst>
              <a:ext uri="{FF2B5EF4-FFF2-40B4-BE49-F238E27FC236}">
                <a16:creationId xmlns:a16="http://schemas.microsoft.com/office/drawing/2014/main" id="{20F8AA28-69FC-124E-B47F-0BB89D26C2BE}"/>
              </a:ext>
            </a:extLst>
          </p:cNvPr>
          <p:cNvSpPr/>
          <p:nvPr/>
        </p:nvSpPr>
        <p:spPr>
          <a:xfrm>
            <a:off x="6297187" y="6517857"/>
            <a:ext cx="370840" cy="21272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1" name="Rechteck 460">
            <a:extLst>
              <a:ext uri="{FF2B5EF4-FFF2-40B4-BE49-F238E27FC236}">
                <a16:creationId xmlns:a16="http://schemas.microsoft.com/office/drawing/2014/main" id="{B27CCB39-E11E-DF47-9CBE-41CD075EBA57}"/>
              </a:ext>
            </a:extLst>
          </p:cNvPr>
          <p:cNvSpPr/>
          <p:nvPr/>
        </p:nvSpPr>
        <p:spPr>
          <a:xfrm>
            <a:off x="6755689" y="6517856"/>
            <a:ext cx="370840" cy="212725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5384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8" name="Gruppieren 377">
            <a:extLst>
              <a:ext uri="{FF2B5EF4-FFF2-40B4-BE49-F238E27FC236}">
                <a16:creationId xmlns:a16="http://schemas.microsoft.com/office/drawing/2014/main" id="{EAFF0932-4845-6E48-81C3-AD14B0DAF84C}"/>
              </a:ext>
            </a:extLst>
          </p:cNvPr>
          <p:cNvGrpSpPr/>
          <p:nvPr/>
        </p:nvGrpSpPr>
        <p:grpSpPr>
          <a:xfrm>
            <a:off x="1833259" y="877912"/>
            <a:ext cx="4577775" cy="5241119"/>
            <a:chOff x="0" y="1"/>
            <a:chExt cx="6102054" cy="8004132"/>
          </a:xfrm>
        </p:grpSpPr>
        <p:grpSp>
          <p:nvGrpSpPr>
            <p:cNvPr id="379" name="Gruppieren 378">
              <a:extLst>
                <a:ext uri="{FF2B5EF4-FFF2-40B4-BE49-F238E27FC236}">
                  <a16:creationId xmlns:a16="http://schemas.microsoft.com/office/drawing/2014/main" id="{CC3B873D-9563-5A48-B416-1D705FA1508D}"/>
                </a:ext>
              </a:extLst>
            </p:cNvPr>
            <p:cNvGrpSpPr/>
            <p:nvPr/>
          </p:nvGrpSpPr>
          <p:grpSpPr>
            <a:xfrm>
              <a:off x="0" y="1"/>
              <a:ext cx="6102054" cy="8004132"/>
              <a:chOff x="0" y="1"/>
              <a:chExt cx="6102054" cy="8004132"/>
            </a:xfrm>
          </p:grpSpPr>
          <p:sp>
            <p:nvSpPr>
              <p:cNvPr id="381" name="Eine Ecke des Rechtecks abrunden 380">
                <a:extLst>
                  <a:ext uri="{FF2B5EF4-FFF2-40B4-BE49-F238E27FC236}">
                    <a16:creationId xmlns:a16="http://schemas.microsoft.com/office/drawing/2014/main" id="{6558F888-B739-ED4F-9229-934C385FE13A}"/>
                  </a:ext>
                </a:extLst>
              </p:cNvPr>
              <p:cNvSpPr/>
              <p:nvPr/>
            </p:nvSpPr>
            <p:spPr>
              <a:xfrm>
                <a:off x="0" y="1"/>
                <a:ext cx="6073775" cy="8004132"/>
              </a:xfrm>
              <a:prstGeom prst="round1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de-DE" sz="24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Mache ____ mal {</a:t>
                </a:r>
                <a:endParaRPr lang="de-DE" sz="12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</a:pPr>
                <a:r>
                  <a:rPr lang="de-DE" sz="12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  <a:p>
                <a:pPr>
                  <a:spcAft>
                    <a:spcPts val="0"/>
                  </a:spcAft>
                </a:pPr>
                <a:r>
                  <a:rPr lang="de-DE" sz="12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  <a:p>
                <a:pPr>
                  <a:spcAft>
                    <a:spcPts val="0"/>
                  </a:spcAft>
                </a:pPr>
                <a:r>
                  <a:rPr lang="de-DE" sz="12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  <a:p>
                <a:pPr>
                  <a:spcAft>
                    <a:spcPts val="0"/>
                  </a:spcAft>
                </a:pPr>
                <a:r>
                  <a:rPr lang="de-DE" sz="12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  <a:p>
                <a:pPr>
                  <a:spcAft>
                    <a:spcPts val="0"/>
                  </a:spcAft>
                </a:pPr>
                <a:r>
                  <a:rPr lang="de-DE" sz="12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  <a:p>
                <a:pPr>
                  <a:spcAft>
                    <a:spcPts val="0"/>
                  </a:spcAft>
                </a:pPr>
                <a:r>
                  <a:rPr lang="de-DE" sz="12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  <a:p>
                <a:pPr>
                  <a:spcAft>
                    <a:spcPts val="0"/>
                  </a:spcAft>
                </a:pPr>
                <a:r>
                  <a:rPr lang="de-DE" sz="12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  <a:p>
                <a:pPr>
                  <a:spcAft>
                    <a:spcPts val="0"/>
                  </a:spcAft>
                </a:pPr>
                <a:r>
                  <a:rPr lang="de-DE" sz="12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  <a:p>
                <a:pPr>
                  <a:spcAft>
                    <a:spcPts val="0"/>
                  </a:spcAft>
                </a:pPr>
                <a:r>
                  <a:rPr lang="de-DE" sz="12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  <a:p>
                <a:pPr>
                  <a:spcAft>
                    <a:spcPts val="0"/>
                  </a:spcAft>
                </a:pPr>
                <a:r>
                  <a:rPr lang="de-DE" sz="12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  <a:p>
                <a:pPr>
                  <a:spcAft>
                    <a:spcPts val="0"/>
                  </a:spcAft>
                </a:pPr>
                <a:r>
                  <a:rPr lang="de-DE" sz="12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  <a:p>
                <a:pPr>
                  <a:spcAft>
                    <a:spcPts val="0"/>
                  </a:spcAft>
                </a:pPr>
                <a:r>
                  <a:rPr lang="de-DE" sz="12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  <a:p>
                <a:pPr>
                  <a:spcAft>
                    <a:spcPts val="0"/>
                  </a:spcAft>
                </a:pPr>
                <a:r>
                  <a:rPr lang="de-DE" sz="12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  <a:p>
                <a:pPr>
                  <a:spcAft>
                    <a:spcPts val="0"/>
                  </a:spcAft>
                </a:pPr>
                <a:r>
                  <a:rPr lang="de-DE" sz="12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  <a:p>
                <a:pPr>
                  <a:spcAft>
                    <a:spcPts val="0"/>
                  </a:spcAft>
                </a:pPr>
                <a:r>
                  <a:rPr lang="de-DE" sz="12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  <a:p>
                <a:pPr>
                  <a:spcAft>
                    <a:spcPts val="0"/>
                  </a:spcAft>
                </a:pPr>
                <a:r>
                  <a:rPr lang="de-DE" sz="12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  <a:p>
                <a:pPr>
                  <a:spcAft>
                    <a:spcPts val="0"/>
                  </a:spcAft>
                </a:pPr>
                <a:r>
                  <a:rPr lang="de-DE" sz="12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  <a:p>
                <a:pPr>
                  <a:spcAft>
                    <a:spcPts val="0"/>
                  </a:spcAft>
                </a:pPr>
                <a:r>
                  <a:rPr lang="de-DE" sz="12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  <a:p>
                <a:pPr marL="1798320" indent="449580" algn="r">
                  <a:spcAft>
                    <a:spcPts val="0"/>
                  </a:spcAft>
                </a:pPr>
                <a:r>
                  <a:rPr lang="de-DE" sz="24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de-DE" sz="12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98320" indent="449580" algn="r">
                  <a:spcAft>
                    <a:spcPts val="0"/>
                  </a:spcAft>
                </a:pPr>
                <a:r>
                  <a:rPr lang="de-DE" sz="24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de-DE" sz="12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98320" indent="449580" algn="r">
                  <a:spcAft>
                    <a:spcPts val="0"/>
                  </a:spcAft>
                </a:pPr>
                <a:r>
                  <a:rPr lang="de-DE" sz="24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de-DE" sz="12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98320" indent="449580" algn="r">
                  <a:spcAft>
                    <a:spcPts val="0"/>
                  </a:spcAft>
                </a:pPr>
                <a:r>
                  <a:rPr lang="de-DE" sz="24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}</a:t>
                </a:r>
                <a:endParaRPr lang="de-DE" sz="12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82" name="Rechteck 381">
                <a:extLst>
                  <a:ext uri="{FF2B5EF4-FFF2-40B4-BE49-F238E27FC236}">
                    <a16:creationId xmlns:a16="http://schemas.microsoft.com/office/drawing/2014/main" id="{6255E871-44E5-6242-B29A-F7C435609244}"/>
                  </a:ext>
                </a:extLst>
              </p:cNvPr>
              <p:cNvSpPr/>
              <p:nvPr/>
            </p:nvSpPr>
            <p:spPr>
              <a:xfrm>
                <a:off x="502920" y="649224"/>
                <a:ext cx="5599134" cy="680120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  <p:sp>
          <p:nvSpPr>
            <p:cNvPr id="380" name="Pfeil nach unten 379">
              <a:extLst>
                <a:ext uri="{FF2B5EF4-FFF2-40B4-BE49-F238E27FC236}">
                  <a16:creationId xmlns:a16="http://schemas.microsoft.com/office/drawing/2014/main" id="{EC1247CC-14BF-A74D-A08F-451409A8DCF3}"/>
                </a:ext>
              </a:extLst>
            </p:cNvPr>
            <p:cNvSpPr/>
            <p:nvPr/>
          </p:nvSpPr>
          <p:spPr>
            <a:xfrm>
              <a:off x="663389" y="629382"/>
              <a:ext cx="304800" cy="492760"/>
            </a:xfrm>
            <a:prstGeom prst="downArrow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de-DE"/>
            </a:p>
          </p:txBody>
        </p:sp>
      </p:grp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D3DD1B1F-666A-C148-9098-E587D90E94C4}"/>
              </a:ext>
            </a:extLst>
          </p:cNvPr>
          <p:cNvGrpSpPr/>
          <p:nvPr/>
        </p:nvGrpSpPr>
        <p:grpSpPr>
          <a:xfrm>
            <a:off x="8160467" y="528054"/>
            <a:ext cx="1242489" cy="793872"/>
            <a:chOff x="0" y="0"/>
            <a:chExt cx="1242597" cy="794020"/>
          </a:xfrm>
        </p:grpSpPr>
        <p:sp>
          <p:nvSpPr>
            <p:cNvPr id="69" name="Rechteck 68">
              <a:extLst>
                <a:ext uri="{FF2B5EF4-FFF2-40B4-BE49-F238E27FC236}">
                  <a16:creationId xmlns:a16="http://schemas.microsoft.com/office/drawing/2014/main" id="{E1EF3966-106F-9940-8698-FF41F6F90A7D}"/>
                </a:ext>
              </a:extLst>
            </p:cNvPr>
            <p:cNvSpPr/>
            <p:nvPr/>
          </p:nvSpPr>
          <p:spPr>
            <a:xfrm>
              <a:off x="0" y="0"/>
              <a:ext cx="1242597" cy="780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36000" tIns="108000" rIns="3600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zeichne Quadrat</a:t>
              </a:r>
            </a:p>
          </p:txBody>
        </p:sp>
        <p:grpSp>
          <p:nvGrpSpPr>
            <p:cNvPr id="70" name="Gruppieren 69">
              <a:extLst>
                <a:ext uri="{FF2B5EF4-FFF2-40B4-BE49-F238E27FC236}">
                  <a16:creationId xmlns:a16="http://schemas.microsoft.com/office/drawing/2014/main" id="{1DACE025-C7D0-7548-BF3F-0DF45D82BE99}"/>
                </a:ext>
              </a:extLst>
            </p:cNvPr>
            <p:cNvGrpSpPr/>
            <p:nvPr/>
          </p:nvGrpSpPr>
          <p:grpSpPr>
            <a:xfrm>
              <a:off x="379927" y="431442"/>
              <a:ext cx="518795" cy="362578"/>
              <a:chOff x="0" y="0"/>
              <a:chExt cx="838200" cy="585585"/>
            </a:xfrm>
            <a:solidFill>
              <a:schemeClr val="bg1"/>
            </a:solidFill>
          </p:grpSpPr>
          <p:sp>
            <p:nvSpPr>
              <p:cNvPr id="71" name="Ecken des Rechtecks auf der gleichen Seite schneiden 70">
                <a:extLst>
                  <a:ext uri="{FF2B5EF4-FFF2-40B4-BE49-F238E27FC236}">
                    <a16:creationId xmlns:a16="http://schemas.microsoft.com/office/drawing/2014/main" id="{190DE2C1-33AB-CB49-932B-754F084FA882}"/>
                  </a:ext>
                </a:extLst>
              </p:cNvPr>
              <p:cNvSpPr/>
              <p:nvPr/>
            </p:nvSpPr>
            <p:spPr>
              <a:xfrm>
                <a:off x="0" y="352540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72" name="Träne 71">
                <a:extLst>
                  <a:ext uri="{FF2B5EF4-FFF2-40B4-BE49-F238E27FC236}">
                    <a16:creationId xmlns:a16="http://schemas.microsoft.com/office/drawing/2014/main" id="{3160F572-6C9B-6A4F-A228-A3CB761946E9}"/>
                  </a:ext>
                </a:extLst>
              </p:cNvPr>
              <p:cNvSpPr/>
              <p:nvPr/>
            </p:nvSpPr>
            <p:spPr>
              <a:xfrm rot="7970588">
                <a:off x="225845" y="0"/>
                <a:ext cx="406400" cy="406400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24" name="Gruppieren 23">
            <a:extLst>
              <a:ext uri="{FF2B5EF4-FFF2-40B4-BE49-F238E27FC236}">
                <a16:creationId xmlns:a16="http://schemas.microsoft.com/office/drawing/2014/main" id="{381B0F8F-E79D-3C4E-BB0C-AA2BADDACB6E}"/>
              </a:ext>
            </a:extLst>
          </p:cNvPr>
          <p:cNvGrpSpPr/>
          <p:nvPr/>
        </p:nvGrpSpPr>
        <p:grpSpPr>
          <a:xfrm>
            <a:off x="8160231" y="2791433"/>
            <a:ext cx="1241952" cy="785984"/>
            <a:chOff x="0" y="0"/>
            <a:chExt cx="1242597" cy="786225"/>
          </a:xfrm>
        </p:grpSpPr>
        <p:sp>
          <p:nvSpPr>
            <p:cNvPr id="65" name="Rechteck 64">
              <a:extLst>
                <a:ext uri="{FF2B5EF4-FFF2-40B4-BE49-F238E27FC236}">
                  <a16:creationId xmlns:a16="http://schemas.microsoft.com/office/drawing/2014/main" id="{A28076D1-73F8-C34E-BCCB-6BE7D1C0E618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blau</a:t>
              </a:r>
            </a:p>
          </p:txBody>
        </p:sp>
        <p:grpSp>
          <p:nvGrpSpPr>
            <p:cNvPr id="66" name="Gruppieren 65">
              <a:extLst>
                <a:ext uri="{FF2B5EF4-FFF2-40B4-BE49-F238E27FC236}">
                  <a16:creationId xmlns:a16="http://schemas.microsoft.com/office/drawing/2014/main" id="{5C9EDE70-628F-A24E-98EC-B321D7EBF51D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67" name="Ecken des Rechtecks auf der gleichen Seite schneiden 66">
                <a:extLst>
                  <a:ext uri="{FF2B5EF4-FFF2-40B4-BE49-F238E27FC236}">
                    <a16:creationId xmlns:a16="http://schemas.microsoft.com/office/drawing/2014/main" id="{5D44D4B2-F461-EB4E-B2EE-F9F4EC694A50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68" name="Dreieck 67">
                <a:extLst>
                  <a:ext uri="{FF2B5EF4-FFF2-40B4-BE49-F238E27FC236}">
                    <a16:creationId xmlns:a16="http://schemas.microsoft.com/office/drawing/2014/main" id="{0DC0C931-DE67-8143-9E74-AFC99A6CFE68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25" name="Gruppieren 24">
            <a:extLst>
              <a:ext uri="{FF2B5EF4-FFF2-40B4-BE49-F238E27FC236}">
                <a16:creationId xmlns:a16="http://schemas.microsoft.com/office/drawing/2014/main" id="{11B46B9C-4E92-5145-9CA5-549D6A8FD122}"/>
              </a:ext>
            </a:extLst>
          </p:cNvPr>
          <p:cNvGrpSpPr/>
          <p:nvPr/>
        </p:nvGrpSpPr>
        <p:grpSpPr>
          <a:xfrm>
            <a:off x="9537845" y="551311"/>
            <a:ext cx="1242489" cy="793872"/>
            <a:chOff x="0" y="0"/>
            <a:chExt cx="1242597" cy="794020"/>
          </a:xfrm>
        </p:grpSpPr>
        <p:sp>
          <p:nvSpPr>
            <p:cNvPr id="61" name="Rechteck 60">
              <a:extLst>
                <a:ext uri="{FF2B5EF4-FFF2-40B4-BE49-F238E27FC236}">
                  <a16:creationId xmlns:a16="http://schemas.microsoft.com/office/drawing/2014/main" id="{9B7F8F53-7ABC-9B4B-B985-3C9CE63286FC}"/>
                </a:ext>
              </a:extLst>
            </p:cNvPr>
            <p:cNvSpPr/>
            <p:nvPr/>
          </p:nvSpPr>
          <p:spPr>
            <a:xfrm>
              <a:off x="0" y="0"/>
              <a:ext cx="1242597" cy="780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36000" tIns="108000" rIns="3600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zeichne Kreis</a:t>
              </a:r>
            </a:p>
          </p:txBody>
        </p:sp>
        <p:grpSp>
          <p:nvGrpSpPr>
            <p:cNvPr id="62" name="Gruppieren 61">
              <a:extLst>
                <a:ext uri="{FF2B5EF4-FFF2-40B4-BE49-F238E27FC236}">
                  <a16:creationId xmlns:a16="http://schemas.microsoft.com/office/drawing/2014/main" id="{9C943414-D3C1-D941-92DF-119004D0D56D}"/>
                </a:ext>
              </a:extLst>
            </p:cNvPr>
            <p:cNvGrpSpPr/>
            <p:nvPr/>
          </p:nvGrpSpPr>
          <p:grpSpPr>
            <a:xfrm>
              <a:off x="379927" y="431442"/>
              <a:ext cx="518795" cy="362578"/>
              <a:chOff x="0" y="0"/>
              <a:chExt cx="838200" cy="585585"/>
            </a:xfrm>
            <a:solidFill>
              <a:schemeClr val="bg1"/>
            </a:solidFill>
          </p:grpSpPr>
          <p:sp>
            <p:nvSpPr>
              <p:cNvPr id="63" name="Ecken des Rechtecks auf der gleichen Seite schneiden 62">
                <a:extLst>
                  <a:ext uri="{FF2B5EF4-FFF2-40B4-BE49-F238E27FC236}">
                    <a16:creationId xmlns:a16="http://schemas.microsoft.com/office/drawing/2014/main" id="{22CA052E-9478-8645-9C11-847B87AC0F05}"/>
                  </a:ext>
                </a:extLst>
              </p:cNvPr>
              <p:cNvSpPr/>
              <p:nvPr/>
            </p:nvSpPr>
            <p:spPr>
              <a:xfrm>
                <a:off x="0" y="352540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64" name="Träne 63">
                <a:extLst>
                  <a:ext uri="{FF2B5EF4-FFF2-40B4-BE49-F238E27FC236}">
                    <a16:creationId xmlns:a16="http://schemas.microsoft.com/office/drawing/2014/main" id="{06426C28-A505-1C41-8E17-B01CA2F6FD6D}"/>
                  </a:ext>
                </a:extLst>
              </p:cNvPr>
              <p:cNvSpPr/>
              <p:nvPr/>
            </p:nvSpPr>
            <p:spPr>
              <a:xfrm rot="7970588">
                <a:off x="225845" y="0"/>
                <a:ext cx="406400" cy="406400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26" name="Gruppieren 25">
            <a:extLst>
              <a:ext uri="{FF2B5EF4-FFF2-40B4-BE49-F238E27FC236}">
                <a16:creationId xmlns:a16="http://schemas.microsoft.com/office/drawing/2014/main" id="{77D308CE-6B52-FC4B-A7DC-A5D3165E19D1}"/>
              </a:ext>
            </a:extLst>
          </p:cNvPr>
          <p:cNvGrpSpPr/>
          <p:nvPr/>
        </p:nvGrpSpPr>
        <p:grpSpPr>
          <a:xfrm>
            <a:off x="9537845" y="2792275"/>
            <a:ext cx="1241952" cy="785984"/>
            <a:chOff x="0" y="0"/>
            <a:chExt cx="1242597" cy="786225"/>
          </a:xfrm>
        </p:grpSpPr>
        <p:sp>
          <p:nvSpPr>
            <p:cNvPr id="57" name="Rechteck 56">
              <a:extLst>
                <a:ext uri="{FF2B5EF4-FFF2-40B4-BE49-F238E27FC236}">
                  <a16:creationId xmlns:a16="http://schemas.microsoft.com/office/drawing/2014/main" id="{75DA1E86-D3E4-0543-813E-07D549379511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grün</a:t>
              </a:r>
            </a:p>
          </p:txBody>
        </p:sp>
        <p:grpSp>
          <p:nvGrpSpPr>
            <p:cNvPr id="58" name="Gruppieren 57">
              <a:extLst>
                <a:ext uri="{FF2B5EF4-FFF2-40B4-BE49-F238E27FC236}">
                  <a16:creationId xmlns:a16="http://schemas.microsoft.com/office/drawing/2014/main" id="{D9F86E32-C7BC-2346-90FD-49C8C9B9E45C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59" name="Ecken des Rechtecks auf der gleichen Seite schneiden 58">
                <a:extLst>
                  <a:ext uri="{FF2B5EF4-FFF2-40B4-BE49-F238E27FC236}">
                    <a16:creationId xmlns:a16="http://schemas.microsoft.com/office/drawing/2014/main" id="{BC575B8D-2E35-5947-9E57-7A6E57FB3588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60" name="Dreieck 59">
                <a:extLst>
                  <a:ext uri="{FF2B5EF4-FFF2-40B4-BE49-F238E27FC236}">
                    <a16:creationId xmlns:a16="http://schemas.microsoft.com/office/drawing/2014/main" id="{47AACF92-62FC-6444-B8E8-1582F2BC1D80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27" name="Gruppieren 26">
            <a:extLst>
              <a:ext uri="{FF2B5EF4-FFF2-40B4-BE49-F238E27FC236}">
                <a16:creationId xmlns:a16="http://schemas.microsoft.com/office/drawing/2014/main" id="{96E69309-85C1-2544-8791-467C35FA9FEA}"/>
              </a:ext>
            </a:extLst>
          </p:cNvPr>
          <p:cNvGrpSpPr/>
          <p:nvPr/>
        </p:nvGrpSpPr>
        <p:grpSpPr>
          <a:xfrm>
            <a:off x="10904167" y="548582"/>
            <a:ext cx="1241952" cy="793602"/>
            <a:chOff x="0" y="0"/>
            <a:chExt cx="1242597" cy="794020"/>
          </a:xfrm>
        </p:grpSpPr>
        <p:sp>
          <p:nvSpPr>
            <p:cNvPr id="53" name="Rechteck 52">
              <a:extLst>
                <a:ext uri="{FF2B5EF4-FFF2-40B4-BE49-F238E27FC236}">
                  <a16:creationId xmlns:a16="http://schemas.microsoft.com/office/drawing/2014/main" id="{BBD09F8E-0545-1F44-B007-75F2CADFB1D3}"/>
                </a:ext>
              </a:extLst>
            </p:cNvPr>
            <p:cNvSpPr/>
            <p:nvPr/>
          </p:nvSpPr>
          <p:spPr>
            <a:xfrm>
              <a:off x="0" y="0"/>
              <a:ext cx="1242597" cy="780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36000" tIns="108000" rIns="3600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zeichne Dreieck</a:t>
              </a:r>
            </a:p>
          </p:txBody>
        </p:sp>
        <p:grpSp>
          <p:nvGrpSpPr>
            <p:cNvPr id="54" name="Gruppieren 53">
              <a:extLst>
                <a:ext uri="{FF2B5EF4-FFF2-40B4-BE49-F238E27FC236}">
                  <a16:creationId xmlns:a16="http://schemas.microsoft.com/office/drawing/2014/main" id="{9F92A45E-C800-6D48-91D4-9EB5A09F7532}"/>
                </a:ext>
              </a:extLst>
            </p:cNvPr>
            <p:cNvGrpSpPr/>
            <p:nvPr/>
          </p:nvGrpSpPr>
          <p:grpSpPr>
            <a:xfrm>
              <a:off x="379927" y="431442"/>
              <a:ext cx="518795" cy="362578"/>
              <a:chOff x="0" y="0"/>
              <a:chExt cx="838200" cy="585585"/>
            </a:xfrm>
            <a:solidFill>
              <a:schemeClr val="bg1"/>
            </a:solidFill>
          </p:grpSpPr>
          <p:sp>
            <p:nvSpPr>
              <p:cNvPr id="55" name="Ecken des Rechtecks auf der gleichen Seite schneiden 54">
                <a:extLst>
                  <a:ext uri="{FF2B5EF4-FFF2-40B4-BE49-F238E27FC236}">
                    <a16:creationId xmlns:a16="http://schemas.microsoft.com/office/drawing/2014/main" id="{96388D60-0790-D546-B588-6CC42AF11D1B}"/>
                  </a:ext>
                </a:extLst>
              </p:cNvPr>
              <p:cNvSpPr/>
              <p:nvPr/>
            </p:nvSpPr>
            <p:spPr>
              <a:xfrm>
                <a:off x="0" y="352540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56" name="Träne 55">
                <a:extLst>
                  <a:ext uri="{FF2B5EF4-FFF2-40B4-BE49-F238E27FC236}">
                    <a16:creationId xmlns:a16="http://schemas.microsoft.com/office/drawing/2014/main" id="{F245B6C9-1C02-C343-8F40-F812E0CCF108}"/>
                  </a:ext>
                </a:extLst>
              </p:cNvPr>
              <p:cNvSpPr/>
              <p:nvPr/>
            </p:nvSpPr>
            <p:spPr>
              <a:xfrm rot="7970588">
                <a:off x="225845" y="0"/>
                <a:ext cx="406400" cy="406400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28" name="Gruppieren 27">
            <a:extLst>
              <a:ext uri="{FF2B5EF4-FFF2-40B4-BE49-F238E27FC236}">
                <a16:creationId xmlns:a16="http://schemas.microsoft.com/office/drawing/2014/main" id="{03FE4263-2B7D-F04E-A13F-552026C79406}"/>
              </a:ext>
            </a:extLst>
          </p:cNvPr>
          <p:cNvGrpSpPr/>
          <p:nvPr/>
        </p:nvGrpSpPr>
        <p:grpSpPr>
          <a:xfrm>
            <a:off x="10933893" y="2795284"/>
            <a:ext cx="1241952" cy="785984"/>
            <a:chOff x="0" y="0"/>
            <a:chExt cx="1242597" cy="786225"/>
          </a:xfrm>
        </p:grpSpPr>
        <p:sp>
          <p:nvSpPr>
            <p:cNvPr id="49" name="Rechteck 48">
              <a:extLst>
                <a:ext uri="{FF2B5EF4-FFF2-40B4-BE49-F238E27FC236}">
                  <a16:creationId xmlns:a16="http://schemas.microsoft.com/office/drawing/2014/main" id="{01602D87-8E32-C541-8278-D2B571E5B983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rot</a:t>
              </a:r>
            </a:p>
          </p:txBody>
        </p:sp>
        <p:grpSp>
          <p:nvGrpSpPr>
            <p:cNvPr id="50" name="Gruppieren 49">
              <a:extLst>
                <a:ext uri="{FF2B5EF4-FFF2-40B4-BE49-F238E27FC236}">
                  <a16:creationId xmlns:a16="http://schemas.microsoft.com/office/drawing/2014/main" id="{3F4BF2CB-09F5-E843-B861-085C64044B41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51" name="Ecken des Rechtecks auf der gleichen Seite schneiden 50">
                <a:extLst>
                  <a:ext uri="{FF2B5EF4-FFF2-40B4-BE49-F238E27FC236}">
                    <a16:creationId xmlns:a16="http://schemas.microsoft.com/office/drawing/2014/main" id="{AC4BDD01-72F8-3247-8809-6949A6C715FE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52" name="Dreieck 51">
                <a:extLst>
                  <a:ext uri="{FF2B5EF4-FFF2-40B4-BE49-F238E27FC236}">
                    <a16:creationId xmlns:a16="http://schemas.microsoft.com/office/drawing/2014/main" id="{ECA6F1BE-5534-FA4E-BF54-FEEE0CF51C7A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29" name="Gruppieren 28">
            <a:extLst>
              <a:ext uri="{FF2B5EF4-FFF2-40B4-BE49-F238E27FC236}">
                <a16:creationId xmlns:a16="http://schemas.microsoft.com/office/drawing/2014/main" id="{2F5C89A5-F467-3446-B18E-8B412A5EC8BF}"/>
              </a:ext>
            </a:extLst>
          </p:cNvPr>
          <p:cNvGrpSpPr/>
          <p:nvPr/>
        </p:nvGrpSpPr>
        <p:grpSpPr>
          <a:xfrm>
            <a:off x="8160231" y="1407406"/>
            <a:ext cx="1241952" cy="793602"/>
            <a:chOff x="0" y="0"/>
            <a:chExt cx="1242597" cy="794020"/>
          </a:xfrm>
        </p:grpSpPr>
        <p:sp>
          <p:nvSpPr>
            <p:cNvPr id="45" name="Rechteck 44">
              <a:extLst>
                <a:ext uri="{FF2B5EF4-FFF2-40B4-BE49-F238E27FC236}">
                  <a16:creationId xmlns:a16="http://schemas.microsoft.com/office/drawing/2014/main" id="{C19FA1A5-153D-7C44-BE82-10C3ACDDED68}"/>
                </a:ext>
              </a:extLst>
            </p:cNvPr>
            <p:cNvSpPr/>
            <p:nvPr/>
          </p:nvSpPr>
          <p:spPr>
            <a:xfrm>
              <a:off x="0" y="0"/>
              <a:ext cx="1242597" cy="780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36000" tIns="108000" rIns="3600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zeichne Rechteck</a:t>
              </a:r>
            </a:p>
          </p:txBody>
        </p:sp>
        <p:grpSp>
          <p:nvGrpSpPr>
            <p:cNvPr id="46" name="Gruppieren 45">
              <a:extLst>
                <a:ext uri="{FF2B5EF4-FFF2-40B4-BE49-F238E27FC236}">
                  <a16:creationId xmlns:a16="http://schemas.microsoft.com/office/drawing/2014/main" id="{FFE6C3E8-3415-FC43-9E46-3F9F7D8AE03F}"/>
                </a:ext>
              </a:extLst>
            </p:cNvPr>
            <p:cNvGrpSpPr/>
            <p:nvPr/>
          </p:nvGrpSpPr>
          <p:grpSpPr>
            <a:xfrm>
              <a:off x="379927" y="431442"/>
              <a:ext cx="518795" cy="362578"/>
              <a:chOff x="0" y="0"/>
              <a:chExt cx="838200" cy="585585"/>
            </a:xfrm>
            <a:solidFill>
              <a:schemeClr val="bg1"/>
            </a:solidFill>
          </p:grpSpPr>
          <p:sp>
            <p:nvSpPr>
              <p:cNvPr id="47" name="Ecken des Rechtecks auf der gleichen Seite schneiden 46">
                <a:extLst>
                  <a:ext uri="{FF2B5EF4-FFF2-40B4-BE49-F238E27FC236}">
                    <a16:creationId xmlns:a16="http://schemas.microsoft.com/office/drawing/2014/main" id="{76577D32-AE9D-B740-B606-BEE6048D970B}"/>
                  </a:ext>
                </a:extLst>
              </p:cNvPr>
              <p:cNvSpPr/>
              <p:nvPr/>
            </p:nvSpPr>
            <p:spPr>
              <a:xfrm>
                <a:off x="0" y="352540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48" name="Träne 47">
                <a:extLst>
                  <a:ext uri="{FF2B5EF4-FFF2-40B4-BE49-F238E27FC236}">
                    <a16:creationId xmlns:a16="http://schemas.microsoft.com/office/drawing/2014/main" id="{36C1743D-7E07-974E-951D-A5BEFC9AABA3}"/>
                  </a:ext>
                </a:extLst>
              </p:cNvPr>
              <p:cNvSpPr/>
              <p:nvPr/>
            </p:nvSpPr>
            <p:spPr>
              <a:xfrm rot="7970588">
                <a:off x="225845" y="0"/>
                <a:ext cx="406400" cy="406400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30" name="Gruppieren 29">
            <a:extLst>
              <a:ext uri="{FF2B5EF4-FFF2-40B4-BE49-F238E27FC236}">
                <a16:creationId xmlns:a16="http://schemas.microsoft.com/office/drawing/2014/main" id="{1DFC7FB7-0EBE-814D-B2E4-3FBF33AB9314}"/>
              </a:ext>
            </a:extLst>
          </p:cNvPr>
          <p:cNvGrpSpPr/>
          <p:nvPr/>
        </p:nvGrpSpPr>
        <p:grpSpPr>
          <a:xfrm>
            <a:off x="8160231" y="3694219"/>
            <a:ext cx="1241952" cy="785984"/>
            <a:chOff x="0" y="0"/>
            <a:chExt cx="1242597" cy="786225"/>
          </a:xfrm>
        </p:grpSpPr>
        <p:sp>
          <p:nvSpPr>
            <p:cNvPr id="41" name="Rechteck 40">
              <a:extLst>
                <a:ext uri="{FF2B5EF4-FFF2-40B4-BE49-F238E27FC236}">
                  <a16:creationId xmlns:a16="http://schemas.microsoft.com/office/drawing/2014/main" id="{E14F3A23-0287-3E40-AD4A-4A98D8294989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lila</a:t>
              </a:r>
            </a:p>
          </p:txBody>
        </p:sp>
        <p:grpSp>
          <p:nvGrpSpPr>
            <p:cNvPr id="42" name="Gruppieren 41">
              <a:extLst>
                <a:ext uri="{FF2B5EF4-FFF2-40B4-BE49-F238E27FC236}">
                  <a16:creationId xmlns:a16="http://schemas.microsoft.com/office/drawing/2014/main" id="{8C6ED830-55D0-614B-BD46-E5DE4F2210A2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43" name="Ecken des Rechtecks auf der gleichen Seite schneiden 42">
                <a:extLst>
                  <a:ext uri="{FF2B5EF4-FFF2-40B4-BE49-F238E27FC236}">
                    <a16:creationId xmlns:a16="http://schemas.microsoft.com/office/drawing/2014/main" id="{FC8C5934-6757-954B-9D79-30F38856FBA7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44" name="Dreieck 43">
                <a:extLst>
                  <a:ext uri="{FF2B5EF4-FFF2-40B4-BE49-F238E27FC236}">
                    <a16:creationId xmlns:a16="http://schemas.microsoft.com/office/drawing/2014/main" id="{3C5943CF-6A30-314C-AE83-7A38E06C8262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73" name="Gruppieren 72">
            <a:extLst>
              <a:ext uri="{FF2B5EF4-FFF2-40B4-BE49-F238E27FC236}">
                <a16:creationId xmlns:a16="http://schemas.microsoft.com/office/drawing/2014/main" id="{E7B86561-840E-2D48-B7D6-C6F54CE76BAB}"/>
              </a:ext>
            </a:extLst>
          </p:cNvPr>
          <p:cNvGrpSpPr/>
          <p:nvPr/>
        </p:nvGrpSpPr>
        <p:grpSpPr>
          <a:xfrm>
            <a:off x="8162739" y="516678"/>
            <a:ext cx="1242489" cy="793872"/>
            <a:chOff x="0" y="0"/>
            <a:chExt cx="1242597" cy="794020"/>
          </a:xfrm>
        </p:grpSpPr>
        <p:sp>
          <p:nvSpPr>
            <p:cNvPr id="74" name="Rechteck 73">
              <a:extLst>
                <a:ext uri="{FF2B5EF4-FFF2-40B4-BE49-F238E27FC236}">
                  <a16:creationId xmlns:a16="http://schemas.microsoft.com/office/drawing/2014/main" id="{5A164DE3-32E7-C947-A2D1-AC1E2200F411}"/>
                </a:ext>
              </a:extLst>
            </p:cNvPr>
            <p:cNvSpPr/>
            <p:nvPr/>
          </p:nvSpPr>
          <p:spPr>
            <a:xfrm>
              <a:off x="0" y="0"/>
              <a:ext cx="1242597" cy="780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36000" tIns="108000" rIns="3600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zeichne Quadrat</a:t>
              </a:r>
            </a:p>
          </p:txBody>
        </p:sp>
        <p:grpSp>
          <p:nvGrpSpPr>
            <p:cNvPr id="75" name="Gruppieren 74">
              <a:extLst>
                <a:ext uri="{FF2B5EF4-FFF2-40B4-BE49-F238E27FC236}">
                  <a16:creationId xmlns:a16="http://schemas.microsoft.com/office/drawing/2014/main" id="{127CF73E-1FE9-4B49-AA92-A43284D03014}"/>
                </a:ext>
              </a:extLst>
            </p:cNvPr>
            <p:cNvGrpSpPr/>
            <p:nvPr/>
          </p:nvGrpSpPr>
          <p:grpSpPr>
            <a:xfrm>
              <a:off x="379927" y="431442"/>
              <a:ext cx="518795" cy="362578"/>
              <a:chOff x="0" y="0"/>
              <a:chExt cx="838200" cy="585585"/>
            </a:xfrm>
            <a:solidFill>
              <a:schemeClr val="bg1"/>
            </a:solidFill>
          </p:grpSpPr>
          <p:sp>
            <p:nvSpPr>
              <p:cNvPr id="76" name="Ecken des Rechtecks auf der gleichen Seite schneiden 75">
                <a:extLst>
                  <a:ext uri="{FF2B5EF4-FFF2-40B4-BE49-F238E27FC236}">
                    <a16:creationId xmlns:a16="http://schemas.microsoft.com/office/drawing/2014/main" id="{9A06CE50-ADDC-0143-BF3E-897737904143}"/>
                  </a:ext>
                </a:extLst>
              </p:cNvPr>
              <p:cNvSpPr/>
              <p:nvPr/>
            </p:nvSpPr>
            <p:spPr>
              <a:xfrm>
                <a:off x="0" y="352540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77" name="Träne 76">
                <a:extLst>
                  <a:ext uri="{FF2B5EF4-FFF2-40B4-BE49-F238E27FC236}">
                    <a16:creationId xmlns:a16="http://schemas.microsoft.com/office/drawing/2014/main" id="{65020A32-55E4-DC46-B3B6-E64331EE526A}"/>
                  </a:ext>
                </a:extLst>
              </p:cNvPr>
              <p:cNvSpPr/>
              <p:nvPr/>
            </p:nvSpPr>
            <p:spPr>
              <a:xfrm rot="7970588">
                <a:off x="225845" y="0"/>
                <a:ext cx="406400" cy="406400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78" name="Gruppieren 77">
            <a:extLst>
              <a:ext uri="{FF2B5EF4-FFF2-40B4-BE49-F238E27FC236}">
                <a16:creationId xmlns:a16="http://schemas.microsoft.com/office/drawing/2014/main" id="{CB57622E-A3A5-F340-B5E2-43A83302DA98}"/>
              </a:ext>
            </a:extLst>
          </p:cNvPr>
          <p:cNvGrpSpPr/>
          <p:nvPr/>
        </p:nvGrpSpPr>
        <p:grpSpPr>
          <a:xfrm>
            <a:off x="9540117" y="539935"/>
            <a:ext cx="1242489" cy="793872"/>
            <a:chOff x="0" y="0"/>
            <a:chExt cx="1242597" cy="794020"/>
          </a:xfrm>
        </p:grpSpPr>
        <p:sp>
          <p:nvSpPr>
            <p:cNvPr id="79" name="Rechteck 78">
              <a:extLst>
                <a:ext uri="{FF2B5EF4-FFF2-40B4-BE49-F238E27FC236}">
                  <a16:creationId xmlns:a16="http://schemas.microsoft.com/office/drawing/2014/main" id="{E7DF174B-9E92-BF4C-BC5A-0828C5AF32EC}"/>
                </a:ext>
              </a:extLst>
            </p:cNvPr>
            <p:cNvSpPr/>
            <p:nvPr/>
          </p:nvSpPr>
          <p:spPr>
            <a:xfrm>
              <a:off x="0" y="0"/>
              <a:ext cx="1242597" cy="780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36000" tIns="108000" rIns="3600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zeichne Kreis</a:t>
              </a:r>
            </a:p>
          </p:txBody>
        </p:sp>
        <p:grpSp>
          <p:nvGrpSpPr>
            <p:cNvPr id="80" name="Gruppieren 79">
              <a:extLst>
                <a:ext uri="{FF2B5EF4-FFF2-40B4-BE49-F238E27FC236}">
                  <a16:creationId xmlns:a16="http://schemas.microsoft.com/office/drawing/2014/main" id="{C7918C1F-5FF8-5B4D-BF9A-7DBC96AA4142}"/>
                </a:ext>
              </a:extLst>
            </p:cNvPr>
            <p:cNvGrpSpPr/>
            <p:nvPr/>
          </p:nvGrpSpPr>
          <p:grpSpPr>
            <a:xfrm>
              <a:off x="379927" y="431442"/>
              <a:ext cx="518795" cy="362578"/>
              <a:chOff x="0" y="0"/>
              <a:chExt cx="838200" cy="585585"/>
            </a:xfrm>
            <a:solidFill>
              <a:schemeClr val="bg1"/>
            </a:solidFill>
          </p:grpSpPr>
          <p:sp>
            <p:nvSpPr>
              <p:cNvPr id="81" name="Ecken des Rechtecks auf der gleichen Seite schneiden 80">
                <a:extLst>
                  <a:ext uri="{FF2B5EF4-FFF2-40B4-BE49-F238E27FC236}">
                    <a16:creationId xmlns:a16="http://schemas.microsoft.com/office/drawing/2014/main" id="{2A2F6373-DC0F-0746-B5A7-8661DF683086}"/>
                  </a:ext>
                </a:extLst>
              </p:cNvPr>
              <p:cNvSpPr/>
              <p:nvPr/>
            </p:nvSpPr>
            <p:spPr>
              <a:xfrm>
                <a:off x="0" y="352540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82" name="Träne 81">
                <a:extLst>
                  <a:ext uri="{FF2B5EF4-FFF2-40B4-BE49-F238E27FC236}">
                    <a16:creationId xmlns:a16="http://schemas.microsoft.com/office/drawing/2014/main" id="{958C81F4-CC3A-A74F-9688-7AD533B93590}"/>
                  </a:ext>
                </a:extLst>
              </p:cNvPr>
              <p:cNvSpPr/>
              <p:nvPr/>
            </p:nvSpPr>
            <p:spPr>
              <a:xfrm rot="7970588">
                <a:off x="225845" y="0"/>
                <a:ext cx="406400" cy="406400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83" name="Gruppieren 82">
            <a:extLst>
              <a:ext uri="{FF2B5EF4-FFF2-40B4-BE49-F238E27FC236}">
                <a16:creationId xmlns:a16="http://schemas.microsoft.com/office/drawing/2014/main" id="{67E1EE63-FE43-124C-9340-0301164F2375}"/>
              </a:ext>
            </a:extLst>
          </p:cNvPr>
          <p:cNvGrpSpPr/>
          <p:nvPr/>
        </p:nvGrpSpPr>
        <p:grpSpPr>
          <a:xfrm>
            <a:off x="10906439" y="537206"/>
            <a:ext cx="1241952" cy="793602"/>
            <a:chOff x="0" y="0"/>
            <a:chExt cx="1242597" cy="794020"/>
          </a:xfrm>
        </p:grpSpPr>
        <p:sp>
          <p:nvSpPr>
            <p:cNvPr id="84" name="Rechteck 83">
              <a:extLst>
                <a:ext uri="{FF2B5EF4-FFF2-40B4-BE49-F238E27FC236}">
                  <a16:creationId xmlns:a16="http://schemas.microsoft.com/office/drawing/2014/main" id="{4BCF675F-4A7C-0C4A-9C88-C22D6447D2D9}"/>
                </a:ext>
              </a:extLst>
            </p:cNvPr>
            <p:cNvSpPr/>
            <p:nvPr/>
          </p:nvSpPr>
          <p:spPr>
            <a:xfrm>
              <a:off x="0" y="0"/>
              <a:ext cx="1242597" cy="780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36000" tIns="108000" rIns="3600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zeichne Dreieck</a:t>
              </a:r>
            </a:p>
          </p:txBody>
        </p:sp>
        <p:grpSp>
          <p:nvGrpSpPr>
            <p:cNvPr id="85" name="Gruppieren 84">
              <a:extLst>
                <a:ext uri="{FF2B5EF4-FFF2-40B4-BE49-F238E27FC236}">
                  <a16:creationId xmlns:a16="http://schemas.microsoft.com/office/drawing/2014/main" id="{2B727E57-D68F-5344-B032-99ACE71F5296}"/>
                </a:ext>
              </a:extLst>
            </p:cNvPr>
            <p:cNvGrpSpPr/>
            <p:nvPr/>
          </p:nvGrpSpPr>
          <p:grpSpPr>
            <a:xfrm>
              <a:off x="379927" y="431442"/>
              <a:ext cx="518795" cy="362578"/>
              <a:chOff x="0" y="0"/>
              <a:chExt cx="838200" cy="585585"/>
            </a:xfrm>
            <a:solidFill>
              <a:schemeClr val="bg1"/>
            </a:solidFill>
          </p:grpSpPr>
          <p:sp>
            <p:nvSpPr>
              <p:cNvPr id="86" name="Ecken des Rechtecks auf der gleichen Seite schneiden 85">
                <a:extLst>
                  <a:ext uri="{FF2B5EF4-FFF2-40B4-BE49-F238E27FC236}">
                    <a16:creationId xmlns:a16="http://schemas.microsoft.com/office/drawing/2014/main" id="{115DA65F-574B-DF4C-A9F8-0F2FD925D0DA}"/>
                  </a:ext>
                </a:extLst>
              </p:cNvPr>
              <p:cNvSpPr/>
              <p:nvPr/>
            </p:nvSpPr>
            <p:spPr>
              <a:xfrm>
                <a:off x="0" y="352540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87" name="Träne 86">
                <a:extLst>
                  <a:ext uri="{FF2B5EF4-FFF2-40B4-BE49-F238E27FC236}">
                    <a16:creationId xmlns:a16="http://schemas.microsoft.com/office/drawing/2014/main" id="{9485752C-65F0-FC48-9AFA-A4E57CF005AF}"/>
                  </a:ext>
                </a:extLst>
              </p:cNvPr>
              <p:cNvSpPr/>
              <p:nvPr/>
            </p:nvSpPr>
            <p:spPr>
              <a:xfrm rot="7970588">
                <a:off x="225845" y="0"/>
                <a:ext cx="406400" cy="406400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88" name="Gruppieren 87">
            <a:extLst>
              <a:ext uri="{FF2B5EF4-FFF2-40B4-BE49-F238E27FC236}">
                <a16:creationId xmlns:a16="http://schemas.microsoft.com/office/drawing/2014/main" id="{8C3F85C6-543D-D540-91BD-CED7D2F80102}"/>
              </a:ext>
            </a:extLst>
          </p:cNvPr>
          <p:cNvGrpSpPr/>
          <p:nvPr/>
        </p:nvGrpSpPr>
        <p:grpSpPr>
          <a:xfrm>
            <a:off x="8162503" y="1396030"/>
            <a:ext cx="1241952" cy="793602"/>
            <a:chOff x="0" y="0"/>
            <a:chExt cx="1242597" cy="794020"/>
          </a:xfrm>
        </p:grpSpPr>
        <p:sp>
          <p:nvSpPr>
            <p:cNvPr id="89" name="Rechteck 88">
              <a:extLst>
                <a:ext uri="{FF2B5EF4-FFF2-40B4-BE49-F238E27FC236}">
                  <a16:creationId xmlns:a16="http://schemas.microsoft.com/office/drawing/2014/main" id="{3FAEBA7E-0498-5143-98D5-A73C37C3FE14}"/>
                </a:ext>
              </a:extLst>
            </p:cNvPr>
            <p:cNvSpPr/>
            <p:nvPr/>
          </p:nvSpPr>
          <p:spPr>
            <a:xfrm>
              <a:off x="0" y="0"/>
              <a:ext cx="1242597" cy="780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36000" tIns="108000" rIns="3600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zeichne Rechteck</a:t>
              </a:r>
            </a:p>
          </p:txBody>
        </p:sp>
        <p:grpSp>
          <p:nvGrpSpPr>
            <p:cNvPr id="90" name="Gruppieren 89">
              <a:extLst>
                <a:ext uri="{FF2B5EF4-FFF2-40B4-BE49-F238E27FC236}">
                  <a16:creationId xmlns:a16="http://schemas.microsoft.com/office/drawing/2014/main" id="{1526A3CC-BFCA-9649-A55A-F5F72AAA42BB}"/>
                </a:ext>
              </a:extLst>
            </p:cNvPr>
            <p:cNvGrpSpPr/>
            <p:nvPr/>
          </p:nvGrpSpPr>
          <p:grpSpPr>
            <a:xfrm>
              <a:off x="379927" y="431442"/>
              <a:ext cx="518795" cy="362578"/>
              <a:chOff x="0" y="0"/>
              <a:chExt cx="838200" cy="585585"/>
            </a:xfrm>
            <a:solidFill>
              <a:schemeClr val="bg1"/>
            </a:solidFill>
          </p:grpSpPr>
          <p:sp>
            <p:nvSpPr>
              <p:cNvPr id="91" name="Ecken des Rechtecks auf der gleichen Seite schneiden 90">
                <a:extLst>
                  <a:ext uri="{FF2B5EF4-FFF2-40B4-BE49-F238E27FC236}">
                    <a16:creationId xmlns:a16="http://schemas.microsoft.com/office/drawing/2014/main" id="{08D0B16F-1E5C-214E-8A52-D2E29AEAFED0}"/>
                  </a:ext>
                </a:extLst>
              </p:cNvPr>
              <p:cNvSpPr/>
              <p:nvPr/>
            </p:nvSpPr>
            <p:spPr>
              <a:xfrm>
                <a:off x="0" y="352540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92" name="Träne 91">
                <a:extLst>
                  <a:ext uri="{FF2B5EF4-FFF2-40B4-BE49-F238E27FC236}">
                    <a16:creationId xmlns:a16="http://schemas.microsoft.com/office/drawing/2014/main" id="{22230281-8DC2-8245-A9B4-EF570E11F300}"/>
                  </a:ext>
                </a:extLst>
              </p:cNvPr>
              <p:cNvSpPr/>
              <p:nvPr/>
            </p:nvSpPr>
            <p:spPr>
              <a:xfrm rot="7970588">
                <a:off x="225845" y="0"/>
                <a:ext cx="406400" cy="406400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98" name="Gruppieren 97">
            <a:extLst>
              <a:ext uri="{FF2B5EF4-FFF2-40B4-BE49-F238E27FC236}">
                <a16:creationId xmlns:a16="http://schemas.microsoft.com/office/drawing/2014/main" id="{4DB597B2-B062-AB43-856E-0DB2B5A7CEA5}"/>
              </a:ext>
            </a:extLst>
          </p:cNvPr>
          <p:cNvGrpSpPr/>
          <p:nvPr/>
        </p:nvGrpSpPr>
        <p:grpSpPr>
          <a:xfrm>
            <a:off x="8165011" y="518950"/>
            <a:ext cx="1242489" cy="793872"/>
            <a:chOff x="0" y="0"/>
            <a:chExt cx="1242597" cy="794020"/>
          </a:xfrm>
        </p:grpSpPr>
        <p:sp>
          <p:nvSpPr>
            <p:cNvPr id="99" name="Rechteck 98">
              <a:extLst>
                <a:ext uri="{FF2B5EF4-FFF2-40B4-BE49-F238E27FC236}">
                  <a16:creationId xmlns:a16="http://schemas.microsoft.com/office/drawing/2014/main" id="{F707B2BC-3ADD-C54F-BC1B-FF6B0B85F80E}"/>
                </a:ext>
              </a:extLst>
            </p:cNvPr>
            <p:cNvSpPr/>
            <p:nvPr/>
          </p:nvSpPr>
          <p:spPr>
            <a:xfrm>
              <a:off x="0" y="0"/>
              <a:ext cx="1242597" cy="780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36000" tIns="108000" rIns="3600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zeichne Quadrat</a:t>
              </a:r>
            </a:p>
          </p:txBody>
        </p:sp>
        <p:grpSp>
          <p:nvGrpSpPr>
            <p:cNvPr id="100" name="Gruppieren 99">
              <a:extLst>
                <a:ext uri="{FF2B5EF4-FFF2-40B4-BE49-F238E27FC236}">
                  <a16:creationId xmlns:a16="http://schemas.microsoft.com/office/drawing/2014/main" id="{8C3FF21E-70E0-854F-BEA5-688D8A9DEEBE}"/>
                </a:ext>
              </a:extLst>
            </p:cNvPr>
            <p:cNvGrpSpPr/>
            <p:nvPr/>
          </p:nvGrpSpPr>
          <p:grpSpPr>
            <a:xfrm>
              <a:off x="379927" y="431442"/>
              <a:ext cx="518795" cy="362578"/>
              <a:chOff x="0" y="0"/>
              <a:chExt cx="838200" cy="585585"/>
            </a:xfrm>
            <a:solidFill>
              <a:schemeClr val="bg1"/>
            </a:solidFill>
          </p:grpSpPr>
          <p:sp>
            <p:nvSpPr>
              <p:cNvPr id="101" name="Ecken des Rechtecks auf der gleichen Seite schneiden 100">
                <a:extLst>
                  <a:ext uri="{FF2B5EF4-FFF2-40B4-BE49-F238E27FC236}">
                    <a16:creationId xmlns:a16="http://schemas.microsoft.com/office/drawing/2014/main" id="{9250D28A-E80B-F941-B904-57059ACE8210}"/>
                  </a:ext>
                </a:extLst>
              </p:cNvPr>
              <p:cNvSpPr/>
              <p:nvPr/>
            </p:nvSpPr>
            <p:spPr>
              <a:xfrm>
                <a:off x="0" y="352540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102" name="Träne 101">
                <a:extLst>
                  <a:ext uri="{FF2B5EF4-FFF2-40B4-BE49-F238E27FC236}">
                    <a16:creationId xmlns:a16="http://schemas.microsoft.com/office/drawing/2014/main" id="{5B29281B-F9AB-3B4F-A032-D5C14E1DBDD0}"/>
                  </a:ext>
                </a:extLst>
              </p:cNvPr>
              <p:cNvSpPr/>
              <p:nvPr/>
            </p:nvSpPr>
            <p:spPr>
              <a:xfrm rot="7970588">
                <a:off x="225845" y="0"/>
                <a:ext cx="406400" cy="406400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103" name="Gruppieren 102">
            <a:extLst>
              <a:ext uri="{FF2B5EF4-FFF2-40B4-BE49-F238E27FC236}">
                <a16:creationId xmlns:a16="http://schemas.microsoft.com/office/drawing/2014/main" id="{6872A661-E634-314C-B28B-8EE584D7C5E3}"/>
              </a:ext>
            </a:extLst>
          </p:cNvPr>
          <p:cNvGrpSpPr/>
          <p:nvPr/>
        </p:nvGrpSpPr>
        <p:grpSpPr>
          <a:xfrm>
            <a:off x="9542389" y="542207"/>
            <a:ext cx="1242489" cy="793872"/>
            <a:chOff x="0" y="0"/>
            <a:chExt cx="1242597" cy="794020"/>
          </a:xfrm>
        </p:grpSpPr>
        <p:sp>
          <p:nvSpPr>
            <p:cNvPr id="104" name="Rechteck 103">
              <a:extLst>
                <a:ext uri="{FF2B5EF4-FFF2-40B4-BE49-F238E27FC236}">
                  <a16:creationId xmlns:a16="http://schemas.microsoft.com/office/drawing/2014/main" id="{66DF40E6-22D4-A04A-822C-272944A82F05}"/>
                </a:ext>
              </a:extLst>
            </p:cNvPr>
            <p:cNvSpPr/>
            <p:nvPr/>
          </p:nvSpPr>
          <p:spPr>
            <a:xfrm>
              <a:off x="0" y="0"/>
              <a:ext cx="1242597" cy="780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36000" tIns="108000" rIns="3600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zeichne Kreis</a:t>
              </a:r>
            </a:p>
          </p:txBody>
        </p:sp>
        <p:grpSp>
          <p:nvGrpSpPr>
            <p:cNvPr id="105" name="Gruppieren 104">
              <a:extLst>
                <a:ext uri="{FF2B5EF4-FFF2-40B4-BE49-F238E27FC236}">
                  <a16:creationId xmlns:a16="http://schemas.microsoft.com/office/drawing/2014/main" id="{332B508E-E2C6-FC45-8BAE-282D83AFB758}"/>
                </a:ext>
              </a:extLst>
            </p:cNvPr>
            <p:cNvGrpSpPr/>
            <p:nvPr/>
          </p:nvGrpSpPr>
          <p:grpSpPr>
            <a:xfrm>
              <a:off x="379927" y="431442"/>
              <a:ext cx="518795" cy="362578"/>
              <a:chOff x="0" y="0"/>
              <a:chExt cx="838200" cy="585585"/>
            </a:xfrm>
            <a:solidFill>
              <a:schemeClr val="bg1"/>
            </a:solidFill>
          </p:grpSpPr>
          <p:sp>
            <p:nvSpPr>
              <p:cNvPr id="106" name="Ecken des Rechtecks auf der gleichen Seite schneiden 105">
                <a:extLst>
                  <a:ext uri="{FF2B5EF4-FFF2-40B4-BE49-F238E27FC236}">
                    <a16:creationId xmlns:a16="http://schemas.microsoft.com/office/drawing/2014/main" id="{93588CFD-51CF-9949-90F8-6CA0707F7A00}"/>
                  </a:ext>
                </a:extLst>
              </p:cNvPr>
              <p:cNvSpPr/>
              <p:nvPr/>
            </p:nvSpPr>
            <p:spPr>
              <a:xfrm>
                <a:off x="0" y="352540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107" name="Träne 106">
                <a:extLst>
                  <a:ext uri="{FF2B5EF4-FFF2-40B4-BE49-F238E27FC236}">
                    <a16:creationId xmlns:a16="http://schemas.microsoft.com/office/drawing/2014/main" id="{C5749DFC-1778-7641-8BD4-F563EE9C8354}"/>
                  </a:ext>
                </a:extLst>
              </p:cNvPr>
              <p:cNvSpPr/>
              <p:nvPr/>
            </p:nvSpPr>
            <p:spPr>
              <a:xfrm rot="7970588">
                <a:off x="225845" y="0"/>
                <a:ext cx="406400" cy="406400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108" name="Gruppieren 107">
            <a:extLst>
              <a:ext uri="{FF2B5EF4-FFF2-40B4-BE49-F238E27FC236}">
                <a16:creationId xmlns:a16="http://schemas.microsoft.com/office/drawing/2014/main" id="{D65B93F1-AA68-354B-9C57-A6340CD14C2A}"/>
              </a:ext>
            </a:extLst>
          </p:cNvPr>
          <p:cNvGrpSpPr/>
          <p:nvPr/>
        </p:nvGrpSpPr>
        <p:grpSpPr>
          <a:xfrm>
            <a:off x="10908711" y="539478"/>
            <a:ext cx="1241952" cy="793602"/>
            <a:chOff x="0" y="0"/>
            <a:chExt cx="1242597" cy="794020"/>
          </a:xfrm>
        </p:grpSpPr>
        <p:sp>
          <p:nvSpPr>
            <p:cNvPr id="109" name="Rechteck 108">
              <a:extLst>
                <a:ext uri="{FF2B5EF4-FFF2-40B4-BE49-F238E27FC236}">
                  <a16:creationId xmlns:a16="http://schemas.microsoft.com/office/drawing/2014/main" id="{0582CA8C-37B5-6A4E-836F-82B4F999D5A6}"/>
                </a:ext>
              </a:extLst>
            </p:cNvPr>
            <p:cNvSpPr/>
            <p:nvPr/>
          </p:nvSpPr>
          <p:spPr>
            <a:xfrm>
              <a:off x="0" y="0"/>
              <a:ext cx="1242597" cy="780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36000" tIns="108000" rIns="3600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zeichne Dreieck</a:t>
              </a:r>
            </a:p>
          </p:txBody>
        </p:sp>
        <p:grpSp>
          <p:nvGrpSpPr>
            <p:cNvPr id="110" name="Gruppieren 109">
              <a:extLst>
                <a:ext uri="{FF2B5EF4-FFF2-40B4-BE49-F238E27FC236}">
                  <a16:creationId xmlns:a16="http://schemas.microsoft.com/office/drawing/2014/main" id="{2D8A5C78-3697-0E49-9A1F-BDBE24566BB6}"/>
                </a:ext>
              </a:extLst>
            </p:cNvPr>
            <p:cNvGrpSpPr/>
            <p:nvPr/>
          </p:nvGrpSpPr>
          <p:grpSpPr>
            <a:xfrm>
              <a:off x="379927" y="431442"/>
              <a:ext cx="518795" cy="362578"/>
              <a:chOff x="0" y="0"/>
              <a:chExt cx="838200" cy="585585"/>
            </a:xfrm>
            <a:solidFill>
              <a:schemeClr val="bg1"/>
            </a:solidFill>
          </p:grpSpPr>
          <p:sp>
            <p:nvSpPr>
              <p:cNvPr id="111" name="Ecken des Rechtecks auf der gleichen Seite schneiden 110">
                <a:extLst>
                  <a:ext uri="{FF2B5EF4-FFF2-40B4-BE49-F238E27FC236}">
                    <a16:creationId xmlns:a16="http://schemas.microsoft.com/office/drawing/2014/main" id="{AD0D8BE6-857B-7D4D-A881-8A18B62AA674}"/>
                  </a:ext>
                </a:extLst>
              </p:cNvPr>
              <p:cNvSpPr/>
              <p:nvPr/>
            </p:nvSpPr>
            <p:spPr>
              <a:xfrm>
                <a:off x="0" y="352540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112" name="Träne 111">
                <a:extLst>
                  <a:ext uri="{FF2B5EF4-FFF2-40B4-BE49-F238E27FC236}">
                    <a16:creationId xmlns:a16="http://schemas.microsoft.com/office/drawing/2014/main" id="{0E54FFE0-6F49-2B42-8B96-B5278089B2A4}"/>
                  </a:ext>
                </a:extLst>
              </p:cNvPr>
              <p:cNvSpPr/>
              <p:nvPr/>
            </p:nvSpPr>
            <p:spPr>
              <a:xfrm rot="7970588">
                <a:off x="225845" y="0"/>
                <a:ext cx="406400" cy="406400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113" name="Gruppieren 112">
            <a:extLst>
              <a:ext uri="{FF2B5EF4-FFF2-40B4-BE49-F238E27FC236}">
                <a16:creationId xmlns:a16="http://schemas.microsoft.com/office/drawing/2014/main" id="{D625411E-6FD6-0549-B8B4-B891852B859A}"/>
              </a:ext>
            </a:extLst>
          </p:cNvPr>
          <p:cNvGrpSpPr/>
          <p:nvPr/>
        </p:nvGrpSpPr>
        <p:grpSpPr>
          <a:xfrm>
            <a:off x="8164775" y="1398302"/>
            <a:ext cx="1241952" cy="793602"/>
            <a:chOff x="0" y="0"/>
            <a:chExt cx="1242597" cy="794020"/>
          </a:xfrm>
        </p:grpSpPr>
        <p:sp>
          <p:nvSpPr>
            <p:cNvPr id="114" name="Rechteck 113">
              <a:extLst>
                <a:ext uri="{FF2B5EF4-FFF2-40B4-BE49-F238E27FC236}">
                  <a16:creationId xmlns:a16="http://schemas.microsoft.com/office/drawing/2014/main" id="{8EA73F91-3AEE-8044-AF79-22F4BC5C3AA6}"/>
                </a:ext>
              </a:extLst>
            </p:cNvPr>
            <p:cNvSpPr/>
            <p:nvPr/>
          </p:nvSpPr>
          <p:spPr>
            <a:xfrm>
              <a:off x="0" y="0"/>
              <a:ext cx="1242597" cy="780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36000" tIns="108000" rIns="3600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zeichne Rechteck</a:t>
              </a:r>
            </a:p>
          </p:txBody>
        </p:sp>
        <p:grpSp>
          <p:nvGrpSpPr>
            <p:cNvPr id="115" name="Gruppieren 114">
              <a:extLst>
                <a:ext uri="{FF2B5EF4-FFF2-40B4-BE49-F238E27FC236}">
                  <a16:creationId xmlns:a16="http://schemas.microsoft.com/office/drawing/2014/main" id="{C20F85C2-1635-7B4A-9B96-E1C8F65EB90C}"/>
                </a:ext>
              </a:extLst>
            </p:cNvPr>
            <p:cNvGrpSpPr/>
            <p:nvPr/>
          </p:nvGrpSpPr>
          <p:grpSpPr>
            <a:xfrm>
              <a:off x="379927" y="431442"/>
              <a:ext cx="518795" cy="362578"/>
              <a:chOff x="0" y="0"/>
              <a:chExt cx="838200" cy="585585"/>
            </a:xfrm>
            <a:solidFill>
              <a:schemeClr val="bg1"/>
            </a:solidFill>
          </p:grpSpPr>
          <p:sp>
            <p:nvSpPr>
              <p:cNvPr id="116" name="Ecken des Rechtecks auf der gleichen Seite schneiden 115">
                <a:extLst>
                  <a:ext uri="{FF2B5EF4-FFF2-40B4-BE49-F238E27FC236}">
                    <a16:creationId xmlns:a16="http://schemas.microsoft.com/office/drawing/2014/main" id="{A4314764-CE1F-8F46-81A5-068FAA6C8693}"/>
                  </a:ext>
                </a:extLst>
              </p:cNvPr>
              <p:cNvSpPr/>
              <p:nvPr/>
            </p:nvSpPr>
            <p:spPr>
              <a:xfrm>
                <a:off x="0" y="352540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117" name="Träne 116">
                <a:extLst>
                  <a:ext uri="{FF2B5EF4-FFF2-40B4-BE49-F238E27FC236}">
                    <a16:creationId xmlns:a16="http://schemas.microsoft.com/office/drawing/2014/main" id="{528F7BF7-2622-7743-9D6B-A00D7F3B607F}"/>
                  </a:ext>
                </a:extLst>
              </p:cNvPr>
              <p:cNvSpPr/>
              <p:nvPr/>
            </p:nvSpPr>
            <p:spPr>
              <a:xfrm rot="7970588">
                <a:off x="225845" y="0"/>
                <a:ext cx="406400" cy="406400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123" name="Gruppieren 122">
            <a:extLst>
              <a:ext uri="{FF2B5EF4-FFF2-40B4-BE49-F238E27FC236}">
                <a16:creationId xmlns:a16="http://schemas.microsoft.com/office/drawing/2014/main" id="{DF48A58D-C2E8-3845-8877-B7485269B196}"/>
              </a:ext>
            </a:extLst>
          </p:cNvPr>
          <p:cNvGrpSpPr/>
          <p:nvPr/>
        </p:nvGrpSpPr>
        <p:grpSpPr>
          <a:xfrm>
            <a:off x="8167283" y="521222"/>
            <a:ext cx="1242489" cy="793872"/>
            <a:chOff x="0" y="0"/>
            <a:chExt cx="1242597" cy="794020"/>
          </a:xfrm>
        </p:grpSpPr>
        <p:sp>
          <p:nvSpPr>
            <p:cNvPr id="124" name="Rechteck 123">
              <a:extLst>
                <a:ext uri="{FF2B5EF4-FFF2-40B4-BE49-F238E27FC236}">
                  <a16:creationId xmlns:a16="http://schemas.microsoft.com/office/drawing/2014/main" id="{22308EC8-2F95-704D-B436-7A2FA24CDE71}"/>
                </a:ext>
              </a:extLst>
            </p:cNvPr>
            <p:cNvSpPr/>
            <p:nvPr/>
          </p:nvSpPr>
          <p:spPr>
            <a:xfrm>
              <a:off x="0" y="0"/>
              <a:ext cx="1242597" cy="780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36000" tIns="108000" rIns="3600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zeichne Quadrat</a:t>
              </a:r>
            </a:p>
          </p:txBody>
        </p:sp>
        <p:grpSp>
          <p:nvGrpSpPr>
            <p:cNvPr id="125" name="Gruppieren 124">
              <a:extLst>
                <a:ext uri="{FF2B5EF4-FFF2-40B4-BE49-F238E27FC236}">
                  <a16:creationId xmlns:a16="http://schemas.microsoft.com/office/drawing/2014/main" id="{85EFDE0C-9482-1646-8E77-4BE5C4D1DDD5}"/>
                </a:ext>
              </a:extLst>
            </p:cNvPr>
            <p:cNvGrpSpPr/>
            <p:nvPr/>
          </p:nvGrpSpPr>
          <p:grpSpPr>
            <a:xfrm>
              <a:off x="379927" y="431442"/>
              <a:ext cx="518795" cy="362578"/>
              <a:chOff x="0" y="0"/>
              <a:chExt cx="838200" cy="585585"/>
            </a:xfrm>
            <a:solidFill>
              <a:schemeClr val="bg1"/>
            </a:solidFill>
          </p:grpSpPr>
          <p:sp>
            <p:nvSpPr>
              <p:cNvPr id="126" name="Ecken des Rechtecks auf der gleichen Seite schneiden 125">
                <a:extLst>
                  <a:ext uri="{FF2B5EF4-FFF2-40B4-BE49-F238E27FC236}">
                    <a16:creationId xmlns:a16="http://schemas.microsoft.com/office/drawing/2014/main" id="{3DFD9F15-9C0E-DE4D-BB55-7E3301604FF8}"/>
                  </a:ext>
                </a:extLst>
              </p:cNvPr>
              <p:cNvSpPr/>
              <p:nvPr/>
            </p:nvSpPr>
            <p:spPr>
              <a:xfrm>
                <a:off x="0" y="352540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127" name="Träne 126">
                <a:extLst>
                  <a:ext uri="{FF2B5EF4-FFF2-40B4-BE49-F238E27FC236}">
                    <a16:creationId xmlns:a16="http://schemas.microsoft.com/office/drawing/2014/main" id="{47571C97-7E8F-E346-B12D-CC0BF1FB2007}"/>
                  </a:ext>
                </a:extLst>
              </p:cNvPr>
              <p:cNvSpPr/>
              <p:nvPr/>
            </p:nvSpPr>
            <p:spPr>
              <a:xfrm rot="7970588">
                <a:off x="225845" y="0"/>
                <a:ext cx="406400" cy="406400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128" name="Gruppieren 127">
            <a:extLst>
              <a:ext uri="{FF2B5EF4-FFF2-40B4-BE49-F238E27FC236}">
                <a16:creationId xmlns:a16="http://schemas.microsoft.com/office/drawing/2014/main" id="{0092CAAB-1ABF-A049-A5C9-30EC5C6906D6}"/>
              </a:ext>
            </a:extLst>
          </p:cNvPr>
          <p:cNvGrpSpPr/>
          <p:nvPr/>
        </p:nvGrpSpPr>
        <p:grpSpPr>
          <a:xfrm>
            <a:off x="9544661" y="544479"/>
            <a:ext cx="1242489" cy="793872"/>
            <a:chOff x="0" y="0"/>
            <a:chExt cx="1242597" cy="794020"/>
          </a:xfrm>
        </p:grpSpPr>
        <p:sp>
          <p:nvSpPr>
            <p:cNvPr id="129" name="Rechteck 128">
              <a:extLst>
                <a:ext uri="{FF2B5EF4-FFF2-40B4-BE49-F238E27FC236}">
                  <a16:creationId xmlns:a16="http://schemas.microsoft.com/office/drawing/2014/main" id="{B9887A0F-CE9C-5B4A-9BD8-B048035E9B75}"/>
                </a:ext>
              </a:extLst>
            </p:cNvPr>
            <p:cNvSpPr/>
            <p:nvPr/>
          </p:nvSpPr>
          <p:spPr>
            <a:xfrm>
              <a:off x="0" y="0"/>
              <a:ext cx="1242597" cy="780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36000" tIns="108000" rIns="3600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zeichne Kreis</a:t>
              </a:r>
            </a:p>
          </p:txBody>
        </p:sp>
        <p:grpSp>
          <p:nvGrpSpPr>
            <p:cNvPr id="130" name="Gruppieren 129">
              <a:extLst>
                <a:ext uri="{FF2B5EF4-FFF2-40B4-BE49-F238E27FC236}">
                  <a16:creationId xmlns:a16="http://schemas.microsoft.com/office/drawing/2014/main" id="{1456754F-4974-8145-ADA6-C044A15CC088}"/>
                </a:ext>
              </a:extLst>
            </p:cNvPr>
            <p:cNvGrpSpPr/>
            <p:nvPr/>
          </p:nvGrpSpPr>
          <p:grpSpPr>
            <a:xfrm>
              <a:off x="379927" y="431442"/>
              <a:ext cx="518795" cy="362578"/>
              <a:chOff x="0" y="0"/>
              <a:chExt cx="838200" cy="585585"/>
            </a:xfrm>
            <a:solidFill>
              <a:schemeClr val="bg1"/>
            </a:solidFill>
          </p:grpSpPr>
          <p:sp>
            <p:nvSpPr>
              <p:cNvPr id="131" name="Ecken des Rechtecks auf der gleichen Seite schneiden 130">
                <a:extLst>
                  <a:ext uri="{FF2B5EF4-FFF2-40B4-BE49-F238E27FC236}">
                    <a16:creationId xmlns:a16="http://schemas.microsoft.com/office/drawing/2014/main" id="{869D56F1-BB59-0842-BA1E-89C7C4CE7964}"/>
                  </a:ext>
                </a:extLst>
              </p:cNvPr>
              <p:cNvSpPr/>
              <p:nvPr/>
            </p:nvSpPr>
            <p:spPr>
              <a:xfrm>
                <a:off x="0" y="352540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132" name="Träne 131">
                <a:extLst>
                  <a:ext uri="{FF2B5EF4-FFF2-40B4-BE49-F238E27FC236}">
                    <a16:creationId xmlns:a16="http://schemas.microsoft.com/office/drawing/2014/main" id="{2986D94D-9057-E84C-AF04-FF5A799A3770}"/>
                  </a:ext>
                </a:extLst>
              </p:cNvPr>
              <p:cNvSpPr/>
              <p:nvPr/>
            </p:nvSpPr>
            <p:spPr>
              <a:xfrm rot="7970588">
                <a:off x="225845" y="0"/>
                <a:ext cx="406400" cy="406400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133" name="Gruppieren 132">
            <a:extLst>
              <a:ext uri="{FF2B5EF4-FFF2-40B4-BE49-F238E27FC236}">
                <a16:creationId xmlns:a16="http://schemas.microsoft.com/office/drawing/2014/main" id="{D33F6845-CE8C-D742-8E1B-B72607AB2852}"/>
              </a:ext>
            </a:extLst>
          </p:cNvPr>
          <p:cNvGrpSpPr/>
          <p:nvPr/>
        </p:nvGrpSpPr>
        <p:grpSpPr>
          <a:xfrm>
            <a:off x="10910983" y="541750"/>
            <a:ext cx="1241952" cy="793602"/>
            <a:chOff x="0" y="0"/>
            <a:chExt cx="1242597" cy="794020"/>
          </a:xfrm>
        </p:grpSpPr>
        <p:sp>
          <p:nvSpPr>
            <p:cNvPr id="134" name="Rechteck 133">
              <a:extLst>
                <a:ext uri="{FF2B5EF4-FFF2-40B4-BE49-F238E27FC236}">
                  <a16:creationId xmlns:a16="http://schemas.microsoft.com/office/drawing/2014/main" id="{6A2D5075-AC26-4F46-B513-4ADC9A8B9D9D}"/>
                </a:ext>
              </a:extLst>
            </p:cNvPr>
            <p:cNvSpPr/>
            <p:nvPr/>
          </p:nvSpPr>
          <p:spPr>
            <a:xfrm>
              <a:off x="0" y="0"/>
              <a:ext cx="1242597" cy="780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36000" tIns="108000" rIns="3600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zeichne Dreieck</a:t>
              </a:r>
            </a:p>
          </p:txBody>
        </p:sp>
        <p:grpSp>
          <p:nvGrpSpPr>
            <p:cNvPr id="135" name="Gruppieren 134">
              <a:extLst>
                <a:ext uri="{FF2B5EF4-FFF2-40B4-BE49-F238E27FC236}">
                  <a16:creationId xmlns:a16="http://schemas.microsoft.com/office/drawing/2014/main" id="{B7D61051-60D8-DF4E-9CC5-5937C52A5F83}"/>
                </a:ext>
              </a:extLst>
            </p:cNvPr>
            <p:cNvGrpSpPr/>
            <p:nvPr/>
          </p:nvGrpSpPr>
          <p:grpSpPr>
            <a:xfrm>
              <a:off x="379927" y="431442"/>
              <a:ext cx="518795" cy="362578"/>
              <a:chOff x="0" y="0"/>
              <a:chExt cx="838200" cy="585585"/>
            </a:xfrm>
            <a:solidFill>
              <a:schemeClr val="bg1"/>
            </a:solidFill>
          </p:grpSpPr>
          <p:sp>
            <p:nvSpPr>
              <p:cNvPr id="136" name="Ecken des Rechtecks auf der gleichen Seite schneiden 135">
                <a:extLst>
                  <a:ext uri="{FF2B5EF4-FFF2-40B4-BE49-F238E27FC236}">
                    <a16:creationId xmlns:a16="http://schemas.microsoft.com/office/drawing/2014/main" id="{F3DDCB94-F25A-4241-AE74-E6A58347604D}"/>
                  </a:ext>
                </a:extLst>
              </p:cNvPr>
              <p:cNvSpPr/>
              <p:nvPr/>
            </p:nvSpPr>
            <p:spPr>
              <a:xfrm>
                <a:off x="0" y="352540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137" name="Träne 136">
                <a:extLst>
                  <a:ext uri="{FF2B5EF4-FFF2-40B4-BE49-F238E27FC236}">
                    <a16:creationId xmlns:a16="http://schemas.microsoft.com/office/drawing/2014/main" id="{EA34ADAC-C288-334F-9D4E-67BA03ABB613}"/>
                  </a:ext>
                </a:extLst>
              </p:cNvPr>
              <p:cNvSpPr/>
              <p:nvPr/>
            </p:nvSpPr>
            <p:spPr>
              <a:xfrm rot="7970588">
                <a:off x="225845" y="0"/>
                <a:ext cx="406400" cy="406400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138" name="Gruppieren 137">
            <a:extLst>
              <a:ext uri="{FF2B5EF4-FFF2-40B4-BE49-F238E27FC236}">
                <a16:creationId xmlns:a16="http://schemas.microsoft.com/office/drawing/2014/main" id="{765EBB05-9199-DF4A-A08A-794FF5A782AC}"/>
              </a:ext>
            </a:extLst>
          </p:cNvPr>
          <p:cNvGrpSpPr/>
          <p:nvPr/>
        </p:nvGrpSpPr>
        <p:grpSpPr>
          <a:xfrm>
            <a:off x="8167047" y="1400574"/>
            <a:ext cx="1241952" cy="793602"/>
            <a:chOff x="0" y="0"/>
            <a:chExt cx="1242597" cy="794020"/>
          </a:xfrm>
        </p:grpSpPr>
        <p:sp>
          <p:nvSpPr>
            <p:cNvPr id="139" name="Rechteck 138">
              <a:extLst>
                <a:ext uri="{FF2B5EF4-FFF2-40B4-BE49-F238E27FC236}">
                  <a16:creationId xmlns:a16="http://schemas.microsoft.com/office/drawing/2014/main" id="{B86315E2-A714-0849-8D15-F954038E1A2B}"/>
                </a:ext>
              </a:extLst>
            </p:cNvPr>
            <p:cNvSpPr/>
            <p:nvPr/>
          </p:nvSpPr>
          <p:spPr>
            <a:xfrm>
              <a:off x="0" y="0"/>
              <a:ext cx="1242597" cy="780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36000" tIns="108000" rIns="3600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zeichne Rechteck</a:t>
              </a:r>
            </a:p>
          </p:txBody>
        </p:sp>
        <p:grpSp>
          <p:nvGrpSpPr>
            <p:cNvPr id="140" name="Gruppieren 139">
              <a:extLst>
                <a:ext uri="{FF2B5EF4-FFF2-40B4-BE49-F238E27FC236}">
                  <a16:creationId xmlns:a16="http://schemas.microsoft.com/office/drawing/2014/main" id="{4DF3B262-2405-B449-B459-878127819E6A}"/>
                </a:ext>
              </a:extLst>
            </p:cNvPr>
            <p:cNvGrpSpPr/>
            <p:nvPr/>
          </p:nvGrpSpPr>
          <p:grpSpPr>
            <a:xfrm>
              <a:off x="379927" y="431442"/>
              <a:ext cx="518795" cy="362578"/>
              <a:chOff x="0" y="0"/>
              <a:chExt cx="838200" cy="585585"/>
            </a:xfrm>
            <a:solidFill>
              <a:schemeClr val="bg1"/>
            </a:solidFill>
          </p:grpSpPr>
          <p:sp>
            <p:nvSpPr>
              <p:cNvPr id="141" name="Ecken des Rechtecks auf der gleichen Seite schneiden 140">
                <a:extLst>
                  <a:ext uri="{FF2B5EF4-FFF2-40B4-BE49-F238E27FC236}">
                    <a16:creationId xmlns:a16="http://schemas.microsoft.com/office/drawing/2014/main" id="{021D677A-8D01-F540-A01E-579D720840A2}"/>
                  </a:ext>
                </a:extLst>
              </p:cNvPr>
              <p:cNvSpPr/>
              <p:nvPr/>
            </p:nvSpPr>
            <p:spPr>
              <a:xfrm>
                <a:off x="0" y="352540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142" name="Träne 141">
                <a:extLst>
                  <a:ext uri="{FF2B5EF4-FFF2-40B4-BE49-F238E27FC236}">
                    <a16:creationId xmlns:a16="http://schemas.microsoft.com/office/drawing/2014/main" id="{2EA9EA61-9ADE-6044-BAEF-E549DC1CFF9D}"/>
                  </a:ext>
                </a:extLst>
              </p:cNvPr>
              <p:cNvSpPr/>
              <p:nvPr/>
            </p:nvSpPr>
            <p:spPr>
              <a:xfrm rot="7970588">
                <a:off x="225845" y="0"/>
                <a:ext cx="406400" cy="406400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148" name="Gruppieren 147">
            <a:extLst>
              <a:ext uri="{FF2B5EF4-FFF2-40B4-BE49-F238E27FC236}">
                <a16:creationId xmlns:a16="http://schemas.microsoft.com/office/drawing/2014/main" id="{1F3D2FCF-6109-BE42-A33E-34AA2ECF151C}"/>
              </a:ext>
            </a:extLst>
          </p:cNvPr>
          <p:cNvGrpSpPr/>
          <p:nvPr/>
        </p:nvGrpSpPr>
        <p:grpSpPr>
          <a:xfrm>
            <a:off x="8155907" y="523494"/>
            <a:ext cx="1242489" cy="793872"/>
            <a:chOff x="0" y="0"/>
            <a:chExt cx="1242597" cy="794020"/>
          </a:xfrm>
        </p:grpSpPr>
        <p:sp>
          <p:nvSpPr>
            <p:cNvPr id="149" name="Rechteck 148">
              <a:extLst>
                <a:ext uri="{FF2B5EF4-FFF2-40B4-BE49-F238E27FC236}">
                  <a16:creationId xmlns:a16="http://schemas.microsoft.com/office/drawing/2014/main" id="{2B4888EB-DEAC-F548-A1DB-558EEFEA241D}"/>
                </a:ext>
              </a:extLst>
            </p:cNvPr>
            <p:cNvSpPr/>
            <p:nvPr/>
          </p:nvSpPr>
          <p:spPr>
            <a:xfrm>
              <a:off x="0" y="0"/>
              <a:ext cx="1242597" cy="780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36000" tIns="108000" rIns="3600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zeichne Quadrat</a:t>
              </a:r>
            </a:p>
          </p:txBody>
        </p:sp>
        <p:grpSp>
          <p:nvGrpSpPr>
            <p:cNvPr id="150" name="Gruppieren 149">
              <a:extLst>
                <a:ext uri="{FF2B5EF4-FFF2-40B4-BE49-F238E27FC236}">
                  <a16:creationId xmlns:a16="http://schemas.microsoft.com/office/drawing/2014/main" id="{6470BF30-50B6-714F-A694-F4D664C3DA1F}"/>
                </a:ext>
              </a:extLst>
            </p:cNvPr>
            <p:cNvGrpSpPr/>
            <p:nvPr/>
          </p:nvGrpSpPr>
          <p:grpSpPr>
            <a:xfrm>
              <a:off x="379927" y="431442"/>
              <a:ext cx="518795" cy="362578"/>
              <a:chOff x="0" y="0"/>
              <a:chExt cx="838200" cy="585585"/>
            </a:xfrm>
            <a:solidFill>
              <a:schemeClr val="bg1"/>
            </a:solidFill>
          </p:grpSpPr>
          <p:sp>
            <p:nvSpPr>
              <p:cNvPr id="151" name="Ecken des Rechtecks auf der gleichen Seite schneiden 150">
                <a:extLst>
                  <a:ext uri="{FF2B5EF4-FFF2-40B4-BE49-F238E27FC236}">
                    <a16:creationId xmlns:a16="http://schemas.microsoft.com/office/drawing/2014/main" id="{13852409-A414-9C47-AED1-791298496AA2}"/>
                  </a:ext>
                </a:extLst>
              </p:cNvPr>
              <p:cNvSpPr/>
              <p:nvPr/>
            </p:nvSpPr>
            <p:spPr>
              <a:xfrm>
                <a:off x="0" y="352540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152" name="Träne 151">
                <a:extLst>
                  <a:ext uri="{FF2B5EF4-FFF2-40B4-BE49-F238E27FC236}">
                    <a16:creationId xmlns:a16="http://schemas.microsoft.com/office/drawing/2014/main" id="{63EBE754-AB3A-C14F-9B77-FA49A37F9B42}"/>
                  </a:ext>
                </a:extLst>
              </p:cNvPr>
              <p:cNvSpPr/>
              <p:nvPr/>
            </p:nvSpPr>
            <p:spPr>
              <a:xfrm rot="7970588">
                <a:off x="225845" y="0"/>
                <a:ext cx="406400" cy="406400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153" name="Gruppieren 152">
            <a:extLst>
              <a:ext uri="{FF2B5EF4-FFF2-40B4-BE49-F238E27FC236}">
                <a16:creationId xmlns:a16="http://schemas.microsoft.com/office/drawing/2014/main" id="{84905302-FE6A-584A-ABF8-C4ABC9703C74}"/>
              </a:ext>
            </a:extLst>
          </p:cNvPr>
          <p:cNvGrpSpPr/>
          <p:nvPr/>
        </p:nvGrpSpPr>
        <p:grpSpPr>
          <a:xfrm>
            <a:off x="9533285" y="546751"/>
            <a:ext cx="1242489" cy="793872"/>
            <a:chOff x="0" y="0"/>
            <a:chExt cx="1242597" cy="794020"/>
          </a:xfrm>
        </p:grpSpPr>
        <p:sp>
          <p:nvSpPr>
            <p:cNvPr id="154" name="Rechteck 153">
              <a:extLst>
                <a:ext uri="{FF2B5EF4-FFF2-40B4-BE49-F238E27FC236}">
                  <a16:creationId xmlns:a16="http://schemas.microsoft.com/office/drawing/2014/main" id="{02AA2CC8-218D-D04E-865A-8F2619A5B127}"/>
                </a:ext>
              </a:extLst>
            </p:cNvPr>
            <p:cNvSpPr/>
            <p:nvPr/>
          </p:nvSpPr>
          <p:spPr>
            <a:xfrm>
              <a:off x="0" y="0"/>
              <a:ext cx="1242597" cy="780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36000" tIns="108000" rIns="3600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zeichne Kreis</a:t>
              </a:r>
            </a:p>
          </p:txBody>
        </p:sp>
        <p:grpSp>
          <p:nvGrpSpPr>
            <p:cNvPr id="155" name="Gruppieren 154">
              <a:extLst>
                <a:ext uri="{FF2B5EF4-FFF2-40B4-BE49-F238E27FC236}">
                  <a16:creationId xmlns:a16="http://schemas.microsoft.com/office/drawing/2014/main" id="{AFCB737B-2C35-124B-BF75-EAD3394B732C}"/>
                </a:ext>
              </a:extLst>
            </p:cNvPr>
            <p:cNvGrpSpPr/>
            <p:nvPr/>
          </p:nvGrpSpPr>
          <p:grpSpPr>
            <a:xfrm>
              <a:off x="379927" y="431442"/>
              <a:ext cx="518795" cy="362578"/>
              <a:chOff x="0" y="0"/>
              <a:chExt cx="838200" cy="585585"/>
            </a:xfrm>
            <a:solidFill>
              <a:schemeClr val="bg1"/>
            </a:solidFill>
          </p:grpSpPr>
          <p:sp>
            <p:nvSpPr>
              <p:cNvPr id="156" name="Ecken des Rechtecks auf der gleichen Seite schneiden 155">
                <a:extLst>
                  <a:ext uri="{FF2B5EF4-FFF2-40B4-BE49-F238E27FC236}">
                    <a16:creationId xmlns:a16="http://schemas.microsoft.com/office/drawing/2014/main" id="{F221EB59-4A25-E744-8702-F4DB7A3A4228}"/>
                  </a:ext>
                </a:extLst>
              </p:cNvPr>
              <p:cNvSpPr/>
              <p:nvPr/>
            </p:nvSpPr>
            <p:spPr>
              <a:xfrm>
                <a:off x="0" y="352540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157" name="Träne 156">
                <a:extLst>
                  <a:ext uri="{FF2B5EF4-FFF2-40B4-BE49-F238E27FC236}">
                    <a16:creationId xmlns:a16="http://schemas.microsoft.com/office/drawing/2014/main" id="{0F45D5E5-6DB4-5045-B0DA-8DF08B545404}"/>
                  </a:ext>
                </a:extLst>
              </p:cNvPr>
              <p:cNvSpPr/>
              <p:nvPr/>
            </p:nvSpPr>
            <p:spPr>
              <a:xfrm rot="7970588">
                <a:off x="225845" y="0"/>
                <a:ext cx="406400" cy="406400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158" name="Gruppieren 157">
            <a:extLst>
              <a:ext uri="{FF2B5EF4-FFF2-40B4-BE49-F238E27FC236}">
                <a16:creationId xmlns:a16="http://schemas.microsoft.com/office/drawing/2014/main" id="{1D56561D-A3A6-7741-8D92-7C919593CF0E}"/>
              </a:ext>
            </a:extLst>
          </p:cNvPr>
          <p:cNvGrpSpPr/>
          <p:nvPr/>
        </p:nvGrpSpPr>
        <p:grpSpPr>
          <a:xfrm>
            <a:off x="10899607" y="544022"/>
            <a:ext cx="1241952" cy="793602"/>
            <a:chOff x="0" y="0"/>
            <a:chExt cx="1242597" cy="794020"/>
          </a:xfrm>
        </p:grpSpPr>
        <p:sp>
          <p:nvSpPr>
            <p:cNvPr id="159" name="Rechteck 158">
              <a:extLst>
                <a:ext uri="{FF2B5EF4-FFF2-40B4-BE49-F238E27FC236}">
                  <a16:creationId xmlns:a16="http://schemas.microsoft.com/office/drawing/2014/main" id="{CBB76F41-4E7F-834F-947F-2A83100208F9}"/>
                </a:ext>
              </a:extLst>
            </p:cNvPr>
            <p:cNvSpPr/>
            <p:nvPr/>
          </p:nvSpPr>
          <p:spPr>
            <a:xfrm>
              <a:off x="0" y="0"/>
              <a:ext cx="1242597" cy="780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36000" tIns="108000" rIns="3600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zeichne Dreieck</a:t>
              </a:r>
            </a:p>
          </p:txBody>
        </p:sp>
        <p:grpSp>
          <p:nvGrpSpPr>
            <p:cNvPr id="160" name="Gruppieren 159">
              <a:extLst>
                <a:ext uri="{FF2B5EF4-FFF2-40B4-BE49-F238E27FC236}">
                  <a16:creationId xmlns:a16="http://schemas.microsoft.com/office/drawing/2014/main" id="{839BE5B3-C10D-144D-9160-4E63CFA44A9D}"/>
                </a:ext>
              </a:extLst>
            </p:cNvPr>
            <p:cNvGrpSpPr/>
            <p:nvPr/>
          </p:nvGrpSpPr>
          <p:grpSpPr>
            <a:xfrm>
              <a:off x="379927" y="431442"/>
              <a:ext cx="518795" cy="362578"/>
              <a:chOff x="0" y="0"/>
              <a:chExt cx="838200" cy="585585"/>
            </a:xfrm>
            <a:solidFill>
              <a:schemeClr val="bg1"/>
            </a:solidFill>
          </p:grpSpPr>
          <p:sp>
            <p:nvSpPr>
              <p:cNvPr id="161" name="Ecken des Rechtecks auf der gleichen Seite schneiden 160">
                <a:extLst>
                  <a:ext uri="{FF2B5EF4-FFF2-40B4-BE49-F238E27FC236}">
                    <a16:creationId xmlns:a16="http://schemas.microsoft.com/office/drawing/2014/main" id="{6DB92F9B-FC83-5743-B7AD-1F701F65FD67}"/>
                  </a:ext>
                </a:extLst>
              </p:cNvPr>
              <p:cNvSpPr/>
              <p:nvPr/>
            </p:nvSpPr>
            <p:spPr>
              <a:xfrm>
                <a:off x="0" y="352540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162" name="Träne 161">
                <a:extLst>
                  <a:ext uri="{FF2B5EF4-FFF2-40B4-BE49-F238E27FC236}">
                    <a16:creationId xmlns:a16="http://schemas.microsoft.com/office/drawing/2014/main" id="{43E541BD-3982-5E40-86AC-5FA9073B5432}"/>
                  </a:ext>
                </a:extLst>
              </p:cNvPr>
              <p:cNvSpPr/>
              <p:nvPr/>
            </p:nvSpPr>
            <p:spPr>
              <a:xfrm rot="7970588">
                <a:off x="225845" y="0"/>
                <a:ext cx="406400" cy="406400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163" name="Gruppieren 162">
            <a:extLst>
              <a:ext uri="{FF2B5EF4-FFF2-40B4-BE49-F238E27FC236}">
                <a16:creationId xmlns:a16="http://schemas.microsoft.com/office/drawing/2014/main" id="{1B6DB891-31E5-194D-91ED-29E10D80D22C}"/>
              </a:ext>
            </a:extLst>
          </p:cNvPr>
          <p:cNvGrpSpPr/>
          <p:nvPr/>
        </p:nvGrpSpPr>
        <p:grpSpPr>
          <a:xfrm>
            <a:off x="8155671" y="1402846"/>
            <a:ext cx="1241952" cy="793602"/>
            <a:chOff x="0" y="0"/>
            <a:chExt cx="1242597" cy="794020"/>
          </a:xfrm>
        </p:grpSpPr>
        <p:sp>
          <p:nvSpPr>
            <p:cNvPr id="164" name="Rechteck 163">
              <a:extLst>
                <a:ext uri="{FF2B5EF4-FFF2-40B4-BE49-F238E27FC236}">
                  <a16:creationId xmlns:a16="http://schemas.microsoft.com/office/drawing/2014/main" id="{969E8FE9-DAC5-E94A-ABD5-6D6F2CF6D4A2}"/>
                </a:ext>
              </a:extLst>
            </p:cNvPr>
            <p:cNvSpPr/>
            <p:nvPr/>
          </p:nvSpPr>
          <p:spPr>
            <a:xfrm>
              <a:off x="0" y="0"/>
              <a:ext cx="1242597" cy="780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36000" tIns="108000" rIns="3600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zeichne Rechteck</a:t>
              </a:r>
            </a:p>
          </p:txBody>
        </p:sp>
        <p:grpSp>
          <p:nvGrpSpPr>
            <p:cNvPr id="165" name="Gruppieren 164">
              <a:extLst>
                <a:ext uri="{FF2B5EF4-FFF2-40B4-BE49-F238E27FC236}">
                  <a16:creationId xmlns:a16="http://schemas.microsoft.com/office/drawing/2014/main" id="{492CB2B9-CCA4-6D4B-88B7-E36959DFD723}"/>
                </a:ext>
              </a:extLst>
            </p:cNvPr>
            <p:cNvGrpSpPr/>
            <p:nvPr/>
          </p:nvGrpSpPr>
          <p:grpSpPr>
            <a:xfrm>
              <a:off x="379927" y="431442"/>
              <a:ext cx="518795" cy="362578"/>
              <a:chOff x="0" y="0"/>
              <a:chExt cx="838200" cy="585585"/>
            </a:xfrm>
            <a:solidFill>
              <a:schemeClr val="bg1"/>
            </a:solidFill>
          </p:grpSpPr>
          <p:sp>
            <p:nvSpPr>
              <p:cNvPr id="166" name="Ecken des Rechtecks auf der gleichen Seite schneiden 165">
                <a:extLst>
                  <a:ext uri="{FF2B5EF4-FFF2-40B4-BE49-F238E27FC236}">
                    <a16:creationId xmlns:a16="http://schemas.microsoft.com/office/drawing/2014/main" id="{B18E21DF-0165-A34C-B092-E9EF664E7D04}"/>
                  </a:ext>
                </a:extLst>
              </p:cNvPr>
              <p:cNvSpPr/>
              <p:nvPr/>
            </p:nvSpPr>
            <p:spPr>
              <a:xfrm>
                <a:off x="0" y="352540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167" name="Träne 166">
                <a:extLst>
                  <a:ext uri="{FF2B5EF4-FFF2-40B4-BE49-F238E27FC236}">
                    <a16:creationId xmlns:a16="http://schemas.microsoft.com/office/drawing/2014/main" id="{216F8EE1-54EE-D349-9151-16F0DD8004AE}"/>
                  </a:ext>
                </a:extLst>
              </p:cNvPr>
              <p:cNvSpPr/>
              <p:nvPr/>
            </p:nvSpPr>
            <p:spPr>
              <a:xfrm rot="7970588">
                <a:off x="225845" y="0"/>
                <a:ext cx="406400" cy="406400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190" name="Gruppieren 189">
            <a:extLst>
              <a:ext uri="{FF2B5EF4-FFF2-40B4-BE49-F238E27FC236}">
                <a16:creationId xmlns:a16="http://schemas.microsoft.com/office/drawing/2014/main" id="{880758F6-3170-1F42-A0D4-E086E4E480BD}"/>
              </a:ext>
            </a:extLst>
          </p:cNvPr>
          <p:cNvGrpSpPr/>
          <p:nvPr/>
        </p:nvGrpSpPr>
        <p:grpSpPr>
          <a:xfrm>
            <a:off x="8162503" y="2793705"/>
            <a:ext cx="1241952" cy="785984"/>
            <a:chOff x="0" y="0"/>
            <a:chExt cx="1242597" cy="786225"/>
          </a:xfrm>
        </p:grpSpPr>
        <p:sp>
          <p:nvSpPr>
            <p:cNvPr id="191" name="Rechteck 190">
              <a:extLst>
                <a:ext uri="{FF2B5EF4-FFF2-40B4-BE49-F238E27FC236}">
                  <a16:creationId xmlns:a16="http://schemas.microsoft.com/office/drawing/2014/main" id="{500F065A-4880-1F4F-B45D-1427565E7DA6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blau</a:t>
              </a:r>
            </a:p>
          </p:txBody>
        </p:sp>
        <p:grpSp>
          <p:nvGrpSpPr>
            <p:cNvPr id="192" name="Gruppieren 191">
              <a:extLst>
                <a:ext uri="{FF2B5EF4-FFF2-40B4-BE49-F238E27FC236}">
                  <a16:creationId xmlns:a16="http://schemas.microsoft.com/office/drawing/2014/main" id="{7FDBA027-1182-DA4E-9DF3-41CBC8BBBB04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193" name="Ecken des Rechtecks auf der gleichen Seite schneiden 192">
                <a:extLst>
                  <a:ext uri="{FF2B5EF4-FFF2-40B4-BE49-F238E27FC236}">
                    <a16:creationId xmlns:a16="http://schemas.microsoft.com/office/drawing/2014/main" id="{CDAFBF0C-27BF-4648-9C7A-83A99C45751D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194" name="Dreieck 193">
                <a:extLst>
                  <a:ext uri="{FF2B5EF4-FFF2-40B4-BE49-F238E27FC236}">
                    <a16:creationId xmlns:a16="http://schemas.microsoft.com/office/drawing/2014/main" id="{AE8A7E54-9507-C148-BE29-F4234272239B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195" name="Gruppieren 194">
            <a:extLst>
              <a:ext uri="{FF2B5EF4-FFF2-40B4-BE49-F238E27FC236}">
                <a16:creationId xmlns:a16="http://schemas.microsoft.com/office/drawing/2014/main" id="{96E706AE-8332-804F-B663-1EA54AB4AA30}"/>
              </a:ext>
            </a:extLst>
          </p:cNvPr>
          <p:cNvGrpSpPr/>
          <p:nvPr/>
        </p:nvGrpSpPr>
        <p:grpSpPr>
          <a:xfrm>
            <a:off x="9540117" y="2794547"/>
            <a:ext cx="1241952" cy="785984"/>
            <a:chOff x="0" y="0"/>
            <a:chExt cx="1242597" cy="786225"/>
          </a:xfrm>
        </p:grpSpPr>
        <p:sp>
          <p:nvSpPr>
            <p:cNvPr id="196" name="Rechteck 195">
              <a:extLst>
                <a:ext uri="{FF2B5EF4-FFF2-40B4-BE49-F238E27FC236}">
                  <a16:creationId xmlns:a16="http://schemas.microsoft.com/office/drawing/2014/main" id="{A40F7723-F8A7-BC47-8037-3435433FD867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grün</a:t>
              </a:r>
            </a:p>
          </p:txBody>
        </p:sp>
        <p:grpSp>
          <p:nvGrpSpPr>
            <p:cNvPr id="197" name="Gruppieren 196">
              <a:extLst>
                <a:ext uri="{FF2B5EF4-FFF2-40B4-BE49-F238E27FC236}">
                  <a16:creationId xmlns:a16="http://schemas.microsoft.com/office/drawing/2014/main" id="{F249C598-79D5-B24C-B1E3-71239ED1C7B6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198" name="Ecken des Rechtecks auf der gleichen Seite schneiden 197">
                <a:extLst>
                  <a:ext uri="{FF2B5EF4-FFF2-40B4-BE49-F238E27FC236}">
                    <a16:creationId xmlns:a16="http://schemas.microsoft.com/office/drawing/2014/main" id="{1D4DA005-9A03-3B41-9BFB-2ADD6D3DFCD0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199" name="Dreieck 198">
                <a:extLst>
                  <a:ext uri="{FF2B5EF4-FFF2-40B4-BE49-F238E27FC236}">
                    <a16:creationId xmlns:a16="http://schemas.microsoft.com/office/drawing/2014/main" id="{F0206108-2060-E841-A252-9F40F4F8C645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200" name="Gruppieren 199">
            <a:extLst>
              <a:ext uri="{FF2B5EF4-FFF2-40B4-BE49-F238E27FC236}">
                <a16:creationId xmlns:a16="http://schemas.microsoft.com/office/drawing/2014/main" id="{81017A2D-181E-A94A-B732-04A393B25253}"/>
              </a:ext>
            </a:extLst>
          </p:cNvPr>
          <p:cNvGrpSpPr/>
          <p:nvPr/>
        </p:nvGrpSpPr>
        <p:grpSpPr>
          <a:xfrm>
            <a:off x="10936165" y="2797556"/>
            <a:ext cx="1241952" cy="785984"/>
            <a:chOff x="0" y="0"/>
            <a:chExt cx="1242597" cy="786225"/>
          </a:xfrm>
        </p:grpSpPr>
        <p:sp>
          <p:nvSpPr>
            <p:cNvPr id="201" name="Rechteck 200">
              <a:extLst>
                <a:ext uri="{FF2B5EF4-FFF2-40B4-BE49-F238E27FC236}">
                  <a16:creationId xmlns:a16="http://schemas.microsoft.com/office/drawing/2014/main" id="{63E6A817-CA50-B542-8DCD-8C05B6FCC58B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rot</a:t>
              </a:r>
            </a:p>
          </p:txBody>
        </p:sp>
        <p:grpSp>
          <p:nvGrpSpPr>
            <p:cNvPr id="202" name="Gruppieren 201">
              <a:extLst>
                <a:ext uri="{FF2B5EF4-FFF2-40B4-BE49-F238E27FC236}">
                  <a16:creationId xmlns:a16="http://schemas.microsoft.com/office/drawing/2014/main" id="{B21C4E9E-9530-6A48-9568-F019B7D70C68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203" name="Ecken des Rechtecks auf der gleichen Seite schneiden 202">
                <a:extLst>
                  <a:ext uri="{FF2B5EF4-FFF2-40B4-BE49-F238E27FC236}">
                    <a16:creationId xmlns:a16="http://schemas.microsoft.com/office/drawing/2014/main" id="{2EF188DB-592D-EC48-9E54-4C0C9EFEFB2B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204" name="Dreieck 203">
                <a:extLst>
                  <a:ext uri="{FF2B5EF4-FFF2-40B4-BE49-F238E27FC236}">
                    <a16:creationId xmlns:a16="http://schemas.microsoft.com/office/drawing/2014/main" id="{DA56027C-5CC4-0049-BB20-D578288485D7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205" name="Gruppieren 204">
            <a:extLst>
              <a:ext uri="{FF2B5EF4-FFF2-40B4-BE49-F238E27FC236}">
                <a16:creationId xmlns:a16="http://schemas.microsoft.com/office/drawing/2014/main" id="{D00D1101-86A2-164B-BD89-9F3F8FF50953}"/>
              </a:ext>
            </a:extLst>
          </p:cNvPr>
          <p:cNvGrpSpPr/>
          <p:nvPr/>
        </p:nvGrpSpPr>
        <p:grpSpPr>
          <a:xfrm>
            <a:off x="8162503" y="3696491"/>
            <a:ext cx="1241952" cy="785984"/>
            <a:chOff x="0" y="0"/>
            <a:chExt cx="1242597" cy="786225"/>
          </a:xfrm>
        </p:grpSpPr>
        <p:sp>
          <p:nvSpPr>
            <p:cNvPr id="206" name="Rechteck 205">
              <a:extLst>
                <a:ext uri="{FF2B5EF4-FFF2-40B4-BE49-F238E27FC236}">
                  <a16:creationId xmlns:a16="http://schemas.microsoft.com/office/drawing/2014/main" id="{1CD152F8-89C8-6E41-987E-24BA00520050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lila</a:t>
              </a:r>
            </a:p>
          </p:txBody>
        </p:sp>
        <p:grpSp>
          <p:nvGrpSpPr>
            <p:cNvPr id="207" name="Gruppieren 206">
              <a:extLst>
                <a:ext uri="{FF2B5EF4-FFF2-40B4-BE49-F238E27FC236}">
                  <a16:creationId xmlns:a16="http://schemas.microsoft.com/office/drawing/2014/main" id="{3FAD3D5A-ACC5-2E4F-80F7-0E9B913A7676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208" name="Ecken des Rechtecks auf der gleichen Seite schneiden 207">
                <a:extLst>
                  <a:ext uri="{FF2B5EF4-FFF2-40B4-BE49-F238E27FC236}">
                    <a16:creationId xmlns:a16="http://schemas.microsoft.com/office/drawing/2014/main" id="{D87807BA-94F9-BA49-A856-27EB566AD448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209" name="Dreieck 208">
                <a:extLst>
                  <a:ext uri="{FF2B5EF4-FFF2-40B4-BE49-F238E27FC236}">
                    <a16:creationId xmlns:a16="http://schemas.microsoft.com/office/drawing/2014/main" id="{89841130-B0AB-DE42-850D-8E470B267157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232" name="Gruppieren 231">
            <a:extLst>
              <a:ext uri="{FF2B5EF4-FFF2-40B4-BE49-F238E27FC236}">
                <a16:creationId xmlns:a16="http://schemas.microsoft.com/office/drawing/2014/main" id="{38FC4D59-1C0B-6448-88E3-338937EAE234}"/>
              </a:ext>
            </a:extLst>
          </p:cNvPr>
          <p:cNvGrpSpPr/>
          <p:nvPr/>
        </p:nvGrpSpPr>
        <p:grpSpPr>
          <a:xfrm>
            <a:off x="8162504" y="2793705"/>
            <a:ext cx="1241952" cy="785984"/>
            <a:chOff x="0" y="0"/>
            <a:chExt cx="1242597" cy="786225"/>
          </a:xfrm>
        </p:grpSpPr>
        <p:sp>
          <p:nvSpPr>
            <p:cNvPr id="233" name="Rechteck 232">
              <a:extLst>
                <a:ext uri="{FF2B5EF4-FFF2-40B4-BE49-F238E27FC236}">
                  <a16:creationId xmlns:a16="http://schemas.microsoft.com/office/drawing/2014/main" id="{A2B15E11-6141-3148-ADC9-DBCE2EDF8508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blau</a:t>
              </a:r>
            </a:p>
          </p:txBody>
        </p:sp>
        <p:grpSp>
          <p:nvGrpSpPr>
            <p:cNvPr id="234" name="Gruppieren 233">
              <a:extLst>
                <a:ext uri="{FF2B5EF4-FFF2-40B4-BE49-F238E27FC236}">
                  <a16:creationId xmlns:a16="http://schemas.microsoft.com/office/drawing/2014/main" id="{FF83F897-B97E-5C4A-9FAD-ECFB3A829082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235" name="Ecken des Rechtecks auf der gleichen Seite schneiden 234">
                <a:extLst>
                  <a:ext uri="{FF2B5EF4-FFF2-40B4-BE49-F238E27FC236}">
                    <a16:creationId xmlns:a16="http://schemas.microsoft.com/office/drawing/2014/main" id="{CE67A423-F110-1B4E-827C-3AE25C8E0210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236" name="Dreieck 235">
                <a:extLst>
                  <a:ext uri="{FF2B5EF4-FFF2-40B4-BE49-F238E27FC236}">
                    <a16:creationId xmlns:a16="http://schemas.microsoft.com/office/drawing/2014/main" id="{3F47901C-5534-0541-85BB-A9C01DC0A84F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237" name="Gruppieren 236">
            <a:extLst>
              <a:ext uri="{FF2B5EF4-FFF2-40B4-BE49-F238E27FC236}">
                <a16:creationId xmlns:a16="http://schemas.microsoft.com/office/drawing/2014/main" id="{A8172B92-B785-674A-A5C7-429072924C14}"/>
              </a:ext>
            </a:extLst>
          </p:cNvPr>
          <p:cNvGrpSpPr/>
          <p:nvPr/>
        </p:nvGrpSpPr>
        <p:grpSpPr>
          <a:xfrm>
            <a:off x="9540118" y="2794547"/>
            <a:ext cx="1241952" cy="785984"/>
            <a:chOff x="0" y="0"/>
            <a:chExt cx="1242597" cy="786225"/>
          </a:xfrm>
        </p:grpSpPr>
        <p:sp>
          <p:nvSpPr>
            <p:cNvPr id="238" name="Rechteck 237">
              <a:extLst>
                <a:ext uri="{FF2B5EF4-FFF2-40B4-BE49-F238E27FC236}">
                  <a16:creationId xmlns:a16="http://schemas.microsoft.com/office/drawing/2014/main" id="{63DACC58-6E2A-F248-9848-E17D300D085C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grün</a:t>
              </a:r>
            </a:p>
          </p:txBody>
        </p:sp>
        <p:grpSp>
          <p:nvGrpSpPr>
            <p:cNvPr id="239" name="Gruppieren 238">
              <a:extLst>
                <a:ext uri="{FF2B5EF4-FFF2-40B4-BE49-F238E27FC236}">
                  <a16:creationId xmlns:a16="http://schemas.microsoft.com/office/drawing/2014/main" id="{63BAAE83-C70F-B142-895B-13B22BA38466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240" name="Ecken des Rechtecks auf der gleichen Seite schneiden 239">
                <a:extLst>
                  <a:ext uri="{FF2B5EF4-FFF2-40B4-BE49-F238E27FC236}">
                    <a16:creationId xmlns:a16="http://schemas.microsoft.com/office/drawing/2014/main" id="{27E8804E-0B1D-6E4F-B8F8-8C4156E19825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241" name="Dreieck 240">
                <a:extLst>
                  <a:ext uri="{FF2B5EF4-FFF2-40B4-BE49-F238E27FC236}">
                    <a16:creationId xmlns:a16="http://schemas.microsoft.com/office/drawing/2014/main" id="{4F568293-1C11-BF49-BFC2-84B942B54AFD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242" name="Gruppieren 241">
            <a:extLst>
              <a:ext uri="{FF2B5EF4-FFF2-40B4-BE49-F238E27FC236}">
                <a16:creationId xmlns:a16="http://schemas.microsoft.com/office/drawing/2014/main" id="{A1578A98-463E-EC47-9000-A48F95BC0B63}"/>
              </a:ext>
            </a:extLst>
          </p:cNvPr>
          <p:cNvGrpSpPr/>
          <p:nvPr/>
        </p:nvGrpSpPr>
        <p:grpSpPr>
          <a:xfrm>
            <a:off x="10936166" y="2797556"/>
            <a:ext cx="1241952" cy="785984"/>
            <a:chOff x="0" y="0"/>
            <a:chExt cx="1242597" cy="786225"/>
          </a:xfrm>
        </p:grpSpPr>
        <p:sp>
          <p:nvSpPr>
            <p:cNvPr id="243" name="Rechteck 242">
              <a:extLst>
                <a:ext uri="{FF2B5EF4-FFF2-40B4-BE49-F238E27FC236}">
                  <a16:creationId xmlns:a16="http://schemas.microsoft.com/office/drawing/2014/main" id="{6B834D5A-5FF9-F94D-9635-6C55A7475914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rot</a:t>
              </a:r>
            </a:p>
          </p:txBody>
        </p:sp>
        <p:grpSp>
          <p:nvGrpSpPr>
            <p:cNvPr id="244" name="Gruppieren 243">
              <a:extLst>
                <a:ext uri="{FF2B5EF4-FFF2-40B4-BE49-F238E27FC236}">
                  <a16:creationId xmlns:a16="http://schemas.microsoft.com/office/drawing/2014/main" id="{519C689F-3F81-E64E-9328-AEFABC1E6575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245" name="Ecken des Rechtecks auf der gleichen Seite schneiden 244">
                <a:extLst>
                  <a:ext uri="{FF2B5EF4-FFF2-40B4-BE49-F238E27FC236}">
                    <a16:creationId xmlns:a16="http://schemas.microsoft.com/office/drawing/2014/main" id="{1B587CEF-362C-BE42-A627-3ABB334B131C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246" name="Dreieck 245">
                <a:extLst>
                  <a:ext uri="{FF2B5EF4-FFF2-40B4-BE49-F238E27FC236}">
                    <a16:creationId xmlns:a16="http://schemas.microsoft.com/office/drawing/2014/main" id="{B860E040-C1A7-1943-A10E-DC9DDB435624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247" name="Gruppieren 246">
            <a:extLst>
              <a:ext uri="{FF2B5EF4-FFF2-40B4-BE49-F238E27FC236}">
                <a16:creationId xmlns:a16="http://schemas.microsoft.com/office/drawing/2014/main" id="{C2BE1BA7-B88C-A141-A905-F77035767A39}"/>
              </a:ext>
            </a:extLst>
          </p:cNvPr>
          <p:cNvGrpSpPr/>
          <p:nvPr/>
        </p:nvGrpSpPr>
        <p:grpSpPr>
          <a:xfrm>
            <a:off x="8162504" y="3696491"/>
            <a:ext cx="1241952" cy="785984"/>
            <a:chOff x="0" y="0"/>
            <a:chExt cx="1242597" cy="786225"/>
          </a:xfrm>
        </p:grpSpPr>
        <p:sp>
          <p:nvSpPr>
            <p:cNvPr id="248" name="Rechteck 247">
              <a:extLst>
                <a:ext uri="{FF2B5EF4-FFF2-40B4-BE49-F238E27FC236}">
                  <a16:creationId xmlns:a16="http://schemas.microsoft.com/office/drawing/2014/main" id="{A61D8610-2FD1-4946-AAED-1CD53C18E222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lila</a:t>
              </a:r>
            </a:p>
          </p:txBody>
        </p:sp>
        <p:grpSp>
          <p:nvGrpSpPr>
            <p:cNvPr id="249" name="Gruppieren 248">
              <a:extLst>
                <a:ext uri="{FF2B5EF4-FFF2-40B4-BE49-F238E27FC236}">
                  <a16:creationId xmlns:a16="http://schemas.microsoft.com/office/drawing/2014/main" id="{B2213A36-6EFF-C646-9998-9868B71AAF7C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250" name="Ecken des Rechtecks auf der gleichen Seite schneiden 249">
                <a:extLst>
                  <a:ext uri="{FF2B5EF4-FFF2-40B4-BE49-F238E27FC236}">
                    <a16:creationId xmlns:a16="http://schemas.microsoft.com/office/drawing/2014/main" id="{ABED995C-F911-594E-9FFC-1D1B78E23BC8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251" name="Dreieck 250">
                <a:extLst>
                  <a:ext uri="{FF2B5EF4-FFF2-40B4-BE49-F238E27FC236}">
                    <a16:creationId xmlns:a16="http://schemas.microsoft.com/office/drawing/2014/main" id="{3934C050-4273-D948-BB67-656A9A79ADD1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274" name="Gruppieren 273">
            <a:extLst>
              <a:ext uri="{FF2B5EF4-FFF2-40B4-BE49-F238E27FC236}">
                <a16:creationId xmlns:a16="http://schemas.microsoft.com/office/drawing/2014/main" id="{BBC4A941-9748-414B-B562-624A5F30F01C}"/>
              </a:ext>
            </a:extLst>
          </p:cNvPr>
          <p:cNvGrpSpPr/>
          <p:nvPr/>
        </p:nvGrpSpPr>
        <p:grpSpPr>
          <a:xfrm>
            <a:off x="8162503" y="2793705"/>
            <a:ext cx="1241952" cy="785984"/>
            <a:chOff x="0" y="0"/>
            <a:chExt cx="1242597" cy="786225"/>
          </a:xfrm>
        </p:grpSpPr>
        <p:sp>
          <p:nvSpPr>
            <p:cNvPr id="275" name="Rechteck 274">
              <a:extLst>
                <a:ext uri="{FF2B5EF4-FFF2-40B4-BE49-F238E27FC236}">
                  <a16:creationId xmlns:a16="http://schemas.microsoft.com/office/drawing/2014/main" id="{8E0E197D-436F-9545-B4D5-9F9D8B5955FD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blau</a:t>
              </a:r>
            </a:p>
          </p:txBody>
        </p:sp>
        <p:grpSp>
          <p:nvGrpSpPr>
            <p:cNvPr id="276" name="Gruppieren 275">
              <a:extLst>
                <a:ext uri="{FF2B5EF4-FFF2-40B4-BE49-F238E27FC236}">
                  <a16:creationId xmlns:a16="http://schemas.microsoft.com/office/drawing/2014/main" id="{915AEDA3-DA60-A742-99D4-19816ADF87CB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277" name="Ecken des Rechtecks auf der gleichen Seite schneiden 276">
                <a:extLst>
                  <a:ext uri="{FF2B5EF4-FFF2-40B4-BE49-F238E27FC236}">
                    <a16:creationId xmlns:a16="http://schemas.microsoft.com/office/drawing/2014/main" id="{3C73EF5A-9D58-794C-AB25-D16D79150241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278" name="Dreieck 277">
                <a:extLst>
                  <a:ext uri="{FF2B5EF4-FFF2-40B4-BE49-F238E27FC236}">
                    <a16:creationId xmlns:a16="http://schemas.microsoft.com/office/drawing/2014/main" id="{B362BCFA-09BD-5147-8CF6-F7447F33F1B5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279" name="Gruppieren 278">
            <a:extLst>
              <a:ext uri="{FF2B5EF4-FFF2-40B4-BE49-F238E27FC236}">
                <a16:creationId xmlns:a16="http://schemas.microsoft.com/office/drawing/2014/main" id="{4736991B-B0DC-3F4D-AF13-BFEC34F7C0FF}"/>
              </a:ext>
            </a:extLst>
          </p:cNvPr>
          <p:cNvGrpSpPr/>
          <p:nvPr/>
        </p:nvGrpSpPr>
        <p:grpSpPr>
          <a:xfrm>
            <a:off x="9540117" y="2794547"/>
            <a:ext cx="1241952" cy="785984"/>
            <a:chOff x="0" y="0"/>
            <a:chExt cx="1242597" cy="786225"/>
          </a:xfrm>
        </p:grpSpPr>
        <p:sp>
          <p:nvSpPr>
            <p:cNvPr id="280" name="Rechteck 279">
              <a:extLst>
                <a:ext uri="{FF2B5EF4-FFF2-40B4-BE49-F238E27FC236}">
                  <a16:creationId xmlns:a16="http://schemas.microsoft.com/office/drawing/2014/main" id="{C075BA7D-8BC2-9B45-8D81-CCAC9C624B69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grün</a:t>
              </a:r>
            </a:p>
          </p:txBody>
        </p:sp>
        <p:grpSp>
          <p:nvGrpSpPr>
            <p:cNvPr id="281" name="Gruppieren 280">
              <a:extLst>
                <a:ext uri="{FF2B5EF4-FFF2-40B4-BE49-F238E27FC236}">
                  <a16:creationId xmlns:a16="http://schemas.microsoft.com/office/drawing/2014/main" id="{42EEA741-EFA3-7D4F-B70F-E5753D8FD067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282" name="Ecken des Rechtecks auf der gleichen Seite schneiden 281">
                <a:extLst>
                  <a:ext uri="{FF2B5EF4-FFF2-40B4-BE49-F238E27FC236}">
                    <a16:creationId xmlns:a16="http://schemas.microsoft.com/office/drawing/2014/main" id="{504B05B8-CB4B-954F-A579-AA93053912EC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283" name="Dreieck 282">
                <a:extLst>
                  <a:ext uri="{FF2B5EF4-FFF2-40B4-BE49-F238E27FC236}">
                    <a16:creationId xmlns:a16="http://schemas.microsoft.com/office/drawing/2014/main" id="{D3A04830-B279-0A48-84C8-928BE32EA7E8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284" name="Gruppieren 283">
            <a:extLst>
              <a:ext uri="{FF2B5EF4-FFF2-40B4-BE49-F238E27FC236}">
                <a16:creationId xmlns:a16="http://schemas.microsoft.com/office/drawing/2014/main" id="{148AC30B-1996-BD4B-AB83-21D9C16AFEE6}"/>
              </a:ext>
            </a:extLst>
          </p:cNvPr>
          <p:cNvGrpSpPr/>
          <p:nvPr/>
        </p:nvGrpSpPr>
        <p:grpSpPr>
          <a:xfrm>
            <a:off x="10936165" y="2797556"/>
            <a:ext cx="1241952" cy="785984"/>
            <a:chOff x="0" y="0"/>
            <a:chExt cx="1242597" cy="786225"/>
          </a:xfrm>
        </p:grpSpPr>
        <p:sp>
          <p:nvSpPr>
            <p:cNvPr id="285" name="Rechteck 284">
              <a:extLst>
                <a:ext uri="{FF2B5EF4-FFF2-40B4-BE49-F238E27FC236}">
                  <a16:creationId xmlns:a16="http://schemas.microsoft.com/office/drawing/2014/main" id="{A6DEE0D0-C709-F147-806A-EC5D24B270BC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rot</a:t>
              </a:r>
            </a:p>
          </p:txBody>
        </p:sp>
        <p:grpSp>
          <p:nvGrpSpPr>
            <p:cNvPr id="286" name="Gruppieren 285">
              <a:extLst>
                <a:ext uri="{FF2B5EF4-FFF2-40B4-BE49-F238E27FC236}">
                  <a16:creationId xmlns:a16="http://schemas.microsoft.com/office/drawing/2014/main" id="{5980C421-D91F-C043-9021-3C14AF4A73F7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287" name="Ecken des Rechtecks auf der gleichen Seite schneiden 286">
                <a:extLst>
                  <a:ext uri="{FF2B5EF4-FFF2-40B4-BE49-F238E27FC236}">
                    <a16:creationId xmlns:a16="http://schemas.microsoft.com/office/drawing/2014/main" id="{1D0E3659-5469-694C-86EB-B89FA60F1C75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288" name="Dreieck 287">
                <a:extLst>
                  <a:ext uri="{FF2B5EF4-FFF2-40B4-BE49-F238E27FC236}">
                    <a16:creationId xmlns:a16="http://schemas.microsoft.com/office/drawing/2014/main" id="{E794F073-E79E-3743-B9BF-7981D9F72791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289" name="Gruppieren 288">
            <a:extLst>
              <a:ext uri="{FF2B5EF4-FFF2-40B4-BE49-F238E27FC236}">
                <a16:creationId xmlns:a16="http://schemas.microsoft.com/office/drawing/2014/main" id="{E8E6BA5C-35D2-DE4F-91E9-88EA69EBFD91}"/>
              </a:ext>
            </a:extLst>
          </p:cNvPr>
          <p:cNvGrpSpPr/>
          <p:nvPr/>
        </p:nvGrpSpPr>
        <p:grpSpPr>
          <a:xfrm>
            <a:off x="8162503" y="3696491"/>
            <a:ext cx="1241952" cy="785984"/>
            <a:chOff x="0" y="0"/>
            <a:chExt cx="1242597" cy="786225"/>
          </a:xfrm>
        </p:grpSpPr>
        <p:sp>
          <p:nvSpPr>
            <p:cNvPr id="290" name="Rechteck 289">
              <a:extLst>
                <a:ext uri="{FF2B5EF4-FFF2-40B4-BE49-F238E27FC236}">
                  <a16:creationId xmlns:a16="http://schemas.microsoft.com/office/drawing/2014/main" id="{59FA4999-364D-C24F-A194-09E5CD34DAA8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lila</a:t>
              </a:r>
            </a:p>
          </p:txBody>
        </p:sp>
        <p:grpSp>
          <p:nvGrpSpPr>
            <p:cNvPr id="291" name="Gruppieren 290">
              <a:extLst>
                <a:ext uri="{FF2B5EF4-FFF2-40B4-BE49-F238E27FC236}">
                  <a16:creationId xmlns:a16="http://schemas.microsoft.com/office/drawing/2014/main" id="{52D8DF62-790D-5C45-8ACE-1AED737B0DD2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292" name="Ecken des Rechtecks auf der gleichen Seite schneiden 291">
                <a:extLst>
                  <a:ext uri="{FF2B5EF4-FFF2-40B4-BE49-F238E27FC236}">
                    <a16:creationId xmlns:a16="http://schemas.microsoft.com/office/drawing/2014/main" id="{CE273120-60D1-0048-ADFF-B544D2426D54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293" name="Dreieck 292">
                <a:extLst>
                  <a:ext uri="{FF2B5EF4-FFF2-40B4-BE49-F238E27FC236}">
                    <a16:creationId xmlns:a16="http://schemas.microsoft.com/office/drawing/2014/main" id="{19FB8175-338C-B442-9B60-815D4EF78DC1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316" name="Gruppieren 315">
            <a:extLst>
              <a:ext uri="{FF2B5EF4-FFF2-40B4-BE49-F238E27FC236}">
                <a16:creationId xmlns:a16="http://schemas.microsoft.com/office/drawing/2014/main" id="{4DFAC1EC-E04F-144D-A00C-7462B9E39B46}"/>
              </a:ext>
            </a:extLst>
          </p:cNvPr>
          <p:cNvGrpSpPr/>
          <p:nvPr/>
        </p:nvGrpSpPr>
        <p:grpSpPr>
          <a:xfrm>
            <a:off x="8162504" y="2793705"/>
            <a:ext cx="1241952" cy="785984"/>
            <a:chOff x="0" y="0"/>
            <a:chExt cx="1242597" cy="786225"/>
          </a:xfrm>
        </p:grpSpPr>
        <p:sp>
          <p:nvSpPr>
            <p:cNvPr id="317" name="Rechteck 316">
              <a:extLst>
                <a:ext uri="{FF2B5EF4-FFF2-40B4-BE49-F238E27FC236}">
                  <a16:creationId xmlns:a16="http://schemas.microsoft.com/office/drawing/2014/main" id="{E9DC79E7-C98A-4647-A251-7D877400DD74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blau</a:t>
              </a:r>
            </a:p>
          </p:txBody>
        </p:sp>
        <p:grpSp>
          <p:nvGrpSpPr>
            <p:cNvPr id="318" name="Gruppieren 317">
              <a:extLst>
                <a:ext uri="{FF2B5EF4-FFF2-40B4-BE49-F238E27FC236}">
                  <a16:creationId xmlns:a16="http://schemas.microsoft.com/office/drawing/2014/main" id="{1ECEFF2E-FAEA-0D45-8247-8F58142EF3F2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319" name="Ecken des Rechtecks auf der gleichen Seite schneiden 318">
                <a:extLst>
                  <a:ext uri="{FF2B5EF4-FFF2-40B4-BE49-F238E27FC236}">
                    <a16:creationId xmlns:a16="http://schemas.microsoft.com/office/drawing/2014/main" id="{1747BDDE-E662-6149-87B0-232E176CC10C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320" name="Dreieck 319">
                <a:extLst>
                  <a:ext uri="{FF2B5EF4-FFF2-40B4-BE49-F238E27FC236}">
                    <a16:creationId xmlns:a16="http://schemas.microsoft.com/office/drawing/2014/main" id="{A6C61E61-5BEB-CE4D-B9E1-375192DA0859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321" name="Gruppieren 320">
            <a:extLst>
              <a:ext uri="{FF2B5EF4-FFF2-40B4-BE49-F238E27FC236}">
                <a16:creationId xmlns:a16="http://schemas.microsoft.com/office/drawing/2014/main" id="{5A3C92A2-77C3-2D49-9A0C-A3B676F52542}"/>
              </a:ext>
            </a:extLst>
          </p:cNvPr>
          <p:cNvGrpSpPr/>
          <p:nvPr/>
        </p:nvGrpSpPr>
        <p:grpSpPr>
          <a:xfrm>
            <a:off x="9540118" y="2794547"/>
            <a:ext cx="1241952" cy="785984"/>
            <a:chOff x="0" y="0"/>
            <a:chExt cx="1242597" cy="786225"/>
          </a:xfrm>
        </p:grpSpPr>
        <p:sp>
          <p:nvSpPr>
            <p:cNvPr id="322" name="Rechteck 321">
              <a:extLst>
                <a:ext uri="{FF2B5EF4-FFF2-40B4-BE49-F238E27FC236}">
                  <a16:creationId xmlns:a16="http://schemas.microsoft.com/office/drawing/2014/main" id="{83050C0F-CF59-214E-8BC8-60E85D953FF3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grün</a:t>
              </a:r>
            </a:p>
          </p:txBody>
        </p:sp>
        <p:grpSp>
          <p:nvGrpSpPr>
            <p:cNvPr id="323" name="Gruppieren 322">
              <a:extLst>
                <a:ext uri="{FF2B5EF4-FFF2-40B4-BE49-F238E27FC236}">
                  <a16:creationId xmlns:a16="http://schemas.microsoft.com/office/drawing/2014/main" id="{431E3C03-AE2D-4148-B902-6AAE29577E08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324" name="Ecken des Rechtecks auf der gleichen Seite schneiden 323">
                <a:extLst>
                  <a:ext uri="{FF2B5EF4-FFF2-40B4-BE49-F238E27FC236}">
                    <a16:creationId xmlns:a16="http://schemas.microsoft.com/office/drawing/2014/main" id="{C3652411-61AC-0F4D-86D7-3713D567EC65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325" name="Dreieck 324">
                <a:extLst>
                  <a:ext uri="{FF2B5EF4-FFF2-40B4-BE49-F238E27FC236}">
                    <a16:creationId xmlns:a16="http://schemas.microsoft.com/office/drawing/2014/main" id="{64C15FA3-AE12-644B-82E0-EF004C5815FF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326" name="Gruppieren 325">
            <a:extLst>
              <a:ext uri="{FF2B5EF4-FFF2-40B4-BE49-F238E27FC236}">
                <a16:creationId xmlns:a16="http://schemas.microsoft.com/office/drawing/2014/main" id="{520BD8BC-2625-8D4E-8E7F-B5481CCD4D73}"/>
              </a:ext>
            </a:extLst>
          </p:cNvPr>
          <p:cNvGrpSpPr/>
          <p:nvPr/>
        </p:nvGrpSpPr>
        <p:grpSpPr>
          <a:xfrm>
            <a:off x="10936166" y="2797556"/>
            <a:ext cx="1241952" cy="785984"/>
            <a:chOff x="0" y="0"/>
            <a:chExt cx="1242597" cy="786225"/>
          </a:xfrm>
        </p:grpSpPr>
        <p:sp>
          <p:nvSpPr>
            <p:cNvPr id="327" name="Rechteck 326">
              <a:extLst>
                <a:ext uri="{FF2B5EF4-FFF2-40B4-BE49-F238E27FC236}">
                  <a16:creationId xmlns:a16="http://schemas.microsoft.com/office/drawing/2014/main" id="{9E1DE43D-B659-4149-8ED8-F0A029FABC22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rot</a:t>
              </a:r>
            </a:p>
          </p:txBody>
        </p:sp>
        <p:grpSp>
          <p:nvGrpSpPr>
            <p:cNvPr id="328" name="Gruppieren 327">
              <a:extLst>
                <a:ext uri="{FF2B5EF4-FFF2-40B4-BE49-F238E27FC236}">
                  <a16:creationId xmlns:a16="http://schemas.microsoft.com/office/drawing/2014/main" id="{7535B7BF-125E-8D48-89E2-E41F48889D85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329" name="Ecken des Rechtecks auf der gleichen Seite schneiden 328">
                <a:extLst>
                  <a:ext uri="{FF2B5EF4-FFF2-40B4-BE49-F238E27FC236}">
                    <a16:creationId xmlns:a16="http://schemas.microsoft.com/office/drawing/2014/main" id="{6E898A6E-C94D-724E-A292-2A5C29819425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330" name="Dreieck 329">
                <a:extLst>
                  <a:ext uri="{FF2B5EF4-FFF2-40B4-BE49-F238E27FC236}">
                    <a16:creationId xmlns:a16="http://schemas.microsoft.com/office/drawing/2014/main" id="{E981CD72-F39B-EA47-9D39-01E10CBF5252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331" name="Gruppieren 330">
            <a:extLst>
              <a:ext uri="{FF2B5EF4-FFF2-40B4-BE49-F238E27FC236}">
                <a16:creationId xmlns:a16="http://schemas.microsoft.com/office/drawing/2014/main" id="{79402BC5-8BAB-404F-8123-E734EA3DA641}"/>
              </a:ext>
            </a:extLst>
          </p:cNvPr>
          <p:cNvGrpSpPr/>
          <p:nvPr/>
        </p:nvGrpSpPr>
        <p:grpSpPr>
          <a:xfrm>
            <a:off x="8162504" y="3696491"/>
            <a:ext cx="1241952" cy="785984"/>
            <a:chOff x="0" y="0"/>
            <a:chExt cx="1242597" cy="786225"/>
          </a:xfrm>
        </p:grpSpPr>
        <p:sp>
          <p:nvSpPr>
            <p:cNvPr id="332" name="Rechteck 331">
              <a:extLst>
                <a:ext uri="{FF2B5EF4-FFF2-40B4-BE49-F238E27FC236}">
                  <a16:creationId xmlns:a16="http://schemas.microsoft.com/office/drawing/2014/main" id="{06BAC093-315B-A149-BD87-EA693359344A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lila</a:t>
              </a:r>
            </a:p>
          </p:txBody>
        </p:sp>
        <p:grpSp>
          <p:nvGrpSpPr>
            <p:cNvPr id="333" name="Gruppieren 332">
              <a:extLst>
                <a:ext uri="{FF2B5EF4-FFF2-40B4-BE49-F238E27FC236}">
                  <a16:creationId xmlns:a16="http://schemas.microsoft.com/office/drawing/2014/main" id="{7A97E382-5340-F94A-A311-4E104E673DBA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334" name="Ecken des Rechtecks auf der gleichen Seite schneiden 333">
                <a:extLst>
                  <a:ext uri="{FF2B5EF4-FFF2-40B4-BE49-F238E27FC236}">
                    <a16:creationId xmlns:a16="http://schemas.microsoft.com/office/drawing/2014/main" id="{0474E324-1FA0-3C44-8450-C54B295E19A3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335" name="Dreieck 334">
                <a:extLst>
                  <a:ext uri="{FF2B5EF4-FFF2-40B4-BE49-F238E27FC236}">
                    <a16:creationId xmlns:a16="http://schemas.microsoft.com/office/drawing/2014/main" id="{B6BB03C4-34A1-AD45-8368-849EF5B69967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358" name="Gruppieren 357">
            <a:extLst>
              <a:ext uri="{FF2B5EF4-FFF2-40B4-BE49-F238E27FC236}">
                <a16:creationId xmlns:a16="http://schemas.microsoft.com/office/drawing/2014/main" id="{500DFDAB-1A50-614F-9B90-4C6C4040A500}"/>
              </a:ext>
            </a:extLst>
          </p:cNvPr>
          <p:cNvGrpSpPr/>
          <p:nvPr/>
        </p:nvGrpSpPr>
        <p:grpSpPr>
          <a:xfrm>
            <a:off x="8162503" y="2793705"/>
            <a:ext cx="1241952" cy="785984"/>
            <a:chOff x="0" y="0"/>
            <a:chExt cx="1242597" cy="786225"/>
          </a:xfrm>
        </p:grpSpPr>
        <p:sp>
          <p:nvSpPr>
            <p:cNvPr id="359" name="Rechteck 358">
              <a:extLst>
                <a:ext uri="{FF2B5EF4-FFF2-40B4-BE49-F238E27FC236}">
                  <a16:creationId xmlns:a16="http://schemas.microsoft.com/office/drawing/2014/main" id="{5AD9FB1D-622A-E541-8B8D-897740572F2A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blau</a:t>
              </a:r>
            </a:p>
          </p:txBody>
        </p:sp>
        <p:grpSp>
          <p:nvGrpSpPr>
            <p:cNvPr id="360" name="Gruppieren 359">
              <a:extLst>
                <a:ext uri="{FF2B5EF4-FFF2-40B4-BE49-F238E27FC236}">
                  <a16:creationId xmlns:a16="http://schemas.microsoft.com/office/drawing/2014/main" id="{D85D690D-AF5A-764B-98CB-0DC100F29551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361" name="Ecken des Rechtecks auf der gleichen Seite schneiden 360">
                <a:extLst>
                  <a:ext uri="{FF2B5EF4-FFF2-40B4-BE49-F238E27FC236}">
                    <a16:creationId xmlns:a16="http://schemas.microsoft.com/office/drawing/2014/main" id="{9308145C-541A-8648-BA76-C6708B99581E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362" name="Dreieck 361">
                <a:extLst>
                  <a:ext uri="{FF2B5EF4-FFF2-40B4-BE49-F238E27FC236}">
                    <a16:creationId xmlns:a16="http://schemas.microsoft.com/office/drawing/2014/main" id="{304AFA63-5E8A-8B4C-8D27-499250FD95BC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363" name="Gruppieren 362">
            <a:extLst>
              <a:ext uri="{FF2B5EF4-FFF2-40B4-BE49-F238E27FC236}">
                <a16:creationId xmlns:a16="http://schemas.microsoft.com/office/drawing/2014/main" id="{5F9486BC-9B23-8A4A-8767-14654A163AD4}"/>
              </a:ext>
            </a:extLst>
          </p:cNvPr>
          <p:cNvGrpSpPr/>
          <p:nvPr/>
        </p:nvGrpSpPr>
        <p:grpSpPr>
          <a:xfrm>
            <a:off x="9540117" y="2794547"/>
            <a:ext cx="1241952" cy="785984"/>
            <a:chOff x="0" y="0"/>
            <a:chExt cx="1242597" cy="786225"/>
          </a:xfrm>
        </p:grpSpPr>
        <p:sp>
          <p:nvSpPr>
            <p:cNvPr id="364" name="Rechteck 363">
              <a:extLst>
                <a:ext uri="{FF2B5EF4-FFF2-40B4-BE49-F238E27FC236}">
                  <a16:creationId xmlns:a16="http://schemas.microsoft.com/office/drawing/2014/main" id="{905DCEB2-6DF7-E248-BCE0-FDD2C94F992A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grün</a:t>
              </a:r>
            </a:p>
          </p:txBody>
        </p:sp>
        <p:grpSp>
          <p:nvGrpSpPr>
            <p:cNvPr id="365" name="Gruppieren 364">
              <a:extLst>
                <a:ext uri="{FF2B5EF4-FFF2-40B4-BE49-F238E27FC236}">
                  <a16:creationId xmlns:a16="http://schemas.microsoft.com/office/drawing/2014/main" id="{FE69EABF-8499-DA4F-ABBA-83C5C25E2B60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366" name="Ecken des Rechtecks auf der gleichen Seite schneiden 365">
                <a:extLst>
                  <a:ext uri="{FF2B5EF4-FFF2-40B4-BE49-F238E27FC236}">
                    <a16:creationId xmlns:a16="http://schemas.microsoft.com/office/drawing/2014/main" id="{07114D7A-CBDB-704F-AFB1-90B3B8973323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367" name="Dreieck 366">
                <a:extLst>
                  <a:ext uri="{FF2B5EF4-FFF2-40B4-BE49-F238E27FC236}">
                    <a16:creationId xmlns:a16="http://schemas.microsoft.com/office/drawing/2014/main" id="{62698F31-D72F-E84A-AD84-6C84C4C54261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368" name="Gruppieren 367">
            <a:extLst>
              <a:ext uri="{FF2B5EF4-FFF2-40B4-BE49-F238E27FC236}">
                <a16:creationId xmlns:a16="http://schemas.microsoft.com/office/drawing/2014/main" id="{BCF5D355-BC0A-D04A-9D50-2D31AF383278}"/>
              </a:ext>
            </a:extLst>
          </p:cNvPr>
          <p:cNvGrpSpPr/>
          <p:nvPr/>
        </p:nvGrpSpPr>
        <p:grpSpPr>
          <a:xfrm>
            <a:off x="10936165" y="2797556"/>
            <a:ext cx="1241952" cy="785984"/>
            <a:chOff x="0" y="0"/>
            <a:chExt cx="1242597" cy="786225"/>
          </a:xfrm>
        </p:grpSpPr>
        <p:sp>
          <p:nvSpPr>
            <p:cNvPr id="369" name="Rechteck 368">
              <a:extLst>
                <a:ext uri="{FF2B5EF4-FFF2-40B4-BE49-F238E27FC236}">
                  <a16:creationId xmlns:a16="http://schemas.microsoft.com/office/drawing/2014/main" id="{5BA919E7-1502-E940-8955-40F8E6B686C6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rot</a:t>
              </a:r>
            </a:p>
          </p:txBody>
        </p:sp>
        <p:grpSp>
          <p:nvGrpSpPr>
            <p:cNvPr id="370" name="Gruppieren 369">
              <a:extLst>
                <a:ext uri="{FF2B5EF4-FFF2-40B4-BE49-F238E27FC236}">
                  <a16:creationId xmlns:a16="http://schemas.microsoft.com/office/drawing/2014/main" id="{B36AEDAB-4ADA-DF43-8BAA-AD424D1EDE55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371" name="Ecken des Rechtecks auf der gleichen Seite schneiden 370">
                <a:extLst>
                  <a:ext uri="{FF2B5EF4-FFF2-40B4-BE49-F238E27FC236}">
                    <a16:creationId xmlns:a16="http://schemas.microsoft.com/office/drawing/2014/main" id="{96880E20-4D22-2E4D-B5A5-688199C195F5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372" name="Dreieck 371">
                <a:extLst>
                  <a:ext uri="{FF2B5EF4-FFF2-40B4-BE49-F238E27FC236}">
                    <a16:creationId xmlns:a16="http://schemas.microsoft.com/office/drawing/2014/main" id="{53B424BA-C357-C84A-9F29-A4388E362246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373" name="Gruppieren 372">
            <a:extLst>
              <a:ext uri="{FF2B5EF4-FFF2-40B4-BE49-F238E27FC236}">
                <a16:creationId xmlns:a16="http://schemas.microsoft.com/office/drawing/2014/main" id="{7DF13F39-8C1F-2840-931E-C827E2BC6A9C}"/>
              </a:ext>
            </a:extLst>
          </p:cNvPr>
          <p:cNvGrpSpPr/>
          <p:nvPr/>
        </p:nvGrpSpPr>
        <p:grpSpPr>
          <a:xfrm>
            <a:off x="8162503" y="3696491"/>
            <a:ext cx="1241952" cy="785984"/>
            <a:chOff x="0" y="0"/>
            <a:chExt cx="1242597" cy="786225"/>
          </a:xfrm>
        </p:grpSpPr>
        <p:sp>
          <p:nvSpPr>
            <p:cNvPr id="374" name="Rechteck 373">
              <a:extLst>
                <a:ext uri="{FF2B5EF4-FFF2-40B4-BE49-F238E27FC236}">
                  <a16:creationId xmlns:a16="http://schemas.microsoft.com/office/drawing/2014/main" id="{892322B3-4439-884A-B726-828A3ADFC2AF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lila</a:t>
              </a:r>
            </a:p>
          </p:txBody>
        </p:sp>
        <p:grpSp>
          <p:nvGrpSpPr>
            <p:cNvPr id="375" name="Gruppieren 374">
              <a:extLst>
                <a:ext uri="{FF2B5EF4-FFF2-40B4-BE49-F238E27FC236}">
                  <a16:creationId xmlns:a16="http://schemas.microsoft.com/office/drawing/2014/main" id="{277958AD-C291-4B44-B2A1-19FD02362175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376" name="Ecken des Rechtecks auf der gleichen Seite schneiden 375">
                <a:extLst>
                  <a:ext uri="{FF2B5EF4-FFF2-40B4-BE49-F238E27FC236}">
                    <a16:creationId xmlns:a16="http://schemas.microsoft.com/office/drawing/2014/main" id="{CFED2288-1F73-FD40-B207-B2DDE5C768C8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377" name="Dreieck 376">
                <a:extLst>
                  <a:ext uri="{FF2B5EF4-FFF2-40B4-BE49-F238E27FC236}">
                    <a16:creationId xmlns:a16="http://schemas.microsoft.com/office/drawing/2014/main" id="{9EA17AB6-60CD-8745-8B31-6BABED25B3E4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400" name="Gruppieren 399">
            <a:extLst>
              <a:ext uri="{FF2B5EF4-FFF2-40B4-BE49-F238E27FC236}">
                <a16:creationId xmlns:a16="http://schemas.microsoft.com/office/drawing/2014/main" id="{87A061A7-8927-1A4F-90B1-5E8F57E09CB7}"/>
              </a:ext>
            </a:extLst>
          </p:cNvPr>
          <p:cNvGrpSpPr/>
          <p:nvPr/>
        </p:nvGrpSpPr>
        <p:grpSpPr>
          <a:xfrm>
            <a:off x="8162503" y="2793705"/>
            <a:ext cx="1241952" cy="785984"/>
            <a:chOff x="0" y="0"/>
            <a:chExt cx="1242597" cy="786225"/>
          </a:xfrm>
        </p:grpSpPr>
        <p:sp>
          <p:nvSpPr>
            <p:cNvPr id="401" name="Rechteck 400">
              <a:extLst>
                <a:ext uri="{FF2B5EF4-FFF2-40B4-BE49-F238E27FC236}">
                  <a16:creationId xmlns:a16="http://schemas.microsoft.com/office/drawing/2014/main" id="{66B442AD-2FA1-FD44-8E25-332E291DEEA2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blau</a:t>
              </a:r>
            </a:p>
          </p:txBody>
        </p:sp>
        <p:grpSp>
          <p:nvGrpSpPr>
            <p:cNvPr id="402" name="Gruppieren 401">
              <a:extLst>
                <a:ext uri="{FF2B5EF4-FFF2-40B4-BE49-F238E27FC236}">
                  <a16:creationId xmlns:a16="http://schemas.microsoft.com/office/drawing/2014/main" id="{455FFD3D-F8F0-5A41-ACA6-27DA46B17925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403" name="Ecken des Rechtecks auf der gleichen Seite schneiden 402">
                <a:extLst>
                  <a:ext uri="{FF2B5EF4-FFF2-40B4-BE49-F238E27FC236}">
                    <a16:creationId xmlns:a16="http://schemas.microsoft.com/office/drawing/2014/main" id="{8D81002D-57CC-2046-B72F-49DD771E7CB2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404" name="Dreieck 403">
                <a:extLst>
                  <a:ext uri="{FF2B5EF4-FFF2-40B4-BE49-F238E27FC236}">
                    <a16:creationId xmlns:a16="http://schemas.microsoft.com/office/drawing/2014/main" id="{248E801A-2900-AE48-84D5-0F3D82E25BE8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405" name="Gruppieren 404">
            <a:extLst>
              <a:ext uri="{FF2B5EF4-FFF2-40B4-BE49-F238E27FC236}">
                <a16:creationId xmlns:a16="http://schemas.microsoft.com/office/drawing/2014/main" id="{D305369D-10BA-5D43-9464-A1BD0B096F06}"/>
              </a:ext>
            </a:extLst>
          </p:cNvPr>
          <p:cNvGrpSpPr/>
          <p:nvPr/>
        </p:nvGrpSpPr>
        <p:grpSpPr>
          <a:xfrm>
            <a:off x="9540117" y="2794547"/>
            <a:ext cx="1241952" cy="785984"/>
            <a:chOff x="0" y="0"/>
            <a:chExt cx="1242597" cy="786225"/>
          </a:xfrm>
        </p:grpSpPr>
        <p:sp>
          <p:nvSpPr>
            <p:cNvPr id="406" name="Rechteck 405">
              <a:extLst>
                <a:ext uri="{FF2B5EF4-FFF2-40B4-BE49-F238E27FC236}">
                  <a16:creationId xmlns:a16="http://schemas.microsoft.com/office/drawing/2014/main" id="{D536F2F3-308B-9F4F-8661-4CBD9EDAE6D2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grün</a:t>
              </a:r>
            </a:p>
          </p:txBody>
        </p:sp>
        <p:grpSp>
          <p:nvGrpSpPr>
            <p:cNvPr id="407" name="Gruppieren 406">
              <a:extLst>
                <a:ext uri="{FF2B5EF4-FFF2-40B4-BE49-F238E27FC236}">
                  <a16:creationId xmlns:a16="http://schemas.microsoft.com/office/drawing/2014/main" id="{FD8E443E-C244-1841-8EA1-CA905D1EEEFE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408" name="Ecken des Rechtecks auf der gleichen Seite schneiden 407">
                <a:extLst>
                  <a:ext uri="{FF2B5EF4-FFF2-40B4-BE49-F238E27FC236}">
                    <a16:creationId xmlns:a16="http://schemas.microsoft.com/office/drawing/2014/main" id="{1ED71CD2-824F-754A-9552-88D4FA17BD62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409" name="Dreieck 408">
                <a:extLst>
                  <a:ext uri="{FF2B5EF4-FFF2-40B4-BE49-F238E27FC236}">
                    <a16:creationId xmlns:a16="http://schemas.microsoft.com/office/drawing/2014/main" id="{94588CFB-33D1-1C44-9FCC-791C524C6096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410" name="Gruppieren 409">
            <a:extLst>
              <a:ext uri="{FF2B5EF4-FFF2-40B4-BE49-F238E27FC236}">
                <a16:creationId xmlns:a16="http://schemas.microsoft.com/office/drawing/2014/main" id="{C4399B45-C056-024B-A156-69A93B01EF23}"/>
              </a:ext>
            </a:extLst>
          </p:cNvPr>
          <p:cNvGrpSpPr/>
          <p:nvPr/>
        </p:nvGrpSpPr>
        <p:grpSpPr>
          <a:xfrm>
            <a:off x="10936165" y="2797556"/>
            <a:ext cx="1241952" cy="785984"/>
            <a:chOff x="0" y="0"/>
            <a:chExt cx="1242597" cy="786225"/>
          </a:xfrm>
        </p:grpSpPr>
        <p:sp>
          <p:nvSpPr>
            <p:cNvPr id="411" name="Rechteck 410">
              <a:extLst>
                <a:ext uri="{FF2B5EF4-FFF2-40B4-BE49-F238E27FC236}">
                  <a16:creationId xmlns:a16="http://schemas.microsoft.com/office/drawing/2014/main" id="{B04B8BB4-E413-7A46-8D95-A00C21BBC717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rot</a:t>
              </a:r>
            </a:p>
          </p:txBody>
        </p:sp>
        <p:grpSp>
          <p:nvGrpSpPr>
            <p:cNvPr id="412" name="Gruppieren 411">
              <a:extLst>
                <a:ext uri="{FF2B5EF4-FFF2-40B4-BE49-F238E27FC236}">
                  <a16:creationId xmlns:a16="http://schemas.microsoft.com/office/drawing/2014/main" id="{83DDE065-64B7-BB48-94E8-780F67D9A43A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413" name="Ecken des Rechtecks auf der gleichen Seite schneiden 412">
                <a:extLst>
                  <a:ext uri="{FF2B5EF4-FFF2-40B4-BE49-F238E27FC236}">
                    <a16:creationId xmlns:a16="http://schemas.microsoft.com/office/drawing/2014/main" id="{BDFACF51-6057-8246-A7B9-072F0C8CD685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414" name="Dreieck 413">
                <a:extLst>
                  <a:ext uri="{FF2B5EF4-FFF2-40B4-BE49-F238E27FC236}">
                    <a16:creationId xmlns:a16="http://schemas.microsoft.com/office/drawing/2014/main" id="{BDEDB3C2-94E4-CA42-9FA2-9D3117014F87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415" name="Gruppieren 414">
            <a:extLst>
              <a:ext uri="{FF2B5EF4-FFF2-40B4-BE49-F238E27FC236}">
                <a16:creationId xmlns:a16="http://schemas.microsoft.com/office/drawing/2014/main" id="{C750A331-DDAF-AE44-BC6D-5854196A3362}"/>
              </a:ext>
            </a:extLst>
          </p:cNvPr>
          <p:cNvGrpSpPr/>
          <p:nvPr/>
        </p:nvGrpSpPr>
        <p:grpSpPr>
          <a:xfrm>
            <a:off x="8162503" y="3696491"/>
            <a:ext cx="1241952" cy="785984"/>
            <a:chOff x="0" y="0"/>
            <a:chExt cx="1242597" cy="786225"/>
          </a:xfrm>
        </p:grpSpPr>
        <p:sp>
          <p:nvSpPr>
            <p:cNvPr id="416" name="Rechteck 415">
              <a:extLst>
                <a:ext uri="{FF2B5EF4-FFF2-40B4-BE49-F238E27FC236}">
                  <a16:creationId xmlns:a16="http://schemas.microsoft.com/office/drawing/2014/main" id="{5A19E152-D5DC-074E-BAD9-AE530E416538}"/>
                </a:ext>
              </a:extLst>
            </p:cNvPr>
            <p:cNvSpPr/>
            <p:nvPr/>
          </p:nvSpPr>
          <p:spPr>
            <a:xfrm>
              <a:off x="0" y="0"/>
              <a:ext cx="1242597" cy="780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10800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de-DE" sz="4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(Anweisung)</a:t>
              </a:r>
              <a:endParaRPr lang="de-DE" sz="12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de-DE" sz="12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färbe lila</a:t>
              </a:r>
            </a:p>
          </p:txBody>
        </p:sp>
        <p:grpSp>
          <p:nvGrpSpPr>
            <p:cNvPr id="417" name="Gruppieren 416">
              <a:extLst>
                <a:ext uri="{FF2B5EF4-FFF2-40B4-BE49-F238E27FC236}">
                  <a16:creationId xmlns:a16="http://schemas.microsoft.com/office/drawing/2014/main" id="{15401F46-F52E-604F-B841-DE1B37E1016F}"/>
                </a:ext>
              </a:extLst>
            </p:cNvPr>
            <p:cNvGrpSpPr/>
            <p:nvPr/>
          </p:nvGrpSpPr>
          <p:grpSpPr>
            <a:xfrm>
              <a:off x="373488" y="425003"/>
              <a:ext cx="518795" cy="361222"/>
              <a:chOff x="0" y="0"/>
              <a:chExt cx="838200" cy="583169"/>
            </a:xfrm>
            <a:solidFill>
              <a:schemeClr val="bg1"/>
            </a:solidFill>
          </p:grpSpPr>
          <p:sp>
            <p:nvSpPr>
              <p:cNvPr id="418" name="Ecken des Rechtecks auf der gleichen Seite schneiden 417">
                <a:extLst>
                  <a:ext uri="{FF2B5EF4-FFF2-40B4-BE49-F238E27FC236}">
                    <a16:creationId xmlns:a16="http://schemas.microsoft.com/office/drawing/2014/main" id="{E1239D7E-6921-7A43-816B-50384B47E30D}"/>
                  </a:ext>
                </a:extLst>
              </p:cNvPr>
              <p:cNvSpPr/>
              <p:nvPr/>
            </p:nvSpPr>
            <p:spPr>
              <a:xfrm>
                <a:off x="0" y="350124"/>
                <a:ext cx="838200" cy="233045"/>
              </a:xfrm>
              <a:prstGeom prst="snip2SameRect">
                <a:avLst>
                  <a:gd name="adj1" fmla="val 48154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  <p:sp>
            <p:nvSpPr>
              <p:cNvPr id="419" name="Dreieck 418">
                <a:extLst>
                  <a:ext uri="{FF2B5EF4-FFF2-40B4-BE49-F238E27FC236}">
                    <a16:creationId xmlns:a16="http://schemas.microsoft.com/office/drawing/2014/main" id="{281F650E-54EF-B141-9754-4E2792D8CE2B}"/>
                  </a:ext>
                </a:extLst>
              </p:cNvPr>
              <p:cNvSpPr/>
              <p:nvPr/>
            </p:nvSpPr>
            <p:spPr>
              <a:xfrm>
                <a:off x="265142" y="0"/>
                <a:ext cx="304800" cy="36322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108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sp>
        <p:nvSpPr>
          <p:cNvPr id="426" name="Dreieck 425">
            <a:extLst>
              <a:ext uri="{FF2B5EF4-FFF2-40B4-BE49-F238E27FC236}">
                <a16:creationId xmlns:a16="http://schemas.microsoft.com/office/drawing/2014/main" id="{FB19BE67-4061-E448-BE90-BCCD5B1E0EF7}"/>
              </a:ext>
            </a:extLst>
          </p:cNvPr>
          <p:cNvSpPr/>
          <p:nvPr/>
        </p:nvSpPr>
        <p:spPr>
          <a:xfrm>
            <a:off x="3489730" y="6429851"/>
            <a:ext cx="413385" cy="376555"/>
          </a:xfrm>
          <a:prstGeom prst="triangl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7" name="Rechteck 426">
            <a:extLst>
              <a:ext uri="{FF2B5EF4-FFF2-40B4-BE49-F238E27FC236}">
                <a16:creationId xmlns:a16="http://schemas.microsoft.com/office/drawing/2014/main" id="{7B3573F5-BF3E-3747-9EEB-DC75F884B5CB}"/>
              </a:ext>
            </a:extLst>
          </p:cNvPr>
          <p:cNvSpPr/>
          <p:nvPr/>
        </p:nvSpPr>
        <p:spPr>
          <a:xfrm>
            <a:off x="5409538" y="6521594"/>
            <a:ext cx="370840" cy="212725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9" name="Oval 428">
            <a:extLst>
              <a:ext uri="{FF2B5EF4-FFF2-40B4-BE49-F238E27FC236}">
                <a16:creationId xmlns:a16="http://schemas.microsoft.com/office/drawing/2014/main" id="{4555B9DF-EA11-084E-915C-E473D54C5A7A}"/>
              </a:ext>
            </a:extLst>
          </p:cNvPr>
          <p:cNvSpPr/>
          <p:nvPr/>
        </p:nvSpPr>
        <p:spPr>
          <a:xfrm>
            <a:off x="1833259" y="6429852"/>
            <a:ext cx="370840" cy="376555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4" name="Rechteck 433">
            <a:extLst>
              <a:ext uri="{FF2B5EF4-FFF2-40B4-BE49-F238E27FC236}">
                <a16:creationId xmlns:a16="http://schemas.microsoft.com/office/drawing/2014/main" id="{A6E5DD8F-7671-5349-9156-735E5CF0165C}"/>
              </a:ext>
            </a:extLst>
          </p:cNvPr>
          <p:cNvSpPr/>
          <p:nvPr/>
        </p:nvSpPr>
        <p:spPr>
          <a:xfrm>
            <a:off x="79218" y="6429854"/>
            <a:ext cx="370840" cy="376555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5" name="Rechteck 434">
            <a:extLst>
              <a:ext uri="{FF2B5EF4-FFF2-40B4-BE49-F238E27FC236}">
                <a16:creationId xmlns:a16="http://schemas.microsoft.com/office/drawing/2014/main" id="{8D8582DB-0664-8943-BA6D-E1FC746D6017}"/>
              </a:ext>
            </a:extLst>
          </p:cNvPr>
          <p:cNvSpPr/>
          <p:nvPr/>
        </p:nvSpPr>
        <p:spPr>
          <a:xfrm>
            <a:off x="485486" y="6429853"/>
            <a:ext cx="370840" cy="376555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6" name="Rechteck 435">
            <a:extLst>
              <a:ext uri="{FF2B5EF4-FFF2-40B4-BE49-F238E27FC236}">
                <a16:creationId xmlns:a16="http://schemas.microsoft.com/office/drawing/2014/main" id="{8B18A028-9174-214E-ADBE-50A34F558AB9}"/>
              </a:ext>
            </a:extLst>
          </p:cNvPr>
          <p:cNvSpPr/>
          <p:nvPr/>
        </p:nvSpPr>
        <p:spPr>
          <a:xfrm>
            <a:off x="894524" y="6429853"/>
            <a:ext cx="370840" cy="3765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7" name="Rechteck 436">
            <a:extLst>
              <a:ext uri="{FF2B5EF4-FFF2-40B4-BE49-F238E27FC236}">
                <a16:creationId xmlns:a16="http://schemas.microsoft.com/office/drawing/2014/main" id="{3243E318-F9C9-F84F-9A12-2CF1B1764CA2}"/>
              </a:ext>
            </a:extLst>
          </p:cNvPr>
          <p:cNvSpPr/>
          <p:nvPr/>
        </p:nvSpPr>
        <p:spPr>
          <a:xfrm>
            <a:off x="1304670" y="6429853"/>
            <a:ext cx="370840" cy="376555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8" name="Oval 437">
            <a:extLst>
              <a:ext uri="{FF2B5EF4-FFF2-40B4-BE49-F238E27FC236}">
                <a16:creationId xmlns:a16="http://schemas.microsoft.com/office/drawing/2014/main" id="{AFAEAE6B-AAA8-AA44-9FBD-0197071B06B5}"/>
              </a:ext>
            </a:extLst>
          </p:cNvPr>
          <p:cNvSpPr/>
          <p:nvPr/>
        </p:nvSpPr>
        <p:spPr>
          <a:xfrm>
            <a:off x="2251032" y="6429852"/>
            <a:ext cx="370840" cy="376555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9" name="Oval 438">
            <a:extLst>
              <a:ext uri="{FF2B5EF4-FFF2-40B4-BE49-F238E27FC236}">
                <a16:creationId xmlns:a16="http://schemas.microsoft.com/office/drawing/2014/main" id="{0C2F19D3-513B-1C47-BE4D-6C933BC2A4B7}"/>
              </a:ext>
            </a:extLst>
          </p:cNvPr>
          <p:cNvSpPr/>
          <p:nvPr/>
        </p:nvSpPr>
        <p:spPr>
          <a:xfrm>
            <a:off x="2668805" y="6429852"/>
            <a:ext cx="370840" cy="37655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40" name="Oval 439">
            <a:extLst>
              <a:ext uri="{FF2B5EF4-FFF2-40B4-BE49-F238E27FC236}">
                <a16:creationId xmlns:a16="http://schemas.microsoft.com/office/drawing/2014/main" id="{AF0DC181-BFB5-8E42-B54C-FF32F6E37C45}"/>
              </a:ext>
            </a:extLst>
          </p:cNvPr>
          <p:cNvSpPr/>
          <p:nvPr/>
        </p:nvSpPr>
        <p:spPr>
          <a:xfrm>
            <a:off x="3073773" y="6429852"/>
            <a:ext cx="370840" cy="376555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41" name="Dreieck 440">
            <a:extLst>
              <a:ext uri="{FF2B5EF4-FFF2-40B4-BE49-F238E27FC236}">
                <a16:creationId xmlns:a16="http://schemas.microsoft.com/office/drawing/2014/main" id="{4B424E25-634D-954B-8DFC-44D8370CB425}"/>
              </a:ext>
            </a:extLst>
          </p:cNvPr>
          <p:cNvSpPr/>
          <p:nvPr/>
        </p:nvSpPr>
        <p:spPr>
          <a:xfrm>
            <a:off x="3959188" y="6429850"/>
            <a:ext cx="413385" cy="376555"/>
          </a:xfrm>
          <a:prstGeom prst="triangl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42" name="Dreieck 441">
            <a:extLst>
              <a:ext uri="{FF2B5EF4-FFF2-40B4-BE49-F238E27FC236}">
                <a16:creationId xmlns:a16="http://schemas.microsoft.com/office/drawing/2014/main" id="{A9E3B7A2-4F4E-7846-A049-7FBEEC7B537E}"/>
              </a:ext>
            </a:extLst>
          </p:cNvPr>
          <p:cNvSpPr/>
          <p:nvPr/>
        </p:nvSpPr>
        <p:spPr>
          <a:xfrm>
            <a:off x="4416197" y="6429849"/>
            <a:ext cx="413385" cy="376555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43" name="Dreieck 442">
            <a:extLst>
              <a:ext uri="{FF2B5EF4-FFF2-40B4-BE49-F238E27FC236}">
                <a16:creationId xmlns:a16="http://schemas.microsoft.com/office/drawing/2014/main" id="{625299E7-9B99-1149-8ADF-C71D6A39836F}"/>
              </a:ext>
            </a:extLst>
          </p:cNvPr>
          <p:cNvSpPr/>
          <p:nvPr/>
        </p:nvSpPr>
        <p:spPr>
          <a:xfrm>
            <a:off x="4873206" y="6429848"/>
            <a:ext cx="413385" cy="376555"/>
          </a:xfrm>
          <a:prstGeom prst="triangl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44" name="Rechteck 443">
            <a:extLst>
              <a:ext uri="{FF2B5EF4-FFF2-40B4-BE49-F238E27FC236}">
                <a16:creationId xmlns:a16="http://schemas.microsoft.com/office/drawing/2014/main" id="{D7A612A3-8FA7-8A43-8E7B-A1F1CC2D3D8F}"/>
              </a:ext>
            </a:extLst>
          </p:cNvPr>
          <p:cNvSpPr/>
          <p:nvPr/>
        </p:nvSpPr>
        <p:spPr>
          <a:xfrm>
            <a:off x="5850139" y="6521593"/>
            <a:ext cx="370840" cy="212725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45" name="Rechteck 444">
            <a:extLst>
              <a:ext uri="{FF2B5EF4-FFF2-40B4-BE49-F238E27FC236}">
                <a16:creationId xmlns:a16="http://schemas.microsoft.com/office/drawing/2014/main" id="{6CBA3B4A-DA33-E147-ABC8-2DF2356759AD}"/>
              </a:ext>
            </a:extLst>
          </p:cNvPr>
          <p:cNvSpPr/>
          <p:nvPr/>
        </p:nvSpPr>
        <p:spPr>
          <a:xfrm>
            <a:off x="6298865" y="6511762"/>
            <a:ext cx="370840" cy="21272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46" name="Rechteck 445">
            <a:extLst>
              <a:ext uri="{FF2B5EF4-FFF2-40B4-BE49-F238E27FC236}">
                <a16:creationId xmlns:a16="http://schemas.microsoft.com/office/drawing/2014/main" id="{29EEEB1F-0EB0-0144-B4CC-8750D15EEB8C}"/>
              </a:ext>
            </a:extLst>
          </p:cNvPr>
          <p:cNvSpPr/>
          <p:nvPr/>
        </p:nvSpPr>
        <p:spPr>
          <a:xfrm>
            <a:off x="6757367" y="6511761"/>
            <a:ext cx="370840" cy="212725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470" name="Gruppieren 469">
            <a:extLst>
              <a:ext uri="{FF2B5EF4-FFF2-40B4-BE49-F238E27FC236}">
                <a16:creationId xmlns:a16="http://schemas.microsoft.com/office/drawing/2014/main" id="{B236768F-5462-7945-B3F7-C5CA56B08954}"/>
              </a:ext>
            </a:extLst>
          </p:cNvPr>
          <p:cNvGrpSpPr/>
          <p:nvPr/>
        </p:nvGrpSpPr>
        <p:grpSpPr>
          <a:xfrm>
            <a:off x="8252197" y="5307473"/>
            <a:ext cx="3414395" cy="1214120"/>
            <a:chOff x="0" y="0"/>
            <a:chExt cx="3414712" cy="1214437"/>
          </a:xfrm>
        </p:grpSpPr>
        <p:sp>
          <p:nvSpPr>
            <p:cNvPr id="471" name="Rechteck 470">
              <a:extLst>
                <a:ext uri="{FF2B5EF4-FFF2-40B4-BE49-F238E27FC236}">
                  <a16:creationId xmlns:a16="http://schemas.microsoft.com/office/drawing/2014/main" id="{B0E5BB5A-8154-AB44-8D28-01F8891B29A8}"/>
                </a:ext>
              </a:extLst>
            </p:cNvPr>
            <p:cNvSpPr/>
            <p:nvPr/>
          </p:nvSpPr>
          <p:spPr>
            <a:xfrm>
              <a:off x="0" y="0"/>
              <a:ext cx="3414712" cy="1214437"/>
            </a:xfrm>
            <a:prstGeom prst="rect">
              <a:avLst/>
            </a:prstGeom>
            <a:noFill/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de-DE"/>
            </a:p>
          </p:txBody>
        </p:sp>
        <p:grpSp>
          <p:nvGrpSpPr>
            <p:cNvPr id="472" name="Gruppieren 471">
              <a:extLst>
                <a:ext uri="{FF2B5EF4-FFF2-40B4-BE49-F238E27FC236}">
                  <a16:creationId xmlns:a16="http://schemas.microsoft.com/office/drawing/2014/main" id="{2CBFE4B8-CA43-3A46-9937-4A62B26E195C}"/>
                </a:ext>
              </a:extLst>
            </p:cNvPr>
            <p:cNvGrpSpPr/>
            <p:nvPr/>
          </p:nvGrpSpPr>
          <p:grpSpPr>
            <a:xfrm>
              <a:off x="7143" y="7143"/>
              <a:ext cx="3397250" cy="1200451"/>
              <a:chOff x="0" y="0"/>
              <a:chExt cx="3397250" cy="1200451"/>
            </a:xfrm>
          </p:grpSpPr>
          <p:grpSp>
            <p:nvGrpSpPr>
              <p:cNvPr id="473" name="Gruppieren 472">
                <a:extLst>
                  <a:ext uri="{FF2B5EF4-FFF2-40B4-BE49-F238E27FC236}">
                    <a16:creationId xmlns:a16="http://schemas.microsoft.com/office/drawing/2014/main" id="{185A43BA-9CC0-E04F-8EA5-149F908275C0}"/>
                  </a:ext>
                </a:extLst>
              </p:cNvPr>
              <p:cNvGrpSpPr/>
              <p:nvPr/>
            </p:nvGrpSpPr>
            <p:grpSpPr>
              <a:xfrm>
                <a:off x="0" y="0"/>
                <a:ext cx="3397250" cy="1200451"/>
                <a:chOff x="0" y="0"/>
                <a:chExt cx="3397250" cy="1200451"/>
              </a:xfrm>
            </p:grpSpPr>
            <p:grpSp>
              <p:nvGrpSpPr>
                <p:cNvPr id="475" name="Gruppieren 474">
                  <a:extLst>
                    <a:ext uri="{FF2B5EF4-FFF2-40B4-BE49-F238E27FC236}">
                      <a16:creationId xmlns:a16="http://schemas.microsoft.com/office/drawing/2014/main" id="{CD30CB89-AB20-5A4B-BA67-23763303FD4E}"/>
                    </a:ext>
                  </a:extLst>
                </p:cNvPr>
                <p:cNvGrpSpPr/>
                <p:nvPr/>
              </p:nvGrpSpPr>
              <p:grpSpPr>
                <a:xfrm>
                  <a:off x="0" y="0"/>
                  <a:ext cx="3397250" cy="1200451"/>
                  <a:chOff x="0" y="0"/>
                  <a:chExt cx="3397250" cy="1200451"/>
                </a:xfrm>
              </p:grpSpPr>
              <p:sp>
                <p:nvSpPr>
                  <p:cNvPr id="477" name="Rechteck 476">
                    <a:extLst>
                      <a:ext uri="{FF2B5EF4-FFF2-40B4-BE49-F238E27FC236}">
                        <a16:creationId xmlns:a16="http://schemas.microsoft.com/office/drawing/2014/main" id="{3E387E5F-F238-E14B-8A26-30A379A52F0F}"/>
                      </a:ext>
                    </a:extLst>
                  </p:cNvPr>
                  <p:cNvSpPr/>
                  <p:nvPr/>
                </p:nvSpPr>
                <p:spPr>
                  <a:xfrm>
                    <a:off x="0" y="0"/>
                    <a:ext cx="473668" cy="885431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de-DE"/>
                  </a:p>
                </p:txBody>
              </p:sp>
              <p:sp>
                <p:nvSpPr>
                  <p:cNvPr id="478" name="Rechteck 477">
                    <a:extLst>
                      <a:ext uri="{FF2B5EF4-FFF2-40B4-BE49-F238E27FC236}">
                        <a16:creationId xmlns:a16="http://schemas.microsoft.com/office/drawing/2014/main" id="{1FB5D3BA-C8A5-C142-80D5-C3DE4656B075}"/>
                      </a:ext>
                    </a:extLst>
                  </p:cNvPr>
                  <p:cNvSpPr/>
                  <p:nvPr/>
                </p:nvSpPr>
                <p:spPr>
                  <a:xfrm>
                    <a:off x="713874" y="96252"/>
                    <a:ext cx="1242417" cy="780702"/>
                  </a:xfrm>
                  <a:prstGeom prst="rect">
                    <a:avLst/>
                  </a:prstGeom>
                  <a:noFill/>
                  <a:ln>
                    <a:prstDash val="dash"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de-DE"/>
                  </a:p>
                </p:txBody>
              </p:sp>
              <p:sp>
                <p:nvSpPr>
                  <p:cNvPr id="479" name="Rechteck 478">
                    <a:extLst>
                      <a:ext uri="{FF2B5EF4-FFF2-40B4-BE49-F238E27FC236}">
                        <a16:creationId xmlns:a16="http://schemas.microsoft.com/office/drawing/2014/main" id="{62FBC8DA-E7A0-3E49-B367-9D2060E33478}"/>
                      </a:ext>
                    </a:extLst>
                  </p:cNvPr>
                  <p:cNvSpPr/>
                  <p:nvPr/>
                </p:nvSpPr>
                <p:spPr>
                  <a:xfrm>
                    <a:off x="2053389" y="96252"/>
                    <a:ext cx="1216920" cy="780702"/>
                  </a:xfrm>
                  <a:prstGeom prst="rect">
                    <a:avLst/>
                  </a:prstGeom>
                  <a:noFill/>
                  <a:ln>
                    <a:prstDash val="dash"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de-DE"/>
                  </a:p>
                </p:txBody>
              </p:sp>
              <p:grpSp>
                <p:nvGrpSpPr>
                  <p:cNvPr id="480" name="Gruppieren 479">
                    <a:extLst>
                      <a:ext uri="{FF2B5EF4-FFF2-40B4-BE49-F238E27FC236}">
                        <a16:creationId xmlns:a16="http://schemas.microsoft.com/office/drawing/2014/main" id="{79051DA7-75A6-7849-9446-3E6C8AE6EBCC}"/>
                      </a:ext>
                    </a:extLst>
                  </p:cNvPr>
                  <p:cNvGrpSpPr/>
                  <p:nvPr/>
                </p:nvGrpSpPr>
                <p:grpSpPr>
                  <a:xfrm>
                    <a:off x="1090863" y="513347"/>
                    <a:ext cx="518795" cy="362586"/>
                    <a:chOff x="0" y="0"/>
                    <a:chExt cx="838200" cy="585585"/>
                  </a:xfrm>
                  <a:solidFill>
                    <a:schemeClr val="bg1">
                      <a:lumMod val="65000"/>
                    </a:schemeClr>
                  </a:solidFill>
                </p:grpSpPr>
                <p:sp>
                  <p:nvSpPr>
                    <p:cNvPr id="485" name="Ecken des Rechtecks auf der gleichen Seite schneiden 484">
                      <a:extLst>
                        <a:ext uri="{FF2B5EF4-FFF2-40B4-BE49-F238E27FC236}">
                          <a16:creationId xmlns:a16="http://schemas.microsoft.com/office/drawing/2014/main" id="{33486E0D-1BEF-464B-99B7-2A3E597CBE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0" y="352540"/>
                      <a:ext cx="838200" cy="233045"/>
                    </a:xfrm>
                    <a:prstGeom prst="snip2SameRect">
                      <a:avLst>
                        <a:gd name="adj1" fmla="val 48154"/>
                        <a:gd name="adj2" fmla="val 0"/>
                      </a:avLst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de-DE"/>
                    </a:p>
                  </p:txBody>
                </p:sp>
                <p:sp>
                  <p:nvSpPr>
                    <p:cNvPr id="486" name="Träne 485">
                      <a:extLst>
                        <a:ext uri="{FF2B5EF4-FFF2-40B4-BE49-F238E27FC236}">
                          <a16:creationId xmlns:a16="http://schemas.microsoft.com/office/drawing/2014/main" id="{607F0CEB-12F3-B24D-B25F-8C523D9F0348}"/>
                        </a:ext>
                      </a:extLst>
                    </p:cNvPr>
                    <p:cNvSpPr/>
                    <p:nvPr/>
                  </p:nvSpPr>
                  <p:spPr>
                    <a:xfrm rot="7970588">
                      <a:off x="225845" y="0"/>
                      <a:ext cx="406400" cy="406400"/>
                    </a:xfrm>
                    <a:prstGeom prst="teardrop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de-DE"/>
                    </a:p>
                  </p:txBody>
                </p:sp>
              </p:grpSp>
              <p:grpSp>
                <p:nvGrpSpPr>
                  <p:cNvPr id="481" name="Gruppieren 480">
                    <a:extLst>
                      <a:ext uri="{FF2B5EF4-FFF2-40B4-BE49-F238E27FC236}">
                        <a16:creationId xmlns:a16="http://schemas.microsoft.com/office/drawing/2014/main" id="{06A34D81-04B5-B74C-96E0-65A4D15C976A}"/>
                      </a:ext>
                    </a:extLst>
                  </p:cNvPr>
                  <p:cNvGrpSpPr/>
                  <p:nvPr/>
                </p:nvGrpSpPr>
                <p:grpSpPr>
                  <a:xfrm>
                    <a:off x="2414337" y="513347"/>
                    <a:ext cx="518795" cy="361315"/>
                    <a:chOff x="0" y="0"/>
                    <a:chExt cx="838200" cy="583169"/>
                  </a:xfrm>
                  <a:solidFill>
                    <a:schemeClr val="bg1">
                      <a:lumMod val="65000"/>
                    </a:schemeClr>
                  </a:solidFill>
                </p:grpSpPr>
                <p:sp>
                  <p:nvSpPr>
                    <p:cNvPr id="483" name="Ecken des Rechtecks auf der gleichen Seite schneiden 482">
                      <a:extLst>
                        <a:ext uri="{FF2B5EF4-FFF2-40B4-BE49-F238E27FC236}">
                          <a16:creationId xmlns:a16="http://schemas.microsoft.com/office/drawing/2014/main" id="{16A23DEF-8817-F34E-A32D-C418EDD0FD6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0" y="350124"/>
                      <a:ext cx="838200" cy="233045"/>
                    </a:xfrm>
                    <a:prstGeom prst="snip2SameRect">
                      <a:avLst>
                        <a:gd name="adj1" fmla="val 48154"/>
                        <a:gd name="adj2" fmla="val 0"/>
                      </a:avLst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de-DE"/>
                    </a:p>
                  </p:txBody>
                </p:sp>
                <p:sp>
                  <p:nvSpPr>
                    <p:cNvPr id="484" name="Dreieck 483">
                      <a:extLst>
                        <a:ext uri="{FF2B5EF4-FFF2-40B4-BE49-F238E27FC236}">
                          <a16:creationId xmlns:a16="http://schemas.microsoft.com/office/drawing/2014/main" id="{2D850C8A-BC54-1341-AC19-28CA53F9583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65142" y="0"/>
                      <a:ext cx="304800" cy="363220"/>
                    </a:xfrm>
                    <a:prstGeom prst="triangl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de-DE"/>
                    </a:p>
                  </p:txBody>
                </p:sp>
              </p:grpSp>
              <p:sp>
                <p:nvSpPr>
                  <p:cNvPr id="482" name="Rechteck 481">
                    <a:extLst>
                      <a:ext uri="{FF2B5EF4-FFF2-40B4-BE49-F238E27FC236}">
                        <a16:creationId xmlns:a16="http://schemas.microsoft.com/office/drawing/2014/main" id="{E9CF2EE6-C415-A64E-81E4-555416FA152C}"/>
                      </a:ext>
                    </a:extLst>
                  </p:cNvPr>
                  <p:cNvSpPr/>
                  <p:nvPr/>
                </p:nvSpPr>
                <p:spPr>
                  <a:xfrm>
                    <a:off x="0" y="882316"/>
                    <a:ext cx="3397250" cy="318135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indent="449580">
                      <a:spcAft>
                        <a:spcPts val="0"/>
                      </a:spcAft>
                    </a:pPr>
                    <a:r>
                      <a:rPr lang="de-DE" sz="1200">
                        <a:effectLst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Block</a:t>
                    </a:r>
                  </a:p>
                </p:txBody>
              </p:sp>
            </p:grpSp>
            <p:sp>
              <p:nvSpPr>
                <p:cNvPr id="476" name="Pfeil nach unten 475">
                  <a:extLst>
                    <a:ext uri="{FF2B5EF4-FFF2-40B4-BE49-F238E27FC236}">
                      <a16:creationId xmlns:a16="http://schemas.microsoft.com/office/drawing/2014/main" id="{1814A2E5-7886-2F42-8D29-BACBFED055E4}"/>
                    </a:ext>
                  </a:extLst>
                </p:cNvPr>
                <p:cNvSpPr/>
                <p:nvPr/>
              </p:nvSpPr>
              <p:spPr>
                <a:xfrm>
                  <a:off x="80210" y="858252"/>
                  <a:ext cx="304773" cy="322495"/>
                </a:xfrm>
                <a:prstGeom prst="downArrow">
                  <a:avLst/>
                </a:prstGeom>
                <a:solidFill>
                  <a:schemeClr val="bg1"/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de-DE"/>
                </a:p>
              </p:txBody>
            </p:sp>
          </p:grpSp>
          <p:sp>
            <p:nvSpPr>
              <p:cNvPr id="474" name="Pfeil nach unten 473">
                <a:extLst>
                  <a:ext uri="{FF2B5EF4-FFF2-40B4-BE49-F238E27FC236}">
                    <a16:creationId xmlns:a16="http://schemas.microsoft.com/office/drawing/2014/main" id="{48A51FAC-10E9-704B-9289-ECE295E33A4B}"/>
                  </a:ext>
                </a:extLst>
              </p:cNvPr>
              <p:cNvSpPr/>
              <p:nvPr/>
            </p:nvSpPr>
            <p:spPr>
              <a:xfrm>
                <a:off x="79200" y="79200"/>
                <a:ext cx="304165" cy="278765"/>
              </a:xfrm>
              <a:prstGeom prst="downArrow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487" name="Gruppieren 486">
            <a:extLst>
              <a:ext uri="{FF2B5EF4-FFF2-40B4-BE49-F238E27FC236}">
                <a16:creationId xmlns:a16="http://schemas.microsoft.com/office/drawing/2014/main" id="{80F98028-EFE5-4A4D-A796-2A11736E916F}"/>
              </a:ext>
            </a:extLst>
          </p:cNvPr>
          <p:cNvGrpSpPr/>
          <p:nvPr/>
        </p:nvGrpSpPr>
        <p:grpSpPr>
          <a:xfrm>
            <a:off x="8252198" y="5317061"/>
            <a:ext cx="3414395" cy="1214120"/>
            <a:chOff x="0" y="0"/>
            <a:chExt cx="3414712" cy="1214437"/>
          </a:xfrm>
        </p:grpSpPr>
        <p:sp>
          <p:nvSpPr>
            <p:cNvPr id="488" name="Rechteck 487">
              <a:extLst>
                <a:ext uri="{FF2B5EF4-FFF2-40B4-BE49-F238E27FC236}">
                  <a16:creationId xmlns:a16="http://schemas.microsoft.com/office/drawing/2014/main" id="{71C99C8E-4C60-4F42-BBD3-D8E305F7576B}"/>
                </a:ext>
              </a:extLst>
            </p:cNvPr>
            <p:cNvSpPr/>
            <p:nvPr/>
          </p:nvSpPr>
          <p:spPr>
            <a:xfrm>
              <a:off x="0" y="0"/>
              <a:ext cx="3414712" cy="1214437"/>
            </a:xfrm>
            <a:prstGeom prst="rect">
              <a:avLst/>
            </a:prstGeom>
            <a:noFill/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de-DE"/>
            </a:p>
          </p:txBody>
        </p:sp>
        <p:grpSp>
          <p:nvGrpSpPr>
            <p:cNvPr id="489" name="Gruppieren 488">
              <a:extLst>
                <a:ext uri="{FF2B5EF4-FFF2-40B4-BE49-F238E27FC236}">
                  <a16:creationId xmlns:a16="http://schemas.microsoft.com/office/drawing/2014/main" id="{389A8260-FB6C-A743-89C2-B2D382DC4685}"/>
                </a:ext>
              </a:extLst>
            </p:cNvPr>
            <p:cNvGrpSpPr/>
            <p:nvPr/>
          </p:nvGrpSpPr>
          <p:grpSpPr>
            <a:xfrm>
              <a:off x="7143" y="7143"/>
              <a:ext cx="3397250" cy="1200451"/>
              <a:chOff x="0" y="0"/>
              <a:chExt cx="3397250" cy="1200451"/>
            </a:xfrm>
          </p:grpSpPr>
          <p:grpSp>
            <p:nvGrpSpPr>
              <p:cNvPr id="490" name="Gruppieren 489">
                <a:extLst>
                  <a:ext uri="{FF2B5EF4-FFF2-40B4-BE49-F238E27FC236}">
                    <a16:creationId xmlns:a16="http://schemas.microsoft.com/office/drawing/2014/main" id="{F48A9F6D-2BEE-2145-BCEF-DD14A53CF9AA}"/>
                  </a:ext>
                </a:extLst>
              </p:cNvPr>
              <p:cNvGrpSpPr/>
              <p:nvPr/>
            </p:nvGrpSpPr>
            <p:grpSpPr>
              <a:xfrm>
                <a:off x="0" y="0"/>
                <a:ext cx="3397250" cy="1200451"/>
                <a:chOff x="0" y="0"/>
                <a:chExt cx="3397250" cy="1200451"/>
              </a:xfrm>
            </p:grpSpPr>
            <p:grpSp>
              <p:nvGrpSpPr>
                <p:cNvPr id="492" name="Gruppieren 491">
                  <a:extLst>
                    <a:ext uri="{FF2B5EF4-FFF2-40B4-BE49-F238E27FC236}">
                      <a16:creationId xmlns:a16="http://schemas.microsoft.com/office/drawing/2014/main" id="{88AF6AEE-CBFF-4D44-902A-BC1FAAAF9E50}"/>
                    </a:ext>
                  </a:extLst>
                </p:cNvPr>
                <p:cNvGrpSpPr/>
                <p:nvPr/>
              </p:nvGrpSpPr>
              <p:grpSpPr>
                <a:xfrm>
                  <a:off x="0" y="0"/>
                  <a:ext cx="3397250" cy="1200451"/>
                  <a:chOff x="0" y="0"/>
                  <a:chExt cx="3397250" cy="1200451"/>
                </a:xfrm>
              </p:grpSpPr>
              <p:sp>
                <p:nvSpPr>
                  <p:cNvPr id="494" name="Rechteck 493">
                    <a:extLst>
                      <a:ext uri="{FF2B5EF4-FFF2-40B4-BE49-F238E27FC236}">
                        <a16:creationId xmlns:a16="http://schemas.microsoft.com/office/drawing/2014/main" id="{C9624C03-7C58-E445-9CC1-28BD954D3436}"/>
                      </a:ext>
                    </a:extLst>
                  </p:cNvPr>
                  <p:cNvSpPr/>
                  <p:nvPr/>
                </p:nvSpPr>
                <p:spPr>
                  <a:xfrm>
                    <a:off x="0" y="0"/>
                    <a:ext cx="473668" cy="885431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de-DE"/>
                  </a:p>
                </p:txBody>
              </p:sp>
              <p:sp>
                <p:nvSpPr>
                  <p:cNvPr id="495" name="Rechteck 494">
                    <a:extLst>
                      <a:ext uri="{FF2B5EF4-FFF2-40B4-BE49-F238E27FC236}">
                        <a16:creationId xmlns:a16="http://schemas.microsoft.com/office/drawing/2014/main" id="{737984DA-2A1C-0E43-A569-B527F78E33E7}"/>
                      </a:ext>
                    </a:extLst>
                  </p:cNvPr>
                  <p:cNvSpPr/>
                  <p:nvPr/>
                </p:nvSpPr>
                <p:spPr>
                  <a:xfrm>
                    <a:off x="713874" y="96252"/>
                    <a:ext cx="1242417" cy="780702"/>
                  </a:xfrm>
                  <a:prstGeom prst="rect">
                    <a:avLst/>
                  </a:prstGeom>
                  <a:noFill/>
                  <a:ln>
                    <a:prstDash val="dash"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de-DE"/>
                  </a:p>
                </p:txBody>
              </p:sp>
              <p:sp>
                <p:nvSpPr>
                  <p:cNvPr id="496" name="Rechteck 495">
                    <a:extLst>
                      <a:ext uri="{FF2B5EF4-FFF2-40B4-BE49-F238E27FC236}">
                        <a16:creationId xmlns:a16="http://schemas.microsoft.com/office/drawing/2014/main" id="{9E692654-F315-9D48-94FF-C1FFE4ED7A5B}"/>
                      </a:ext>
                    </a:extLst>
                  </p:cNvPr>
                  <p:cNvSpPr/>
                  <p:nvPr/>
                </p:nvSpPr>
                <p:spPr>
                  <a:xfrm>
                    <a:off x="2053389" y="96252"/>
                    <a:ext cx="1216920" cy="780702"/>
                  </a:xfrm>
                  <a:prstGeom prst="rect">
                    <a:avLst/>
                  </a:prstGeom>
                  <a:noFill/>
                  <a:ln>
                    <a:prstDash val="dash"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de-DE"/>
                  </a:p>
                </p:txBody>
              </p:sp>
              <p:grpSp>
                <p:nvGrpSpPr>
                  <p:cNvPr id="497" name="Gruppieren 496">
                    <a:extLst>
                      <a:ext uri="{FF2B5EF4-FFF2-40B4-BE49-F238E27FC236}">
                        <a16:creationId xmlns:a16="http://schemas.microsoft.com/office/drawing/2014/main" id="{70A497B9-98CC-654C-8738-0ABE0FBE5DF7}"/>
                      </a:ext>
                    </a:extLst>
                  </p:cNvPr>
                  <p:cNvGrpSpPr/>
                  <p:nvPr/>
                </p:nvGrpSpPr>
                <p:grpSpPr>
                  <a:xfrm>
                    <a:off x="1090863" y="513347"/>
                    <a:ext cx="518795" cy="362586"/>
                    <a:chOff x="0" y="0"/>
                    <a:chExt cx="838200" cy="585585"/>
                  </a:xfrm>
                  <a:solidFill>
                    <a:schemeClr val="bg1">
                      <a:lumMod val="65000"/>
                    </a:schemeClr>
                  </a:solidFill>
                </p:grpSpPr>
                <p:sp>
                  <p:nvSpPr>
                    <p:cNvPr id="502" name="Ecken des Rechtecks auf der gleichen Seite schneiden 501">
                      <a:extLst>
                        <a:ext uri="{FF2B5EF4-FFF2-40B4-BE49-F238E27FC236}">
                          <a16:creationId xmlns:a16="http://schemas.microsoft.com/office/drawing/2014/main" id="{4C468A36-BFEF-3044-91FA-0B2639B7E0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0" y="352540"/>
                      <a:ext cx="838200" cy="233045"/>
                    </a:xfrm>
                    <a:prstGeom prst="snip2SameRect">
                      <a:avLst>
                        <a:gd name="adj1" fmla="val 48154"/>
                        <a:gd name="adj2" fmla="val 0"/>
                      </a:avLst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de-DE"/>
                    </a:p>
                  </p:txBody>
                </p:sp>
                <p:sp>
                  <p:nvSpPr>
                    <p:cNvPr id="503" name="Träne 502">
                      <a:extLst>
                        <a:ext uri="{FF2B5EF4-FFF2-40B4-BE49-F238E27FC236}">
                          <a16:creationId xmlns:a16="http://schemas.microsoft.com/office/drawing/2014/main" id="{02F091D2-B2D5-174E-8755-BDD2C0DADBA2}"/>
                        </a:ext>
                      </a:extLst>
                    </p:cNvPr>
                    <p:cNvSpPr/>
                    <p:nvPr/>
                  </p:nvSpPr>
                  <p:spPr>
                    <a:xfrm rot="7970588">
                      <a:off x="225845" y="0"/>
                      <a:ext cx="406400" cy="406400"/>
                    </a:xfrm>
                    <a:prstGeom prst="teardrop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de-DE"/>
                    </a:p>
                  </p:txBody>
                </p:sp>
              </p:grpSp>
              <p:grpSp>
                <p:nvGrpSpPr>
                  <p:cNvPr id="498" name="Gruppieren 497">
                    <a:extLst>
                      <a:ext uri="{FF2B5EF4-FFF2-40B4-BE49-F238E27FC236}">
                        <a16:creationId xmlns:a16="http://schemas.microsoft.com/office/drawing/2014/main" id="{4366A65B-9721-4044-89A5-69AEDC6E915E}"/>
                      </a:ext>
                    </a:extLst>
                  </p:cNvPr>
                  <p:cNvGrpSpPr/>
                  <p:nvPr/>
                </p:nvGrpSpPr>
                <p:grpSpPr>
                  <a:xfrm>
                    <a:off x="2414337" y="513347"/>
                    <a:ext cx="518795" cy="361315"/>
                    <a:chOff x="0" y="0"/>
                    <a:chExt cx="838200" cy="583169"/>
                  </a:xfrm>
                  <a:solidFill>
                    <a:schemeClr val="bg1">
                      <a:lumMod val="65000"/>
                    </a:schemeClr>
                  </a:solidFill>
                </p:grpSpPr>
                <p:sp>
                  <p:nvSpPr>
                    <p:cNvPr id="500" name="Ecken des Rechtecks auf der gleichen Seite schneiden 499">
                      <a:extLst>
                        <a:ext uri="{FF2B5EF4-FFF2-40B4-BE49-F238E27FC236}">
                          <a16:creationId xmlns:a16="http://schemas.microsoft.com/office/drawing/2014/main" id="{477889FE-56D8-9C4B-99F2-A60E2ECFC13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0" y="350124"/>
                      <a:ext cx="838200" cy="233045"/>
                    </a:xfrm>
                    <a:prstGeom prst="snip2SameRect">
                      <a:avLst>
                        <a:gd name="adj1" fmla="val 48154"/>
                        <a:gd name="adj2" fmla="val 0"/>
                      </a:avLst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de-DE"/>
                    </a:p>
                  </p:txBody>
                </p:sp>
                <p:sp>
                  <p:nvSpPr>
                    <p:cNvPr id="501" name="Dreieck 500">
                      <a:extLst>
                        <a:ext uri="{FF2B5EF4-FFF2-40B4-BE49-F238E27FC236}">
                          <a16:creationId xmlns:a16="http://schemas.microsoft.com/office/drawing/2014/main" id="{840A3C0C-805B-AE41-A37D-829115B9EDA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65142" y="0"/>
                      <a:ext cx="304800" cy="363220"/>
                    </a:xfrm>
                    <a:prstGeom prst="triangl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de-DE"/>
                    </a:p>
                  </p:txBody>
                </p:sp>
              </p:grpSp>
              <p:sp>
                <p:nvSpPr>
                  <p:cNvPr id="499" name="Rechteck 498">
                    <a:extLst>
                      <a:ext uri="{FF2B5EF4-FFF2-40B4-BE49-F238E27FC236}">
                        <a16:creationId xmlns:a16="http://schemas.microsoft.com/office/drawing/2014/main" id="{6F4640FB-C369-3643-AAC1-362134BD4781}"/>
                      </a:ext>
                    </a:extLst>
                  </p:cNvPr>
                  <p:cNvSpPr/>
                  <p:nvPr/>
                </p:nvSpPr>
                <p:spPr>
                  <a:xfrm>
                    <a:off x="0" y="882316"/>
                    <a:ext cx="3397250" cy="318135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indent="449580">
                      <a:spcAft>
                        <a:spcPts val="0"/>
                      </a:spcAft>
                    </a:pPr>
                    <a:r>
                      <a:rPr lang="de-DE" sz="1200">
                        <a:effectLst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Block</a:t>
                    </a:r>
                  </a:p>
                </p:txBody>
              </p:sp>
            </p:grpSp>
            <p:sp>
              <p:nvSpPr>
                <p:cNvPr id="493" name="Pfeil nach unten 492">
                  <a:extLst>
                    <a:ext uri="{FF2B5EF4-FFF2-40B4-BE49-F238E27FC236}">
                      <a16:creationId xmlns:a16="http://schemas.microsoft.com/office/drawing/2014/main" id="{9D574998-1B99-F147-A1AA-50C1DBDF840F}"/>
                    </a:ext>
                  </a:extLst>
                </p:cNvPr>
                <p:cNvSpPr/>
                <p:nvPr/>
              </p:nvSpPr>
              <p:spPr>
                <a:xfrm>
                  <a:off x="80210" y="858252"/>
                  <a:ext cx="304773" cy="322495"/>
                </a:xfrm>
                <a:prstGeom prst="downArrow">
                  <a:avLst/>
                </a:prstGeom>
                <a:solidFill>
                  <a:schemeClr val="bg1"/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de-DE"/>
                </a:p>
              </p:txBody>
            </p:sp>
          </p:grpSp>
          <p:sp>
            <p:nvSpPr>
              <p:cNvPr id="491" name="Pfeil nach unten 490">
                <a:extLst>
                  <a:ext uri="{FF2B5EF4-FFF2-40B4-BE49-F238E27FC236}">
                    <a16:creationId xmlns:a16="http://schemas.microsoft.com/office/drawing/2014/main" id="{D8F1B0DD-82C9-9240-9727-8A43FF591ABF}"/>
                  </a:ext>
                </a:extLst>
              </p:cNvPr>
              <p:cNvSpPr/>
              <p:nvPr/>
            </p:nvSpPr>
            <p:spPr>
              <a:xfrm>
                <a:off x="79200" y="79200"/>
                <a:ext cx="304165" cy="278765"/>
              </a:xfrm>
              <a:prstGeom prst="downArrow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504" name="Gruppieren 503">
            <a:extLst>
              <a:ext uri="{FF2B5EF4-FFF2-40B4-BE49-F238E27FC236}">
                <a16:creationId xmlns:a16="http://schemas.microsoft.com/office/drawing/2014/main" id="{9D38B850-11D1-9044-9E14-E722CAC37958}"/>
              </a:ext>
            </a:extLst>
          </p:cNvPr>
          <p:cNvGrpSpPr/>
          <p:nvPr/>
        </p:nvGrpSpPr>
        <p:grpSpPr>
          <a:xfrm>
            <a:off x="8272499" y="5296799"/>
            <a:ext cx="3414395" cy="1214120"/>
            <a:chOff x="0" y="0"/>
            <a:chExt cx="3414712" cy="1214437"/>
          </a:xfrm>
        </p:grpSpPr>
        <p:sp>
          <p:nvSpPr>
            <p:cNvPr id="505" name="Rechteck 504">
              <a:extLst>
                <a:ext uri="{FF2B5EF4-FFF2-40B4-BE49-F238E27FC236}">
                  <a16:creationId xmlns:a16="http://schemas.microsoft.com/office/drawing/2014/main" id="{8CAC389F-3F3E-D541-B78C-DAAF866C6B8C}"/>
                </a:ext>
              </a:extLst>
            </p:cNvPr>
            <p:cNvSpPr/>
            <p:nvPr/>
          </p:nvSpPr>
          <p:spPr>
            <a:xfrm>
              <a:off x="0" y="0"/>
              <a:ext cx="3414712" cy="1214437"/>
            </a:xfrm>
            <a:prstGeom prst="rect">
              <a:avLst/>
            </a:prstGeom>
            <a:noFill/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de-DE"/>
            </a:p>
          </p:txBody>
        </p:sp>
        <p:grpSp>
          <p:nvGrpSpPr>
            <p:cNvPr id="506" name="Gruppieren 505">
              <a:extLst>
                <a:ext uri="{FF2B5EF4-FFF2-40B4-BE49-F238E27FC236}">
                  <a16:creationId xmlns:a16="http://schemas.microsoft.com/office/drawing/2014/main" id="{47F32A9A-D40B-F644-923E-999C4173A2F0}"/>
                </a:ext>
              </a:extLst>
            </p:cNvPr>
            <p:cNvGrpSpPr/>
            <p:nvPr/>
          </p:nvGrpSpPr>
          <p:grpSpPr>
            <a:xfrm>
              <a:off x="7143" y="7143"/>
              <a:ext cx="3397250" cy="1200451"/>
              <a:chOff x="0" y="0"/>
              <a:chExt cx="3397250" cy="1200451"/>
            </a:xfrm>
          </p:grpSpPr>
          <p:grpSp>
            <p:nvGrpSpPr>
              <p:cNvPr id="507" name="Gruppieren 506">
                <a:extLst>
                  <a:ext uri="{FF2B5EF4-FFF2-40B4-BE49-F238E27FC236}">
                    <a16:creationId xmlns:a16="http://schemas.microsoft.com/office/drawing/2014/main" id="{DD3CEC80-B0F8-A441-948E-8B3D6A0274F7}"/>
                  </a:ext>
                </a:extLst>
              </p:cNvPr>
              <p:cNvGrpSpPr/>
              <p:nvPr/>
            </p:nvGrpSpPr>
            <p:grpSpPr>
              <a:xfrm>
                <a:off x="0" y="0"/>
                <a:ext cx="3397250" cy="1200451"/>
                <a:chOff x="0" y="0"/>
                <a:chExt cx="3397250" cy="1200451"/>
              </a:xfrm>
            </p:grpSpPr>
            <p:grpSp>
              <p:nvGrpSpPr>
                <p:cNvPr id="509" name="Gruppieren 508">
                  <a:extLst>
                    <a:ext uri="{FF2B5EF4-FFF2-40B4-BE49-F238E27FC236}">
                      <a16:creationId xmlns:a16="http://schemas.microsoft.com/office/drawing/2014/main" id="{1170FAE0-A21E-1344-B063-58F1EFDA7559}"/>
                    </a:ext>
                  </a:extLst>
                </p:cNvPr>
                <p:cNvGrpSpPr/>
                <p:nvPr/>
              </p:nvGrpSpPr>
              <p:grpSpPr>
                <a:xfrm>
                  <a:off x="0" y="0"/>
                  <a:ext cx="3397250" cy="1200451"/>
                  <a:chOff x="0" y="0"/>
                  <a:chExt cx="3397250" cy="1200451"/>
                </a:xfrm>
              </p:grpSpPr>
              <p:sp>
                <p:nvSpPr>
                  <p:cNvPr id="511" name="Rechteck 510">
                    <a:extLst>
                      <a:ext uri="{FF2B5EF4-FFF2-40B4-BE49-F238E27FC236}">
                        <a16:creationId xmlns:a16="http://schemas.microsoft.com/office/drawing/2014/main" id="{C11AAB64-E474-574C-8E47-F0812B37DEE5}"/>
                      </a:ext>
                    </a:extLst>
                  </p:cNvPr>
                  <p:cNvSpPr/>
                  <p:nvPr/>
                </p:nvSpPr>
                <p:spPr>
                  <a:xfrm>
                    <a:off x="0" y="0"/>
                    <a:ext cx="473668" cy="885431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de-DE"/>
                  </a:p>
                </p:txBody>
              </p:sp>
              <p:sp>
                <p:nvSpPr>
                  <p:cNvPr id="512" name="Rechteck 511">
                    <a:extLst>
                      <a:ext uri="{FF2B5EF4-FFF2-40B4-BE49-F238E27FC236}">
                        <a16:creationId xmlns:a16="http://schemas.microsoft.com/office/drawing/2014/main" id="{D484293B-C204-8B48-A428-3BAEFBC04AEC}"/>
                      </a:ext>
                    </a:extLst>
                  </p:cNvPr>
                  <p:cNvSpPr/>
                  <p:nvPr/>
                </p:nvSpPr>
                <p:spPr>
                  <a:xfrm>
                    <a:off x="713874" y="96252"/>
                    <a:ext cx="1242417" cy="780702"/>
                  </a:xfrm>
                  <a:prstGeom prst="rect">
                    <a:avLst/>
                  </a:prstGeom>
                  <a:noFill/>
                  <a:ln>
                    <a:prstDash val="dash"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de-DE"/>
                  </a:p>
                </p:txBody>
              </p:sp>
              <p:sp>
                <p:nvSpPr>
                  <p:cNvPr id="513" name="Rechteck 512">
                    <a:extLst>
                      <a:ext uri="{FF2B5EF4-FFF2-40B4-BE49-F238E27FC236}">
                        <a16:creationId xmlns:a16="http://schemas.microsoft.com/office/drawing/2014/main" id="{490321DB-7569-2141-8460-8C91F2705C85}"/>
                      </a:ext>
                    </a:extLst>
                  </p:cNvPr>
                  <p:cNvSpPr/>
                  <p:nvPr/>
                </p:nvSpPr>
                <p:spPr>
                  <a:xfrm>
                    <a:off x="2053389" y="96252"/>
                    <a:ext cx="1216920" cy="780702"/>
                  </a:xfrm>
                  <a:prstGeom prst="rect">
                    <a:avLst/>
                  </a:prstGeom>
                  <a:noFill/>
                  <a:ln>
                    <a:prstDash val="dash"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de-DE"/>
                  </a:p>
                </p:txBody>
              </p:sp>
              <p:grpSp>
                <p:nvGrpSpPr>
                  <p:cNvPr id="514" name="Gruppieren 513">
                    <a:extLst>
                      <a:ext uri="{FF2B5EF4-FFF2-40B4-BE49-F238E27FC236}">
                        <a16:creationId xmlns:a16="http://schemas.microsoft.com/office/drawing/2014/main" id="{7CEDB54F-E980-3D48-AE6F-A904B6A59834}"/>
                      </a:ext>
                    </a:extLst>
                  </p:cNvPr>
                  <p:cNvGrpSpPr/>
                  <p:nvPr/>
                </p:nvGrpSpPr>
                <p:grpSpPr>
                  <a:xfrm>
                    <a:off x="1090863" y="513347"/>
                    <a:ext cx="518795" cy="362586"/>
                    <a:chOff x="0" y="0"/>
                    <a:chExt cx="838200" cy="585585"/>
                  </a:xfrm>
                  <a:solidFill>
                    <a:schemeClr val="bg1">
                      <a:lumMod val="65000"/>
                    </a:schemeClr>
                  </a:solidFill>
                </p:grpSpPr>
                <p:sp>
                  <p:nvSpPr>
                    <p:cNvPr id="519" name="Ecken des Rechtecks auf der gleichen Seite schneiden 518">
                      <a:extLst>
                        <a:ext uri="{FF2B5EF4-FFF2-40B4-BE49-F238E27FC236}">
                          <a16:creationId xmlns:a16="http://schemas.microsoft.com/office/drawing/2014/main" id="{79CBDD7A-D4D1-A84B-A6C8-1F1FBB93BD6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0" y="352540"/>
                      <a:ext cx="838200" cy="233045"/>
                    </a:xfrm>
                    <a:prstGeom prst="snip2SameRect">
                      <a:avLst>
                        <a:gd name="adj1" fmla="val 48154"/>
                        <a:gd name="adj2" fmla="val 0"/>
                      </a:avLst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de-DE"/>
                    </a:p>
                  </p:txBody>
                </p:sp>
                <p:sp>
                  <p:nvSpPr>
                    <p:cNvPr id="520" name="Träne 519">
                      <a:extLst>
                        <a:ext uri="{FF2B5EF4-FFF2-40B4-BE49-F238E27FC236}">
                          <a16:creationId xmlns:a16="http://schemas.microsoft.com/office/drawing/2014/main" id="{C7FF7E47-E5C0-EF40-9F21-DF6B5C2CE6E5}"/>
                        </a:ext>
                      </a:extLst>
                    </p:cNvPr>
                    <p:cNvSpPr/>
                    <p:nvPr/>
                  </p:nvSpPr>
                  <p:spPr>
                    <a:xfrm rot="7970588">
                      <a:off x="225845" y="0"/>
                      <a:ext cx="406400" cy="406400"/>
                    </a:xfrm>
                    <a:prstGeom prst="teardrop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de-DE"/>
                    </a:p>
                  </p:txBody>
                </p:sp>
              </p:grpSp>
              <p:grpSp>
                <p:nvGrpSpPr>
                  <p:cNvPr id="515" name="Gruppieren 514">
                    <a:extLst>
                      <a:ext uri="{FF2B5EF4-FFF2-40B4-BE49-F238E27FC236}">
                        <a16:creationId xmlns:a16="http://schemas.microsoft.com/office/drawing/2014/main" id="{1B8D053D-C42B-3845-8609-1C6CC2B96990}"/>
                      </a:ext>
                    </a:extLst>
                  </p:cNvPr>
                  <p:cNvGrpSpPr/>
                  <p:nvPr/>
                </p:nvGrpSpPr>
                <p:grpSpPr>
                  <a:xfrm>
                    <a:off x="2414337" y="513347"/>
                    <a:ext cx="518795" cy="361315"/>
                    <a:chOff x="0" y="0"/>
                    <a:chExt cx="838200" cy="583169"/>
                  </a:xfrm>
                  <a:solidFill>
                    <a:schemeClr val="bg1">
                      <a:lumMod val="65000"/>
                    </a:schemeClr>
                  </a:solidFill>
                </p:grpSpPr>
                <p:sp>
                  <p:nvSpPr>
                    <p:cNvPr id="517" name="Ecken des Rechtecks auf der gleichen Seite schneiden 516">
                      <a:extLst>
                        <a:ext uri="{FF2B5EF4-FFF2-40B4-BE49-F238E27FC236}">
                          <a16:creationId xmlns:a16="http://schemas.microsoft.com/office/drawing/2014/main" id="{02130E79-CFB8-1B41-BCED-05678E8EB62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0" y="350124"/>
                      <a:ext cx="838200" cy="233045"/>
                    </a:xfrm>
                    <a:prstGeom prst="snip2SameRect">
                      <a:avLst>
                        <a:gd name="adj1" fmla="val 48154"/>
                        <a:gd name="adj2" fmla="val 0"/>
                      </a:avLst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de-DE"/>
                    </a:p>
                  </p:txBody>
                </p:sp>
                <p:sp>
                  <p:nvSpPr>
                    <p:cNvPr id="518" name="Dreieck 517">
                      <a:extLst>
                        <a:ext uri="{FF2B5EF4-FFF2-40B4-BE49-F238E27FC236}">
                          <a16:creationId xmlns:a16="http://schemas.microsoft.com/office/drawing/2014/main" id="{FF684ADA-8CC2-5E4A-92EF-6B460ACFBE4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65142" y="0"/>
                      <a:ext cx="304800" cy="363220"/>
                    </a:xfrm>
                    <a:prstGeom prst="triangl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de-DE"/>
                    </a:p>
                  </p:txBody>
                </p:sp>
              </p:grpSp>
              <p:sp>
                <p:nvSpPr>
                  <p:cNvPr id="516" name="Rechteck 515">
                    <a:extLst>
                      <a:ext uri="{FF2B5EF4-FFF2-40B4-BE49-F238E27FC236}">
                        <a16:creationId xmlns:a16="http://schemas.microsoft.com/office/drawing/2014/main" id="{A305F097-5C07-B943-8801-C931B957EBF0}"/>
                      </a:ext>
                    </a:extLst>
                  </p:cNvPr>
                  <p:cNvSpPr/>
                  <p:nvPr/>
                </p:nvSpPr>
                <p:spPr>
                  <a:xfrm>
                    <a:off x="0" y="882316"/>
                    <a:ext cx="3397250" cy="318135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indent="449580">
                      <a:spcAft>
                        <a:spcPts val="0"/>
                      </a:spcAft>
                    </a:pPr>
                    <a:r>
                      <a:rPr lang="de-DE" sz="1200">
                        <a:effectLst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Block</a:t>
                    </a:r>
                  </a:p>
                </p:txBody>
              </p:sp>
            </p:grpSp>
            <p:sp>
              <p:nvSpPr>
                <p:cNvPr id="510" name="Pfeil nach unten 509">
                  <a:extLst>
                    <a:ext uri="{FF2B5EF4-FFF2-40B4-BE49-F238E27FC236}">
                      <a16:creationId xmlns:a16="http://schemas.microsoft.com/office/drawing/2014/main" id="{8D91F6FD-DEBA-1E48-B4A0-2B29E6E4DB14}"/>
                    </a:ext>
                  </a:extLst>
                </p:cNvPr>
                <p:cNvSpPr/>
                <p:nvPr/>
              </p:nvSpPr>
              <p:spPr>
                <a:xfrm>
                  <a:off x="80210" y="858252"/>
                  <a:ext cx="304773" cy="322495"/>
                </a:xfrm>
                <a:prstGeom prst="downArrow">
                  <a:avLst/>
                </a:prstGeom>
                <a:solidFill>
                  <a:schemeClr val="bg1"/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de-DE"/>
                </a:p>
              </p:txBody>
            </p:sp>
          </p:grpSp>
          <p:sp>
            <p:nvSpPr>
              <p:cNvPr id="508" name="Pfeil nach unten 507">
                <a:extLst>
                  <a:ext uri="{FF2B5EF4-FFF2-40B4-BE49-F238E27FC236}">
                    <a16:creationId xmlns:a16="http://schemas.microsoft.com/office/drawing/2014/main" id="{C38CA01B-F513-D245-85A6-6DD139A89F43}"/>
                  </a:ext>
                </a:extLst>
              </p:cNvPr>
              <p:cNvSpPr/>
              <p:nvPr/>
            </p:nvSpPr>
            <p:spPr>
              <a:xfrm>
                <a:off x="79200" y="79200"/>
                <a:ext cx="304165" cy="278765"/>
              </a:xfrm>
              <a:prstGeom prst="downArrow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521" name="Gruppieren 520">
            <a:extLst>
              <a:ext uri="{FF2B5EF4-FFF2-40B4-BE49-F238E27FC236}">
                <a16:creationId xmlns:a16="http://schemas.microsoft.com/office/drawing/2014/main" id="{4FFF1482-840A-C548-8BC5-32768E498022}"/>
              </a:ext>
            </a:extLst>
          </p:cNvPr>
          <p:cNvGrpSpPr/>
          <p:nvPr/>
        </p:nvGrpSpPr>
        <p:grpSpPr>
          <a:xfrm>
            <a:off x="8260380" y="5297641"/>
            <a:ext cx="3414395" cy="1214120"/>
            <a:chOff x="0" y="0"/>
            <a:chExt cx="3414712" cy="1214437"/>
          </a:xfrm>
        </p:grpSpPr>
        <p:sp>
          <p:nvSpPr>
            <p:cNvPr id="522" name="Rechteck 521">
              <a:extLst>
                <a:ext uri="{FF2B5EF4-FFF2-40B4-BE49-F238E27FC236}">
                  <a16:creationId xmlns:a16="http://schemas.microsoft.com/office/drawing/2014/main" id="{7E453E09-0662-3F45-814B-562BC6AF4E2E}"/>
                </a:ext>
              </a:extLst>
            </p:cNvPr>
            <p:cNvSpPr/>
            <p:nvPr/>
          </p:nvSpPr>
          <p:spPr>
            <a:xfrm>
              <a:off x="0" y="0"/>
              <a:ext cx="3414712" cy="1214437"/>
            </a:xfrm>
            <a:prstGeom prst="rect">
              <a:avLst/>
            </a:prstGeom>
            <a:noFill/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de-DE"/>
            </a:p>
          </p:txBody>
        </p:sp>
        <p:grpSp>
          <p:nvGrpSpPr>
            <p:cNvPr id="523" name="Gruppieren 522">
              <a:extLst>
                <a:ext uri="{FF2B5EF4-FFF2-40B4-BE49-F238E27FC236}">
                  <a16:creationId xmlns:a16="http://schemas.microsoft.com/office/drawing/2014/main" id="{CDBBC0A3-9AD0-3745-9D7A-4E7490D91481}"/>
                </a:ext>
              </a:extLst>
            </p:cNvPr>
            <p:cNvGrpSpPr/>
            <p:nvPr/>
          </p:nvGrpSpPr>
          <p:grpSpPr>
            <a:xfrm>
              <a:off x="7143" y="7143"/>
              <a:ext cx="3397250" cy="1200451"/>
              <a:chOff x="0" y="0"/>
              <a:chExt cx="3397250" cy="1200451"/>
            </a:xfrm>
          </p:grpSpPr>
          <p:grpSp>
            <p:nvGrpSpPr>
              <p:cNvPr id="524" name="Gruppieren 523">
                <a:extLst>
                  <a:ext uri="{FF2B5EF4-FFF2-40B4-BE49-F238E27FC236}">
                    <a16:creationId xmlns:a16="http://schemas.microsoft.com/office/drawing/2014/main" id="{A396E86C-4B89-C346-AF2A-5D12DE56EEA1}"/>
                  </a:ext>
                </a:extLst>
              </p:cNvPr>
              <p:cNvGrpSpPr/>
              <p:nvPr/>
            </p:nvGrpSpPr>
            <p:grpSpPr>
              <a:xfrm>
                <a:off x="0" y="0"/>
                <a:ext cx="3397250" cy="1200451"/>
                <a:chOff x="0" y="0"/>
                <a:chExt cx="3397250" cy="1200451"/>
              </a:xfrm>
            </p:grpSpPr>
            <p:grpSp>
              <p:nvGrpSpPr>
                <p:cNvPr id="526" name="Gruppieren 525">
                  <a:extLst>
                    <a:ext uri="{FF2B5EF4-FFF2-40B4-BE49-F238E27FC236}">
                      <a16:creationId xmlns:a16="http://schemas.microsoft.com/office/drawing/2014/main" id="{C1A8597F-4FC3-1F49-A198-B978C723DD7B}"/>
                    </a:ext>
                  </a:extLst>
                </p:cNvPr>
                <p:cNvGrpSpPr/>
                <p:nvPr/>
              </p:nvGrpSpPr>
              <p:grpSpPr>
                <a:xfrm>
                  <a:off x="0" y="0"/>
                  <a:ext cx="3397250" cy="1200451"/>
                  <a:chOff x="0" y="0"/>
                  <a:chExt cx="3397250" cy="1200451"/>
                </a:xfrm>
              </p:grpSpPr>
              <p:sp>
                <p:nvSpPr>
                  <p:cNvPr id="528" name="Rechteck 527">
                    <a:extLst>
                      <a:ext uri="{FF2B5EF4-FFF2-40B4-BE49-F238E27FC236}">
                        <a16:creationId xmlns:a16="http://schemas.microsoft.com/office/drawing/2014/main" id="{9ECF2B74-B4DE-4046-9D31-C299C75AFDE7}"/>
                      </a:ext>
                    </a:extLst>
                  </p:cNvPr>
                  <p:cNvSpPr/>
                  <p:nvPr/>
                </p:nvSpPr>
                <p:spPr>
                  <a:xfrm>
                    <a:off x="0" y="0"/>
                    <a:ext cx="473668" cy="885431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de-DE"/>
                  </a:p>
                </p:txBody>
              </p:sp>
              <p:sp>
                <p:nvSpPr>
                  <p:cNvPr id="529" name="Rechteck 528">
                    <a:extLst>
                      <a:ext uri="{FF2B5EF4-FFF2-40B4-BE49-F238E27FC236}">
                        <a16:creationId xmlns:a16="http://schemas.microsoft.com/office/drawing/2014/main" id="{BCFA1144-14C0-5742-9E0D-71FAED6B0362}"/>
                      </a:ext>
                    </a:extLst>
                  </p:cNvPr>
                  <p:cNvSpPr/>
                  <p:nvPr/>
                </p:nvSpPr>
                <p:spPr>
                  <a:xfrm>
                    <a:off x="713874" y="96252"/>
                    <a:ext cx="1242417" cy="780702"/>
                  </a:xfrm>
                  <a:prstGeom prst="rect">
                    <a:avLst/>
                  </a:prstGeom>
                  <a:noFill/>
                  <a:ln>
                    <a:prstDash val="dash"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de-DE"/>
                  </a:p>
                </p:txBody>
              </p:sp>
              <p:sp>
                <p:nvSpPr>
                  <p:cNvPr id="530" name="Rechteck 529">
                    <a:extLst>
                      <a:ext uri="{FF2B5EF4-FFF2-40B4-BE49-F238E27FC236}">
                        <a16:creationId xmlns:a16="http://schemas.microsoft.com/office/drawing/2014/main" id="{F5537A89-D3D4-2D48-BFC8-8649880788E9}"/>
                      </a:ext>
                    </a:extLst>
                  </p:cNvPr>
                  <p:cNvSpPr/>
                  <p:nvPr/>
                </p:nvSpPr>
                <p:spPr>
                  <a:xfrm>
                    <a:off x="2053389" y="96252"/>
                    <a:ext cx="1216920" cy="780702"/>
                  </a:xfrm>
                  <a:prstGeom prst="rect">
                    <a:avLst/>
                  </a:prstGeom>
                  <a:noFill/>
                  <a:ln>
                    <a:prstDash val="dash"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de-DE"/>
                  </a:p>
                </p:txBody>
              </p:sp>
              <p:grpSp>
                <p:nvGrpSpPr>
                  <p:cNvPr id="531" name="Gruppieren 530">
                    <a:extLst>
                      <a:ext uri="{FF2B5EF4-FFF2-40B4-BE49-F238E27FC236}">
                        <a16:creationId xmlns:a16="http://schemas.microsoft.com/office/drawing/2014/main" id="{5B3F0C77-75B7-E946-9AF4-AFF84B875B88}"/>
                      </a:ext>
                    </a:extLst>
                  </p:cNvPr>
                  <p:cNvGrpSpPr/>
                  <p:nvPr/>
                </p:nvGrpSpPr>
                <p:grpSpPr>
                  <a:xfrm>
                    <a:off x="1090863" y="513347"/>
                    <a:ext cx="518795" cy="362586"/>
                    <a:chOff x="0" y="0"/>
                    <a:chExt cx="838200" cy="585585"/>
                  </a:xfrm>
                  <a:solidFill>
                    <a:schemeClr val="bg1">
                      <a:lumMod val="65000"/>
                    </a:schemeClr>
                  </a:solidFill>
                </p:grpSpPr>
                <p:sp>
                  <p:nvSpPr>
                    <p:cNvPr id="536" name="Ecken des Rechtecks auf der gleichen Seite schneiden 535">
                      <a:extLst>
                        <a:ext uri="{FF2B5EF4-FFF2-40B4-BE49-F238E27FC236}">
                          <a16:creationId xmlns:a16="http://schemas.microsoft.com/office/drawing/2014/main" id="{AFBF807B-F122-F24A-A7B6-E353705C26C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0" y="352540"/>
                      <a:ext cx="838200" cy="233045"/>
                    </a:xfrm>
                    <a:prstGeom prst="snip2SameRect">
                      <a:avLst>
                        <a:gd name="adj1" fmla="val 48154"/>
                        <a:gd name="adj2" fmla="val 0"/>
                      </a:avLst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de-DE"/>
                    </a:p>
                  </p:txBody>
                </p:sp>
                <p:sp>
                  <p:nvSpPr>
                    <p:cNvPr id="537" name="Träne 536">
                      <a:extLst>
                        <a:ext uri="{FF2B5EF4-FFF2-40B4-BE49-F238E27FC236}">
                          <a16:creationId xmlns:a16="http://schemas.microsoft.com/office/drawing/2014/main" id="{25FDAE2F-27FC-C84E-AFB9-E0B5EEB4873A}"/>
                        </a:ext>
                      </a:extLst>
                    </p:cNvPr>
                    <p:cNvSpPr/>
                    <p:nvPr/>
                  </p:nvSpPr>
                  <p:spPr>
                    <a:xfrm rot="7970588">
                      <a:off x="225845" y="0"/>
                      <a:ext cx="406400" cy="406400"/>
                    </a:xfrm>
                    <a:prstGeom prst="teardrop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de-DE"/>
                    </a:p>
                  </p:txBody>
                </p:sp>
              </p:grpSp>
              <p:grpSp>
                <p:nvGrpSpPr>
                  <p:cNvPr id="532" name="Gruppieren 531">
                    <a:extLst>
                      <a:ext uri="{FF2B5EF4-FFF2-40B4-BE49-F238E27FC236}">
                        <a16:creationId xmlns:a16="http://schemas.microsoft.com/office/drawing/2014/main" id="{6E0CEF7B-7EF6-8C4D-A664-F5B7FFE3A399}"/>
                      </a:ext>
                    </a:extLst>
                  </p:cNvPr>
                  <p:cNvGrpSpPr/>
                  <p:nvPr/>
                </p:nvGrpSpPr>
                <p:grpSpPr>
                  <a:xfrm>
                    <a:off x="2414337" y="513347"/>
                    <a:ext cx="518795" cy="361315"/>
                    <a:chOff x="0" y="0"/>
                    <a:chExt cx="838200" cy="583169"/>
                  </a:xfrm>
                  <a:solidFill>
                    <a:schemeClr val="bg1">
                      <a:lumMod val="65000"/>
                    </a:schemeClr>
                  </a:solidFill>
                </p:grpSpPr>
                <p:sp>
                  <p:nvSpPr>
                    <p:cNvPr id="534" name="Ecken des Rechtecks auf der gleichen Seite schneiden 533">
                      <a:extLst>
                        <a:ext uri="{FF2B5EF4-FFF2-40B4-BE49-F238E27FC236}">
                          <a16:creationId xmlns:a16="http://schemas.microsoft.com/office/drawing/2014/main" id="{AD66C658-3792-C041-8E10-367EB16C217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0" y="350124"/>
                      <a:ext cx="838200" cy="233045"/>
                    </a:xfrm>
                    <a:prstGeom prst="snip2SameRect">
                      <a:avLst>
                        <a:gd name="adj1" fmla="val 48154"/>
                        <a:gd name="adj2" fmla="val 0"/>
                      </a:avLst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de-DE"/>
                    </a:p>
                  </p:txBody>
                </p:sp>
                <p:sp>
                  <p:nvSpPr>
                    <p:cNvPr id="535" name="Dreieck 534">
                      <a:extLst>
                        <a:ext uri="{FF2B5EF4-FFF2-40B4-BE49-F238E27FC236}">
                          <a16:creationId xmlns:a16="http://schemas.microsoft.com/office/drawing/2014/main" id="{0B4E8629-7040-184A-B570-E286F1E6AAC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65142" y="0"/>
                      <a:ext cx="304800" cy="363220"/>
                    </a:xfrm>
                    <a:prstGeom prst="triangl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de-DE"/>
                    </a:p>
                  </p:txBody>
                </p:sp>
              </p:grpSp>
              <p:sp>
                <p:nvSpPr>
                  <p:cNvPr id="533" name="Rechteck 532">
                    <a:extLst>
                      <a:ext uri="{FF2B5EF4-FFF2-40B4-BE49-F238E27FC236}">
                        <a16:creationId xmlns:a16="http://schemas.microsoft.com/office/drawing/2014/main" id="{2B887F46-3E23-C94E-B48D-9833B62789AA}"/>
                      </a:ext>
                    </a:extLst>
                  </p:cNvPr>
                  <p:cNvSpPr/>
                  <p:nvPr/>
                </p:nvSpPr>
                <p:spPr>
                  <a:xfrm>
                    <a:off x="0" y="882316"/>
                    <a:ext cx="3397250" cy="318135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indent="449580">
                      <a:spcAft>
                        <a:spcPts val="0"/>
                      </a:spcAft>
                    </a:pPr>
                    <a:r>
                      <a:rPr lang="de-DE" sz="1200">
                        <a:effectLst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Block</a:t>
                    </a:r>
                  </a:p>
                </p:txBody>
              </p:sp>
            </p:grpSp>
            <p:sp>
              <p:nvSpPr>
                <p:cNvPr id="527" name="Pfeil nach unten 526">
                  <a:extLst>
                    <a:ext uri="{FF2B5EF4-FFF2-40B4-BE49-F238E27FC236}">
                      <a16:creationId xmlns:a16="http://schemas.microsoft.com/office/drawing/2014/main" id="{E8DF2BC2-3A9F-854E-A163-790855960E17}"/>
                    </a:ext>
                  </a:extLst>
                </p:cNvPr>
                <p:cNvSpPr/>
                <p:nvPr/>
              </p:nvSpPr>
              <p:spPr>
                <a:xfrm>
                  <a:off x="80210" y="858252"/>
                  <a:ext cx="304773" cy="322495"/>
                </a:xfrm>
                <a:prstGeom prst="downArrow">
                  <a:avLst/>
                </a:prstGeom>
                <a:solidFill>
                  <a:schemeClr val="bg1"/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de-DE"/>
                </a:p>
              </p:txBody>
            </p:sp>
          </p:grpSp>
          <p:sp>
            <p:nvSpPr>
              <p:cNvPr id="525" name="Pfeil nach unten 524">
                <a:extLst>
                  <a:ext uri="{FF2B5EF4-FFF2-40B4-BE49-F238E27FC236}">
                    <a16:creationId xmlns:a16="http://schemas.microsoft.com/office/drawing/2014/main" id="{41BD4F5B-F6A8-3F47-82A8-690F0580DA45}"/>
                  </a:ext>
                </a:extLst>
              </p:cNvPr>
              <p:cNvSpPr/>
              <p:nvPr/>
            </p:nvSpPr>
            <p:spPr>
              <a:xfrm>
                <a:off x="79200" y="79200"/>
                <a:ext cx="304165" cy="278765"/>
              </a:xfrm>
              <a:prstGeom prst="downArrow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336" name="Gruppieren 335">
            <a:extLst>
              <a:ext uri="{FF2B5EF4-FFF2-40B4-BE49-F238E27FC236}">
                <a16:creationId xmlns:a16="http://schemas.microsoft.com/office/drawing/2014/main" id="{A5706406-510A-9746-BA53-C938B1F6E1BF}"/>
              </a:ext>
            </a:extLst>
          </p:cNvPr>
          <p:cNvGrpSpPr/>
          <p:nvPr/>
        </p:nvGrpSpPr>
        <p:grpSpPr>
          <a:xfrm>
            <a:off x="8231896" y="5295957"/>
            <a:ext cx="3414395" cy="1214120"/>
            <a:chOff x="0" y="0"/>
            <a:chExt cx="3414712" cy="1214437"/>
          </a:xfrm>
        </p:grpSpPr>
        <p:sp>
          <p:nvSpPr>
            <p:cNvPr id="337" name="Rechteck 336">
              <a:extLst>
                <a:ext uri="{FF2B5EF4-FFF2-40B4-BE49-F238E27FC236}">
                  <a16:creationId xmlns:a16="http://schemas.microsoft.com/office/drawing/2014/main" id="{2451D0AC-8488-5D45-9C58-95C430A5F4B2}"/>
                </a:ext>
              </a:extLst>
            </p:cNvPr>
            <p:cNvSpPr/>
            <p:nvPr/>
          </p:nvSpPr>
          <p:spPr>
            <a:xfrm>
              <a:off x="0" y="0"/>
              <a:ext cx="3414712" cy="1214437"/>
            </a:xfrm>
            <a:prstGeom prst="rect">
              <a:avLst/>
            </a:prstGeom>
            <a:noFill/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de-DE"/>
            </a:p>
          </p:txBody>
        </p:sp>
        <p:grpSp>
          <p:nvGrpSpPr>
            <p:cNvPr id="338" name="Gruppieren 337">
              <a:extLst>
                <a:ext uri="{FF2B5EF4-FFF2-40B4-BE49-F238E27FC236}">
                  <a16:creationId xmlns:a16="http://schemas.microsoft.com/office/drawing/2014/main" id="{55FC24F8-BCF4-0C4E-B0EA-8D5D40DA4F80}"/>
                </a:ext>
              </a:extLst>
            </p:cNvPr>
            <p:cNvGrpSpPr/>
            <p:nvPr/>
          </p:nvGrpSpPr>
          <p:grpSpPr>
            <a:xfrm>
              <a:off x="7143" y="7143"/>
              <a:ext cx="3397250" cy="1200451"/>
              <a:chOff x="0" y="0"/>
              <a:chExt cx="3397250" cy="1200451"/>
            </a:xfrm>
          </p:grpSpPr>
          <p:grpSp>
            <p:nvGrpSpPr>
              <p:cNvPr id="339" name="Gruppieren 338">
                <a:extLst>
                  <a:ext uri="{FF2B5EF4-FFF2-40B4-BE49-F238E27FC236}">
                    <a16:creationId xmlns:a16="http://schemas.microsoft.com/office/drawing/2014/main" id="{0A1CAFD6-EE9F-3E4C-9939-12972362B642}"/>
                  </a:ext>
                </a:extLst>
              </p:cNvPr>
              <p:cNvGrpSpPr/>
              <p:nvPr/>
            </p:nvGrpSpPr>
            <p:grpSpPr>
              <a:xfrm>
                <a:off x="0" y="0"/>
                <a:ext cx="3397250" cy="1200451"/>
                <a:chOff x="0" y="0"/>
                <a:chExt cx="3397250" cy="1200451"/>
              </a:xfrm>
            </p:grpSpPr>
            <p:grpSp>
              <p:nvGrpSpPr>
                <p:cNvPr id="341" name="Gruppieren 340">
                  <a:extLst>
                    <a:ext uri="{FF2B5EF4-FFF2-40B4-BE49-F238E27FC236}">
                      <a16:creationId xmlns:a16="http://schemas.microsoft.com/office/drawing/2014/main" id="{90A0F1DE-70EF-D04C-BB90-1E6359B5AF72}"/>
                    </a:ext>
                  </a:extLst>
                </p:cNvPr>
                <p:cNvGrpSpPr/>
                <p:nvPr/>
              </p:nvGrpSpPr>
              <p:grpSpPr>
                <a:xfrm>
                  <a:off x="0" y="0"/>
                  <a:ext cx="3397250" cy="1200451"/>
                  <a:chOff x="0" y="0"/>
                  <a:chExt cx="3397250" cy="1200451"/>
                </a:xfrm>
              </p:grpSpPr>
              <p:sp>
                <p:nvSpPr>
                  <p:cNvPr id="343" name="Rechteck 342">
                    <a:extLst>
                      <a:ext uri="{FF2B5EF4-FFF2-40B4-BE49-F238E27FC236}">
                        <a16:creationId xmlns:a16="http://schemas.microsoft.com/office/drawing/2014/main" id="{10B22D38-9946-0846-ABC5-141C9E8A3CA1}"/>
                      </a:ext>
                    </a:extLst>
                  </p:cNvPr>
                  <p:cNvSpPr/>
                  <p:nvPr/>
                </p:nvSpPr>
                <p:spPr>
                  <a:xfrm>
                    <a:off x="0" y="0"/>
                    <a:ext cx="473668" cy="885431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de-DE"/>
                  </a:p>
                </p:txBody>
              </p:sp>
              <p:sp>
                <p:nvSpPr>
                  <p:cNvPr id="344" name="Rechteck 343">
                    <a:extLst>
                      <a:ext uri="{FF2B5EF4-FFF2-40B4-BE49-F238E27FC236}">
                        <a16:creationId xmlns:a16="http://schemas.microsoft.com/office/drawing/2014/main" id="{82EB1E02-38CF-CB4F-B5B2-2234311FE367}"/>
                      </a:ext>
                    </a:extLst>
                  </p:cNvPr>
                  <p:cNvSpPr/>
                  <p:nvPr/>
                </p:nvSpPr>
                <p:spPr>
                  <a:xfrm>
                    <a:off x="713874" y="96252"/>
                    <a:ext cx="1242417" cy="780702"/>
                  </a:xfrm>
                  <a:prstGeom prst="rect">
                    <a:avLst/>
                  </a:prstGeom>
                  <a:noFill/>
                  <a:ln>
                    <a:prstDash val="dash"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de-DE"/>
                  </a:p>
                </p:txBody>
              </p:sp>
              <p:sp>
                <p:nvSpPr>
                  <p:cNvPr id="345" name="Rechteck 344">
                    <a:extLst>
                      <a:ext uri="{FF2B5EF4-FFF2-40B4-BE49-F238E27FC236}">
                        <a16:creationId xmlns:a16="http://schemas.microsoft.com/office/drawing/2014/main" id="{88A2A912-9B7E-3F48-8170-62153EA6D0C4}"/>
                      </a:ext>
                    </a:extLst>
                  </p:cNvPr>
                  <p:cNvSpPr/>
                  <p:nvPr/>
                </p:nvSpPr>
                <p:spPr>
                  <a:xfrm>
                    <a:off x="2053389" y="96252"/>
                    <a:ext cx="1216920" cy="780702"/>
                  </a:xfrm>
                  <a:prstGeom prst="rect">
                    <a:avLst/>
                  </a:prstGeom>
                  <a:noFill/>
                  <a:ln>
                    <a:prstDash val="dash"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de-DE"/>
                  </a:p>
                </p:txBody>
              </p:sp>
              <p:grpSp>
                <p:nvGrpSpPr>
                  <p:cNvPr id="346" name="Gruppieren 345">
                    <a:extLst>
                      <a:ext uri="{FF2B5EF4-FFF2-40B4-BE49-F238E27FC236}">
                        <a16:creationId xmlns:a16="http://schemas.microsoft.com/office/drawing/2014/main" id="{17354C93-5ABC-524D-B258-725FD03E8FEE}"/>
                      </a:ext>
                    </a:extLst>
                  </p:cNvPr>
                  <p:cNvGrpSpPr/>
                  <p:nvPr/>
                </p:nvGrpSpPr>
                <p:grpSpPr>
                  <a:xfrm>
                    <a:off x="1090863" y="513347"/>
                    <a:ext cx="518795" cy="362586"/>
                    <a:chOff x="0" y="0"/>
                    <a:chExt cx="838200" cy="585585"/>
                  </a:xfrm>
                  <a:solidFill>
                    <a:schemeClr val="bg1">
                      <a:lumMod val="65000"/>
                    </a:schemeClr>
                  </a:solidFill>
                </p:grpSpPr>
                <p:sp>
                  <p:nvSpPr>
                    <p:cNvPr id="351" name="Ecken des Rechtecks auf der gleichen Seite schneiden 350">
                      <a:extLst>
                        <a:ext uri="{FF2B5EF4-FFF2-40B4-BE49-F238E27FC236}">
                          <a16:creationId xmlns:a16="http://schemas.microsoft.com/office/drawing/2014/main" id="{EDC43801-614C-5949-94B2-247CC66FEA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0" y="352540"/>
                      <a:ext cx="838200" cy="233045"/>
                    </a:xfrm>
                    <a:prstGeom prst="snip2SameRect">
                      <a:avLst>
                        <a:gd name="adj1" fmla="val 48154"/>
                        <a:gd name="adj2" fmla="val 0"/>
                      </a:avLst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de-DE"/>
                    </a:p>
                  </p:txBody>
                </p:sp>
                <p:sp>
                  <p:nvSpPr>
                    <p:cNvPr id="352" name="Träne 351">
                      <a:extLst>
                        <a:ext uri="{FF2B5EF4-FFF2-40B4-BE49-F238E27FC236}">
                          <a16:creationId xmlns:a16="http://schemas.microsoft.com/office/drawing/2014/main" id="{27AE226D-8CB2-1041-B72E-7D172A6E8F3F}"/>
                        </a:ext>
                      </a:extLst>
                    </p:cNvPr>
                    <p:cNvSpPr/>
                    <p:nvPr/>
                  </p:nvSpPr>
                  <p:spPr>
                    <a:xfrm rot="7970588">
                      <a:off x="225845" y="0"/>
                      <a:ext cx="406400" cy="406400"/>
                    </a:xfrm>
                    <a:prstGeom prst="teardrop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de-DE"/>
                    </a:p>
                  </p:txBody>
                </p:sp>
              </p:grpSp>
              <p:grpSp>
                <p:nvGrpSpPr>
                  <p:cNvPr id="347" name="Gruppieren 346">
                    <a:extLst>
                      <a:ext uri="{FF2B5EF4-FFF2-40B4-BE49-F238E27FC236}">
                        <a16:creationId xmlns:a16="http://schemas.microsoft.com/office/drawing/2014/main" id="{9F8F28AE-A3A4-3943-BD22-6269C5D6AD88}"/>
                      </a:ext>
                    </a:extLst>
                  </p:cNvPr>
                  <p:cNvGrpSpPr/>
                  <p:nvPr/>
                </p:nvGrpSpPr>
                <p:grpSpPr>
                  <a:xfrm>
                    <a:off x="2414337" y="513347"/>
                    <a:ext cx="518795" cy="361315"/>
                    <a:chOff x="0" y="0"/>
                    <a:chExt cx="838200" cy="583169"/>
                  </a:xfrm>
                  <a:solidFill>
                    <a:schemeClr val="bg1">
                      <a:lumMod val="65000"/>
                    </a:schemeClr>
                  </a:solidFill>
                </p:grpSpPr>
                <p:sp>
                  <p:nvSpPr>
                    <p:cNvPr id="349" name="Ecken des Rechtecks auf der gleichen Seite schneiden 348">
                      <a:extLst>
                        <a:ext uri="{FF2B5EF4-FFF2-40B4-BE49-F238E27FC236}">
                          <a16:creationId xmlns:a16="http://schemas.microsoft.com/office/drawing/2014/main" id="{32867A8A-4A5F-D14E-A24F-B629DDE9345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0" y="350124"/>
                      <a:ext cx="838200" cy="233045"/>
                    </a:xfrm>
                    <a:prstGeom prst="snip2SameRect">
                      <a:avLst>
                        <a:gd name="adj1" fmla="val 48154"/>
                        <a:gd name="adj2" fmla="val 0"/>
                      </a:avLst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de-DE"/>
                    </a:p>
                  </p:txBody>
                </p:sp>
                <p:sp>
                  <p:nvSpPr>
                    <p:cNvPr id="350" name="Dreieck 349">
                      <a:extLst>
                        <a:ext uri="{FF2B5EF4-FFF2-40B4-BE49-F238E27FC236}">
                          <a16:creationId xmlns:a16="http://schemas.microsoft.com/office/drawing/2014/main" id="{4DA16F07-6F57-2F4A-BAF9-6E039649E33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65142" y="0"/>
                      <a:ext cx="304800" cy="363220"/>
                    </a:xfrm>
                    <a:prstGeom prst="triangl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de-DE"/>
                    </a:p>
                  </p:txBody>
                </p:sp>
              </p:grpSp>
              <p:sp>
                <p:nvSpPr>
                  <p:cNvPr id="348" name="Rechteck 347">
                    <a:extLst>
                      <a:ext uri="{FF2B5EF4-FFF2-40B4-BE49-F238E27FC236}">
                        <a16:creationId xmlns:a16="http://schemas.microsoft.com/office/drawing/2014/main" id="{737FF756-3D11-2A4A-9A16-9AF8E9E2D36B}"/>
                      </a:ext>
                    </a:extLst>
                  </p:cNvPr>
                  <p:cNvSpPr/>
                  <p:nvPr/>
                </p:nvSpPr>
                <p:spPr>
                  <a:xfrm>
                    <a:off x="0" y="882316"/>
                    <a:ext cx="3397250" cy="318135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indent="449580">
                      <a:spcAft>
                        <a:spcPts val="0"/>
                      </a:spcAft>
                    </a:pPr>
                    <a:r>
                      <a:rPr lang="de-DE" sz="1200">
                        <a:effectLst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Block</a:t>
                    </a:r>
                  </a:p>
                </p:txBody>
              </p:sp>
            </p:grpSp>
            <p:sp>
              <p:nvSpPr>
                <p:cNvPr id="342" name="Pfeil nach unten 341">
                  <a:extLst>
                    <a:ext uri="{FF2B5EF4-FFF2-40B4-BE49-F238E27FC236}">
                      <a16:creationId xmlns:a16="http://schemas.microsoft.com/office/drawing/2014/main" id="{04A51891-29D5-7448-8A73-0475E6362785}"/>
                    </a:ext>
                  </a:extLst>
                </p:cNvPr>
                <p:cNvSpPr/>
                <p:nvPr/>
              </p:nvSpPr>
              <p:spPr>
                <a:xfrm>
                  <a:off x="80210" y="858252"/>
                  <a:ext cx="304773" cy="322495"/>
                </a:xfrm>
                <a:prstGeom prst="downArrow">
                  <a:avLst/>
                </a:prstGeom>
                <a:solidFill>
                  <a:schemeClr val="bg1"/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de-DE"/>
                </a:p>
              </p:txBody>
            </p:sp>
          </p:grpSp>
          <p:sp>
            <p:nvSpPr>
              <p:cNvPr id="340" name="Pfeil nach unten 339">
                <a:extLst>
                  <a:ext uri="{FF2B5EF4-FFF2-40B4-BE49-F238E27FC236}">
                    <a16:creationId xmlns:a16="http://schemas.microsoft.com/office/drawing/2014/main" id="{CF6F6FA0-314B-AD47-AD27-802F4ED55BF7}"/>
                  </a:ext>
                </a:extLst>
              </p:cNvPr>
              <p:cNvSpPr/>
              <p:nvPr/>
            </p:nvSpPr>
            <p:spPr>
              <a:xfrm>
                <a:off x="79200" y="79200"/>
                <a:ext cx="304165" cy="278765"/>
              </a:xfrm>
              <a:prstGeom prst="downArrow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de-DE"/>
              </a:p>
            </p:txBody>
          </p:sp>
        </p:grpSp>
      </p:grpSp>
      <p:sp>
        <p:nvSpPr>
          <p:cNvPr id="353" name="Dreieck 352">
            <a:extLst>
              <a:ext uri="{FF2B5EF4-FFF2-40B4-BE49-F238E27FC236}">
                <a16:creationId xmlns:a16="http://schemas.microsoft.com/office/drawing/2014/main" id="{504550FF-C25C-3242-B813-68130BA75CA1}"/>
              </a:ext>
            </a:extLst>
          </p:cNvPr>
          <p:cNvSpPr/>
          <p:nvPr/>
        </p:nvSpPr>
        <p:spPr>
          <a:xfrm>
            <a:off x="3500233" y="6423974"/>
            <a:ext cx="413385" cy="376555"/>
          </a:xfrm>
          <a:prstGeom prst="triangl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4" name="Rechteck 353">
            <a:extLst>
              <a:ext uri="{FF2B5EF4-FFF2-40B4-BE49-F238E27FC236}">
                <a16:creationId xmlns:a16="http://schemas.microsoft.com/office/drawing/2014/main" id="{910456BA-7C32-B34A-BE9A-CE2F3C487C1F}"/>
              </a:ext>
            </a:extLst>
          </p:cNvPr>
          <p:cNvSpPr/>
          <p:nvPr/>
        </p:nvSpPr>
        <p:spPr>
          <a:xfrm>
            <a:off x="5420041" y="6515717"/>
            <a:ext cx="370840" cy="212725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5" name="Oval 354">
            <a:extLst>
              <a:ext uri="{FF2B5EF4-FFF2-40B4-BE49-F238E27FC236}">
                <a16:creationId xmlns:a16="http://schemas.microsoft.com/office/drawing/2014/main" id="{B588198C-FCFA-8843-B305-4F8EEC108636}"/>
              </a:ext>
            </a:extLst>
          </p:cNvPr>
          <p:cNvSpPr/>
          <p:nvPr/>
        </p:nvSpPr>
        <p:spPr>
          <a:xfrm>
            <a:off x="1843762" y="6423975"/>
            <a:ext cx="370840" cy="376555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6" name="Rechteck 355">
            <a:extLst>
              <a:ext uri="{FF2B5EF4-FFF2-40B4-BE49-F238E27FC236}">
                <a16:creationId xmlns:a16="http://schemas.microsoft.com/office/drawing/2014/main" id="{6EDF1631-D41D-7A44-9D25-089B98AFDB8C}"/>
              </a:ext>
            </a:extLst>
          </p:cNvPr>
          <p:cNvSpPr/>
          <p:nvPr/>
        </p:nvSpPr>
        <p:spPr>
          <a:xfrm>
            <a:off x="89721" y="6423977"/>
            <a:ext cx="370840" cy="376555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7" name="Rechteck 356">
            <a:extLst>
              <a:ext uri="{FF2B5EF4-FFF2-40B4-BE49-F238E27FC236}">
                <a16:creationId xmlns:a16="http://schemas.microsoft.com/office/drawing/2014/main" id="{F9F7B391-1261-EE4C-BD0B-7401C65455C2}"/>
              </a:ext>
            </a:extLst>
          </p:cNvPr>
          <p:cNvSpPr/>
          <p:nvPr/>
        </p:nvSpPr>
        <p:spPr>
          <a:xfrm>
            <a:off x="495989" y="6423976"/>
            <a:ext cx="370840" cy="376555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3" name="Rechteck 382">
            <a:extLst>
              <a:ext uri="{FF2B5EF4-FFF2-40B4-BE49-F238E27FC236}">
                <a16:creationId xmlns:a16="http://schemas.microsoft.com/office/drawing/2014/main" id="{3B3D3B05-A80F-4B43-BC5B-FAC5D7E1DC8F}"/>
              </a:ext>
            </a:extLst>
          </p:cNvPr>
          <p:cNvSpPr/>
          <p:nvPr/>
        </p:nvSpPr>
        <p:spPr>
          <a:xfrm>
            <a:off x="905027" y="6423976"/>
            <a:ext cx="370840" cy="3765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4" name="Rechteck 383">
            <a:extLst>
              <a:ext uri="{FF2B5EF4-FFF2-40B4-BE49-F238E27FC236}">
                <a16:creationId xmlns:a16="http://schemas.microsoft.com/office/drawing/2014/main" id="{F2275045-06D2-2447-96BD-495484627CBF}"/>
              </a:ext>
            </a:extLst>
          </p:cNvPr>
          <p:cNvSpPr/>
          <p:nvPr/>
        </p:nvSpPr>
        <p:spPr>
          <a:xfrm>
            <a:off x="1315173" y="6423976"/>
            <a:ext cx="370840" cy="376555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5" name="Oval 384">
            <a:extLst>
              <a:ext uri="{FF2B5EF4-FFF2-40B4-BE49-F238E27FC236}">
                <a16:creationId xmlns:a16="http://schemas.microsoft.com/office/drawing/2014/main" id="{4DCE0149-BE49-B243-90FB-F3437DFB9B64}"/>
              </a:ext>
            </a:extLst>
          </p:cNvPr>
          <p:cNvSpPr/>
          <p:nvPr/>
        </p:nvSpPr>
        <p:spPr>
          <a:xfrm>
            <a:off x="2261535" y="6423975"/>
            <a:ext cx="370840" cy="376555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6" name="Oval 385">
            <a:extLst>
              <a:ext uri="{FF2B5EF4-FFF2-40B4-BE49-F238E27FC236}">
                <a16:creationId xmlns:a16="http://schemas.microsoft.com/office/drawing/2014/main" id="{11EEDD3E-E855-D343-9A1F-9FD984B2E49A}"/>
              </a:ext>
            </a:extLst>
          </p:cNvPr>
          <p:cNvSpPr/>
          <p:nvPr/>
        </p:nvSpPr>
        <p:spPr>
          <a:xfrm>
            <a:off x="2679308" y="6423975"/>
            <a:ext cx="370840" cy="37655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7" name="Oval 386">
            <a:extLst>
              <a:ext uri="{FF2B5EF4-FFF2-40B4-BE49-F238E27FC236}">
                <a16:creationId xmlns:a16="http://schemas.microsoft.com/office/drawing/2014/main" id="{A5DC8CA1-B8D8-8244-A98E-70F8ED0F9CBF}"/>
              </a:ext>
            </a:extLst>
          </p:cNvPr>
          <p:cNvSpPr/>
          <p:nvPr/>
        </p:nvSpPr>
        <p:spPr>
          <a:xfrm>
            <a:off x="3084276" y="6423975"/>
            <a:ext cx="370840" cy="376555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8" name="Dreieck 387">
            <a:extLst>
              <a:ext uri="{FF2B5EF4-FFF2-40B4-BE49-F238E27FC236}">
                <a16:creationId xmlns:a16="http://schemas.microsoft.com/office/drawing/2014/main" id="{BE408644-A6C7-EA40-9DEC-F0E112D48D2E}"/>
              </a:ext>
            </a:extLst>
          </p:cNvPr>
          <p:cNvSpPr/>
          <p:nvPr/>
        </p:nvSpPr>
        <p:spPr>
          <a:xfrm>
            <a:off x="3969691" y="6423973"/>
            <a:ext cx="413385" cy="376555"/>
          </a:xfrm>
          <a:prstGeom prst="triangl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9" name="Dreieck 388">
            <a:extLst>
              <a:ext uri="{FF2B5EF4-FFF2-40B4-BE49-F238E27FC236}">
                <a16:creationId xmlns:a16="http://schemas.microsoft.com/office/drawing/2014/main" id="{5878A1B8-BF8E-4149-9A7B-2070D4671994}"/>
              </a:ext>
            </a:extLst>
          </p:cNvPr>
          <p:cNvSpPr/>
          <p:nvPr/>
        </p:nvSpPr>
        <p:spPr>
          <a:xfrm>
            <a:off x="4426700" y="6423972"/>
            <a:ext cx="413385" cy="376555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0" name="Dreieck 389">
            <a:extLst>
              <a:ext uri="{FF2B5EF4-FFF2-40B4-BE49-F238E27FC236}">
                <a16:creationId xmlns:a16="http://schemas.microsoft.com/office/drawing/2014/main" id="{A9C2CB5E-72EA-6849-BF31-193EB8945EF3}"/>
              </a:ext>
            </a:extLst>
          </p:cNvPr>
          <p:cNvSpPr/>
          <p:nvPr/>
        </p:nvSpPr>
        <p:spPr>
          <a:xfrm>
            <a:off x="4883709" y="6423971"/>
            <a:ext cx="413385" cy="376555"/>
          </a:xfrm>
          <a:prstGeom prst="triangl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1" name="Rechteck 390">
            <a:extLst>
              <a:ext uri="{FF2B5EF4-FFF2-40B4-BE49-F238E27FC236}">
                <a16:creationId xmlns:a16="http://schemas.microsoft.com/office/drawing/2014/main" id="{CB520840-7534-E040-A91A-CBFF55DB351E}"/>
              </a:ext>
            </a:extLst>
          </p:cNvPr>
          <p:cNvSpPr/>
          <p:nvPr/>
        </p:nvSpPr>
        <p:spPr>
          <a:xfrm>
            <a:off x="5860642" y="6515716"/>
            <a:ext cx="370840" cy="212725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2" name="Rechteck 391">
            <a:extLst>
              <a:ext uri="{FF2B5EF4-FFF2-40B4-BE49-F238E27FC236}">
                <a16:creationId xmlns:a16="http://schemas.microsoft.com/office/drawing/2014/main" id="{E7BE09CE-B371-F444-B7A8-D4F1EF55A7A2}"/>
              </a:ext>
            </a:extLst>
          </p:cNvPr>
          <p:cNvSpPr/>
          <p:nvPr/>
        </p:nvSpPr>
        <p:spPr>
          <a:xfrm>
            <a:off x="6309368" y="6505885"/>
            <a:ext cx="370840" cy="21272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3" name="Rechteck 392">
            <a:extLst>
              <a:ext uri="{FF2B5EF4-FFF2-40B4-BE49-F238E27FC236}">
                <a16:creationId xmlns:a16="http://schemas.microsoft.com/office/drawing/2014/main" id="{FD35AF11-98FC-0B47-8C7D-10F901F756E5}"/>
              </a:ext>
            </a:extLst>
          </p:cNvPr>
          <p:cNvSpPr/>
          <p:nvPr/>
        </p:nvSpPr>
        <p:spPr>
          <a:xfrm>
            <a:off x="6767870" y="6505884"/>
            <a:ext cx="370840" cy="212725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4" name="Dreieck 393">
            <a:extLst>
              <a:ext uri="{FF2B5EF4-FFF2-40B4-BE49-F238E27FC236}">
                <a16:creationId xmlns:a16="http://schemas.microsoft.com/office/drawing/2014/main" id="{BDFDCB70-CD80-184E-A003-6335E9668AAC}"/>
              </a:ext>
            </a:extLst>
          </p:cNvPr>
          <p:cNvSpPr/>
          <p:nvPr/>
        </p:nvSpPr>
        <p:spPr>
          <a:xfrm>
            <a:off x="3500233" y="6435727"/>
            <a:ext cx="413385" cy="376555"/>
          </a:xfrm>
          <a:prstGeom prst="triangl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5" name="Rechteck 394">
            <a:extLst>
              <a:ext uri="{FF2B5EF4-FFF2-40B4-BE49-F238E27FC236}">
                <a16:creationId xmlns:a16="http://schemas.microsoft.com/office/drawing/2014/main" id="{01E8EE82-80BC-BC41-AC7E-409B52051DCC}"/>
              </a:ext>
            </a:extLst>
          </p:cNvPr>
          <p:cNvSpPr/>
          <p:nvPr/>
        </p:nvSpPr>
        <p:spPr>
          <a:xfrm>
            <a:off x="5420041" y="6527470"/>
            <a:ext cx="370840" cy="212725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6" name="Oval 395">
            <a:extLst>
              <a:ext uri="{FF2B5EF4-FFF2-40B4-BE49-F238E27FC236}">
                <a16:creationId xmlns:a16="http://schemas.microsoft.com/office/drawing/2014/main" id="{712BE3DB-7EF0-EF42-94C6-827B4A237EE6}"/>
              </a:ext>
            </a:extLst>
          </p:cNvPr>
          <p:cNvSpPr/>
          <p:nvPr/>
        </p:nvSpPr>
        <p:spPr>
          <a:xfrm>
            <a:off x="1843762" y="6435728"/>
            <a:ext cx="370840" cy="376555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7" name="Rechteck 396">
            <a:extLst>
              <a:ext uri="{FF2B5EF4-FFF2-40B4-BE49-F238E27FC236}">
                <a16:creationId xmlns:a16="http://schemas.microsoft.com/office/drawing/2014/main" id="{DE74123F-0DBA-484E-B852-27539C94DC49}"/>
              </a:ext>
            </a:extLst>
          </p:cNvPr>
          <p:cNvSpPr/>
          <p:nvPr/>
        </p:nvSpPr>
        <p:spPr>
          <a:xfrm>
            <a:off x="89721" y="6435730"/>
            <a:ext cx="370840" cy="376555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8" name="Rechteck 397">
            <a:extLst>
              <a:ext uri="{FF2B5EF4-FFF2-40B4-BE49-F238E27FC236}">
                <a16:creationId xmlns:a16="http://schemas.microsoft.com/office/drawing/2014/main" id="{A22B9C2B-48E2-4245-8D9E-8DFD2BA0B18D}"/>
              </a:ext>
            </a:extLst>
          </p:cNvPr>
          <p:cNvSpPr/>
          <p:nvPr/>
        </p:nvSpPr>
        <p:spPr>
          <a:xfrm>
            <a:off x="495989" y="6435729"/>
            <a:ext cx="370840" cy="376555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9" name="Rechteck 398">
            <a:extLst>
              <a:ext uri="{FF2B5EF4-FFF2-40B4-BE49-F238E27FC236}">
                <a16:creationId xmlns:a16="http://schemas.microsoft.com/office/drawing/2014/main" id="{CB67C05C-2C29-AC46-ACEE-1FC5EBD422D5}"/>
              </a:ext>
            </a:extLst>
          </p:cNvPr>
          <p:cNvSpPr/>
          <p:nvPr/>
        </p:nvSpPr>
        <p:spPr>
          <a:xfrm>
            <a:off x="905027" y="6435729"/>
            <a:ext cx="370840" cy="3765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0" name="Rechteck 419">
            <a:extLst>
              <a:ext uri="{FF2B5EF4-FFF2-40B4-BE49-F238E27FC236}">
                <a16:creationId xmlns:a16="http://schemas.microsoft.com/office/drawing/2014/main" id="{BB58B3E0-5966-C84F-A9F6-96B497280B19}"/>
              </a:ext>
            </a:extLst>
          </p:cNvPr>
          <p:cNvSpPr/>
          <p:nvPr/>
        </p:nvSpPr>
        <p:spPr>
          <a:xfrm>
            <a:off x="1315173" y="6435729"/>
            <a:ext cx="370840" cy="376555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1" name="Oval 420">
            <a:extLst>
              <a:ext uri="{FF2B5EF4-FFF2-40B4-BE49-F238E27FC236}">
                <a16:creationId xmlns:a16="http://schemas.microsoft.com/office/drawing/2014/main" id="{30669625-FD8A-B048-8E47-7B34ED6976C8}"/>
              </a:ext>
            </a:extLst>
          </p:cNvPr>
          <p:cNvSpPr/>
          <p:nvPr/>
        </p:nvSpPr>
        <p:spPr>
          <a:xfrm>
            <a:off x="2261535" y="6435728"/>
            <a:ext cx="370840" cy="376555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2" name="Oval 421">
            <a:extLst>
              <a:ext uri="{FF2B5EF4-FFF2-40B4-BE49-F238E27FC236}">
                <a16:creationId xmlns:a16="http://schemas.microsoft.com/office/drawing/2014/main" id="{CA4314AA-2E31-C04D-8004-74C871041D3E}"/>
              </a:ext>
            </a:extLst>
          </p:cNvPr>
          <p:cNvSpPr/>
          <p:nvPr/>
        </p:nvSpPr>
        <p:spPr>
          <a:xfrm>
            <a:off x="2679308" y="6435728"/>
            <a:ext cx="370840" cy="37655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3" name="Oval 422">
            <a:extLst>
              <a:ext uri="{FF2B5EF4-FFF2-40B4-BE49-F238E27FC236}">
                <a16:creationId xmlns:a16="http://schemas.microsoft.com/office/drawing/2014/main" id="{23594C2C-B7A8-BE4C-AD16-C411F15B48AE}"/>
              </a:ext>
            </a:extLst>
          </p:cNvPr>
          <p:cNvSpPr/>
          <p:nvPr/>
        </p:nvSpPr>
        <p:spPr>
          <a:xfrm>
            <a:off x="3084276" y="6435728"/>
            <a:ext cx="370840" cy="376555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4" name="Dreieck 423">
            <a:extLst>
              <a:ext uri="{FF2B5EF4-FFF2-40B4-BE49-F238E27FC236}">
                <a16:creationId xmlns:a16="http://schemas.microsoft.com/office/drawing/2014/main" id="{94DEC229-B790-8540-9B48-3F5AA982ED2C}"/>
              </a:ext>
            </a:extLst>
          </p:cNvPr>
          <p:cNvSpPr/>
          <p:nvPr/>
        </p:nvSpPr>
        <p:spPr>
          <a:xfrm>
            <a:off x="3969691" y="6435726"/>
            <a:ext cx="413385" cy="376555"/>
          </a:xfrm>
          <a:prstGeom prst="triangl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5" name="Dreieck 424">
            <a:extLst>
              <a:ext uri="{FF2B5EF4-FFF2-40B4-BE49-F238E27FC236}">
                <a16:creationId xmlns:a16="http://schemas.microsoft.com/office/drawing/2014/main" id="{9D8F0DB9-17C0-6547-B15F-BE1036BDD834}"/>
              </a:ext>
            </a:extLst>
          </p:cNvPr>
          <p:cNvSpPr/>
          <p:nvPr/>
        </p:nvSpPr>
        <p:spPr>
          <a:xfrm>
            <a:off x="4426700" y="6435725"/>
            <a:ext cx="413385" cy="376555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8" name="Dreieck 427">
            <a:extLst>
              <a:ext uri="{FF2B5EF4-FFF2-40B4-BE49-F238E27FC236}">
                <a16:creationId xmlns:a16="http://schemas.microsoft.com/office/drawing/2014/main" id="{2CCFA44A-7A16-A54C-AB9C-311D648C7F1F}"/>
              </a:ext>
            </a:extLst>
          </p:cNvPr>
          <p:cNvSpPr/>
          <p:nvPr/>
        </p:nvSpPr>
        <p:spPr>
          <a:xfrm>
            <a:off x="4883709" y="6435724"/>
            <a:ext cx="413385" cy="376555"/>
          </a:xfrm>
          <a:prstGeom prst="triangl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0" name="Rechteck 429">
            <a:extLst>
              <a:ext uri="{FF2B5EF4-FFF2-40B4-BE49-F238E27FC236}">
                <a16:creationId xmlns:a16="http://schemas.microsoft.com/office/drawing/2014/main" id="{F2B61AD3-45FF-2640-8B8B-0F24FA14E72F}"/>
              </a:ext>
            </a:extLst>
          </p:cNvPr>
          <p:cNvSpPr/>
          <p:nvPr/>
        </p:nvSpPr>
        <p:spPr>
          <a:xfrm>
            <a:off x="5860642" y="6527469"/>
            <a:ext cx="370840" cy="212725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1" name="Rechteck 430">
            <a:extLst>
              <a:ext uri="{FF2B5EF4-FFF2-40B4-BE49-F238E27FC236}">
                <a16:creationId xmlns:a16="http://schemas.microsoft.com/office/drawing/2014/main" id="{4FBCB2EA-17CD-714B-81CD-59E6AA946245}"/>
              </a:ext>
            </a:extLst>
          </p:cNvPr>
          <p:cNvSpPr/>
          <p:nvPr/>
        </p:nvSpPr>
        <p:spPr>
          <a:xfrm>
            <a:off x="6309368" y="6517638"/>
            <a:ext cx="370840" cy="21272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2" name="Rechteck 431">
            <a:extLst>
              <a:ext uri="{FF2B5EF4-FFF2-40B4-BE49-F238E27FC236}">
                <a16:creationId xmlns:a16="http://schemas.microsoft.com/office/drawing/2014/main" id="{175737CD-8640-DF4B-BA2D-EB305461BE40}"/>
              </a:ext>
            </a:extLst>
          </p:cNvPr>
          <p:cNvSpPr/>
          <p:nvPr/>
        </p:nvSpPr>
        <p:spPr>
          <a:xfrm>
            <a:off x="6767870" y="6517637"/>
            <a:ext cx="370840" cy="212725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3" name="Dreieck 432">
            <a:extLst>
              <a:ext uri="{FF2B5EF4-FFF2-40B4-BE49-F238E27FC236}">
                <a16:creationId xmlns:a16="http://schemas.microsoft.com/office/drawing/2014/main" id="{0B068243-A431-4743-B3F0-FB754F07E0C1}"/>
              </a:ext>
            </a:extLst>
          </p:cNvPr>
          <p:cNvSpPr/>
          <p:nvPr/>
        </p:nvSpPr>
        <p:spPr>
          <a:xfrm>
            <a:off x="3489267" y="6447474"/>
            <a:ext cx="413385" cy="376555"/>
          </a:xfrm>
          <a:prstGeom prst="triangl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47" name="Rechteck 446">
            <a:extLst>
              <a:ext uri="{FF2B5EF4-FFF2-40B4-BE49-F238E27FC236}">
                <a16:creationId xmlns:a16="http://schemas.microsoft.com/office/drawing/2014/main" id="{B8A68818-E64B-C64F-AA4F-D394F02542D3}"/>
              </a:ext>
            </a:extLst>
          </p:cNvPr>
          <p:cNvSpPr/>
          <p:nvPr/>
        </p:nvSpPr>
        <p:spPr>
          <a:xfrm>
            <a:off x="5409075" y="6539217"/>
            <a:ext cx="370840" cy="212725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48" name="Oval 447">
            <a:extLst>
              <a:ext uri="{FF2B5EF4-FFF2-40B4-BE49-F238E27FC236}">
                <a16:creationId xmlns:a16="http://schemas.microsoft.com/office/drawing/2014/main" id="{51BE52EC-5269-A94F-A888-645620028F4F}"/>
              </a:ext>
            </a:extLst>
          </p:cNvPr>
          <p:cNvSpPr/>
          <p:nvPr/>
        </p:nvSpPr>
        <p:spPr>
          <a:xfrm>
            <a:off x="1832796" y="6447475"/>
            <a:ext cx="370840" cy="376555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49" name="Rechteck 448">
            <a:extLst>
              <a:ext uri="{FF2B5EF4-FFF2-40B4-BE49-F238E27FC236}">
                <a16:creationId xmlns:a16="http://schemas.microsoft.com/office/drawing/2014/main" id="{7594C672-A9F9-DC4B-8F95-C832263B0AF8}"/>
              </a:ext>
            </a:extLst>
          </p:cNvPr>
          <p:cNvSpPr/>
          <p:nvPr/>
        </p:nvSpPr>
        <p:spPr>
          <a:xfrm>
            <a:off x="78755" y="6447477"/>
            <a:ext cx="370840" cy="376555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0" name="Rechteck 449">
            <a:extLst>
              <a:ext uri="{FF2B5EF4-FFF2-40B4-BE49-F238E27FC236}">
                <a16:creationId xmlns:a16="http://schemas.microsoft.com/office/drawing/2014/main" id="{D8063BED-8735-B243-AED1-544B29B8FCBE}"/>
              </a:ext>
            </a:extLst>
          </p:cNvPr>
          <p:cNvSpPr/>
          <p:nvPr/>
        </p:nvSpPr>
        <p:spPr>
          <a:xfrm>
            <a:off x="485023" y="6447476"/>
            <a:ext cx="370840" cy="376555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1" name="Rechteck 450">
            <a:extLst>
              <a:ext uri="{FF2B5EF4-FFF2-40B4-BE49-F238E27FC236}">
                <a16:creationId xmlns:a16="http://schemas.microsoft.com/office/drawing/2014/main" id="{1BD2DA95-1876-4E4B-8FD7-C129537AD7FE}"/>
              </a:ext>
            </a:extLst>
          </p:cNvPr>
          <p:cNvSpPr/>
          <p:nvPr/>
        </p:nvSpPr>
        <p:spPr>
          <a:xfrm>
            <a:off x="894061" y="6447476"/>
            <a:ext cx="370840" cy="3765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2" name="Rechteck 451">
            <a:extLst>
              <a:ext uri="{FF2B5EF4-FFF2-40B4-BE49-F238E27FC236}">
                <a16:creationId xmlns:a16="http://schemas.microsoft.com/office/drawing/2014/main" id="{37EFDB7E-4F7F-7D43-8C9B-BD2D1EE53946}"/>
              </a:ext>
            </a:extLst>
          </p:cNvPr>
          <p:cNvSpPr/>
          <p:nvPr/>
        </p:nvSpPr>
        <p:spPr>
          <a:xfrm>
            <a:off x="1304207" y="6447476"/>
            <a:ext cx="370840" cy="376555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3" name="Oval 452">
            <a:extLst>
              <a:ext uri="{FF2B5EF4-FFF2-40B4-BE49-F238E27FC236}">
                <a16:creationId xmlns:a16="http://schemas.microsoft.com/office/drawing/2014/main" id="{D69C0536-C2C0-DC4D-AF51-127C31F14551}"/>
              </a:ext>
            </a:extLst>
          </p:cNvPr>
          <p:cNvSpPr/>
          <p:nvPr/>
        </p:nvSpPr>
        <p:spPr>
          <a:xfrm>
            <a:off x="2250569" y="6447475"/>
            <a:ext cx="370840" cy="376555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4" name="Oval 453">
            <a:extLst>
              <a:ext uri="{FF2B5EF4-FFF2-40B4-BE49-F238E27FC236}">
                <a16:creationId xmlns:a16="http://schemas.microsoft.com/office/drawing/2014/main" id="{361832DB-D4B2-D949-AB2D-46C1A4A348BD}"/>
              </a:ext>
            </a:extLst>
          </p:cNvPr>
          <p:cNvSpPr/>
          <p:nvPr/>
        </p:nvSpPr>
        <p:spPr>
          <a:xfrm>
            <a:off x="2668342" y="6447475"/>
            <a:ext cx="370840" cy="37655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5" name="Oval 454">
            <a:extLst>
              <a:ext uri="{FF2B5EF4-FFF2-40B4-BE49-F238E27FC236}">
                <a16:creationId xmlns:a16="http://schemas.microsoft.com/office/drawing/2014/main" id="{615027E8-BA26-D042-B79B-8D3AFC1462A0}"/>
              </a:ext>
            </a:extLst>
          </p:cNvPr>
          <p:cNvSpPr/>
          <p:nvPr/>
        </p:nvSpPr>
        <p:spPr>
          <a:xfrm>
            <a:off x="3073310" y="6447475"/>
            <a:ext cx="370840" cy="376555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6" name="Dreieck 455">
            <a:extLst>
              <a:ext uri="{FF2B5EF4-FFF2-40B4-BE49-F238E27FC236}">
                <a16:creationId xmlns:a16="http://schemas.microsoft.com/office/drawing/2014/main" id="{CCABD686-614B-B742-95AE-1B3B8E636A46}"/>
              </a:ext>
            </a:extLst>
          </p:cNvPr>
          <p:cNvSpPr/>
          <p:nvPr/>
        </p:nvSpPr>
        <p:spPr>
          <a:xfrm>
            <a:off x="3958725" y="6447473"/>
            <a:ext cx="413385" cy="376555"/>
          </a:xfrm>
          <a:prstGeom prst="triangl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7" name="Dreieck 456">
            <a:extLst>
              <a:ext uri="{FF2B5EF4-FFF2-40B4-BE49-F238E27FC236}">
                <a16:creationId xmlns:a16="http://schemas.microsoft.com/office/drawing/2014/main" id="{7B48BA67-B466-3549-89A6-591200CDB2C1}"/>
              </a:ext>
            </a:extLst>
          </p:cNvPr>
          <p:cNvSpPr/>
          <p:nvPr/>
        </p:nvSpPr>
        <p:spPr>
          <a:xfrm>
            <a:off x="4415734" y="6447472"/>
            <a:ext cx="413385" cy="376555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8" name="Dreieck 457">
            <a:extLst>
              <a:ext uri="{FF2B5EF4-FFF2-40B4-BE49-F238E27FC236}">
                <a16:creationId xmlns:a16="http://schemas.microsoft.com/office/drawing/2014/main" id="{07D1E13C-D9DB-BA48-8DB0-5660A1969869}"/>
              </a:ext>
            </a:extLst>
          </p:cNvPr>
          <p:cNvSpPr/>
          <p:nvPr/>
        </p:nvSpPr>
        <p:spPr>
          <a:xfrm>
            <a:off x="4872743" y="6447471"/>
            <a:ext cx="413385" cy="376555"/>
          </a:xfrm>
          <a:prstGeom prst="triangl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9" name="Rechteck 458">
            <a:extLst>
              <a:ext uri="{FF2B5EF4-FFF2-40B4-BE49-F238E27FC236}">
                <a16:creationId xmlns:a16="http://schemas.microsoft.com/office/drawing/2014/main" id="{E122F185-EF5F-544F-9351-1B8BE184D6D8}"/>
              </a:ext>
            </a:extLst>
          </p:cNvPr>
          <p:cNvSpPr/>
          <p:nvPr/>
        </p:nvSpPr>
        <p:spPr>
          <a:xfrm>
            <a:off x="5849676" y="6539216"/>
            <a:ext cx="370840" cy="212725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0" name="Rechteck 459">
            <a:extLst>
              <a:ext uri="{FF2B5EF4-FFF2-40B4-BE49-F238E27FC236}">
                <a16:creationId xmlns:a16="http://schemas.microsoft.com/office/drawing/2014/main" id="{DF1C1E67-646A-594C-A591-62C4FDAB4F6A}"/>
              </a:ext>
            </a:extLst>
          </p:cNvPr>
          <p:cNvSpPr/>
          <p:nvPr/>
        </p:nvSpPr>
        <p:spPr>
          <a:xfrm>
            <a:off x="6298402" y="6529385"/>
            <a:ext cx="370840" cy="21272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1" name="Rechteck 460">
            <a:extLst>
              <a:ext uri="{FF2B5EF4-FFF2-40B4-BE49-F238E27FC236}">
                <a16:creationId xmlns:a16="http://schemas.microsoft.com/office/drawing/2014/main" id="{E90D8B29-1BA4-FD41-86A0-1B9442D5F613}"/>
              </a:ext>
            </a:extLst>
          </p:cNvPr>
          <p:cNvSpPr/>
          <p:nvPr/>
        </p:nvSpPr>
        <p:spPr>
          <a:xfrm>
            <a:off x="6756904" y="6529384"/>
            <a:ext cx="370840" cy="212725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2" name="Dreieck 461">
            <a:extLst>
              <a:ext uri="{FF2B5EF4-FFF2-40B4-BE49-F238E27FC236}">
                <a16:creationId xmlns:a16="http://schemas.microsoft.com/office/drawing/2014/main" id="{048F6740-22A3-D34F-8372-66CCE8071D6F}"/>
              </a:ext>
            </a:extLst>
          </p:cNvPr>
          <p:cNvSpPr/>
          <p:nvPr/>
        </p:nvSpPr>
        <p:spPr>
          <a:xfrm>
            <a:off x="3500233" y="6447473"/>
            <a:ext cx="413385" cy="376555"/>
          </a:xfrm>
          <a:prstGeom prst="triangl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3" name="Rechteck 462">
            <a:extLst>
              <a:ext uri="{FF2B5EF4-FFF2-40B4-BE49-F238E27FC236}">
                <a16:creationId xmlns:a16="http://schemas.microsoft.com/office/drawing/2014/main" id="{F8F1EC53-4160-954A-A886-C69F0235008A}"/>
              </a:ext>
            </a:extLst>
          </p:cNvPr>
          <p:cNvSpPr/>
          <p:nvPr/>
        </p:nvSpPr>
        <p:spPr>
          <a:xfrm>
            <a:off x="5420041" y="6539216"/>
            <a:ext cx="370840" cy="212725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4" name="Oval 463">
            <a:extLst>
              <a:ext uri="{FF2B5EF4-FFF2-40B4-BE49-F238E27FC236}">
                <a16:creationId xmlns:a16="http://schemas.microsoft.com/office/drawing/2014/main" id="{89C965BD-85CA-7649-AB77-2EA16C99BF43}"/>
              </a:ext>
            </a:extLst>
          </p:cNvPr>
          <p:cNvSpPr/>
          <p:nvPr/>
        </p:nvSpPr>
        <p:spPr>
          <a:xfrm>
            <a:off x="1843762" y="6447474"/>
            <a:ext cx="370840" cy="376555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5" name="Rechteck 464">
            <a:extLst>
              <a:ext uri="{FF2B5EF4-FFF2-40B4-BE49-F238E27FC236}">
                <a16:creationId xmlns:a16="http://schemas.microsoft.com/office/drawing/2014/main" id="{58A6A023-5E2C-E442-B1DF-901056D553DA}"/>
              </a:ext>
            </a:extLst>
          </p:cNvPr>
          <p:cNvSpPr/>
          <p:nvPr/>
        </p:nvSpPr>
        <p:spPr>
          <a:xfrm>
            <a:off x="89721" y="6447476"/>
            <a:ext cx="370840" cy="376555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6" name="Rechteck 465">
            <a:extLst>
              <a:ext uri="{FF2B5EF4-FFF2-40B4-BE49-F238E27FC236}">
                <a16:creationId xmlns:a16="http://schemas.microsoft.com/office/drawing/2014/main" id="{373BB7DF-FB0F-814D-989F-D3D9BA01DFF7}"/>
              </a:ext>
            </a:extLst>
          </p:cNvPr>
          <p:cNvSpPr/>
          <p:nvPr/>
        </p:nvSpPr>
        <p:spPr>
          <a:xfrm>
            <a:off x="495989" y="6447475"/>
            <a:ext cx="370840" cy="376555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7" name="Rechteck 466">
            <a:extLst>
              <a:ext uri="{FF2B5EF4-FFF2-40B4-BE49-F238E27FC236}">
                <a16:creationId xmlns:a16="http://schemas.microsoft.com/office/drawing/2014/main" id="{5E84C574-3B10-2D40-9D3F-F52D5DA9691F}"/>
              </a:ext>
            </a:extLst>
          </p:cNvPr>
          <p:cNvSpPr/>
          <p:nvPr/>
        </p:nvSpPr>
        <p:spPr>
          <a:xfrm>
            <a:off x="905027" y="6447475"/>
            <a:ext cx="370840" cy="3765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8" name="Rechteck 467">
            <a:extLst>
              <a:ext uri="{FF2B5EF4-FFF2-40B4-BE49-F238E27FC236}">
                <a16:creationId xmlns:a16="http://schemas.microsoft.com/office/drawing/2014/main" id="{D682ACFD-0B36-774A-8FAF-E514B39B7A06}"/>
              </a:ext>
            </a:extLst>
          </p:cNvPr>
          <p:cNvSpPr/>
          <p:nvPr/>
        </p:nvSpPr>
        <p:spPr>
          <a:xfrm>
            <a:off x="1315173" y="6447475"/>
            <a:ext cx="370840" cy="376555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9" name="Oval 468">
            <a:extLst>
              <a:ext uri="{FF2B5EF4-FFF2-40B4-BE49-F238E27FC236}">
                <a16:creationId xmlns:a16="http://schemas.microsoft.com/office/drawing/2014/main" id="{44DFDDCB-50DA-6249-9A56-64DF6C2BA54A}"/>
              </a:ext>
            </a:extLst>
          </p:cNvPr>
          <p:cNvSpPr/>
          <p:nvPr/>
        </p:nvSpPr>
        <p:spPr>
          <a:xfrm>
            <a:off x="2261535" y="6447474"/>
            <a:ext cx="370840" cy="376555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38" name="Oval 537">
            <a:extLst>
              <a:ext uri="{FF2B5EF4-FFF2-40B4-BE49-F238E27FC236}">
                <a16:creationId xmlns:a16="http://schemas.microsoft.com/office/drawing/2014/main" id="{60F05CEA-0179-C14C-935E-1BE6A81F3578}"/>
              </a:ext>
            </a:extLst>
          </p:cNvPr>
          <p:cNvSpPr/>
          <p:nvPr/>
        </p:nvSpPr>
        <p:spPr>
          <a:xfrm>
            <a:off x="2679308" y="6447474"/>
            <a:ext cx="370840" cy="37655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39" name="Oval 538">
            <a:extLst>
              <a:ext uri="{FF2B5EF4-FFF2-40B4-BE49-F238E27FC236}">
                <a16:creationId xmlns:a16="http://schemas.microsoft.com/office/drawing/2014/main" id="{F4868233-8E11-8448-ACBA-58D0C4C05E4D}"/>
              </a:ext>
            </a:extLst>
          </p:cNvPr>
          <p:cNvSpPr/>
          <p:nvPr/>
        </p:nvSpPr>
        <p:spPr>
          <a:xfrm>
            <a:off x="3084276" y="6447474"/>
            <a:ext cx="370840" cy="376555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40" name="Dreieck 539">
            <a:extLst>
              <a:ext uri="{FF2B5EF4-FFF2-40B4-BE49-F238E27FC236}">
                <a16:creationId xmlns:a16="http://schemas.microsoft.com/office/drawing/2014/main" id="{A609C71C-A422-444E-9D7B-3F1A42D5BAEF}"/>
              </a:ext>
            </a:extLst>
          </p:cNvPr>
          <p:cNvSpPr/>
          <p:nvPr/>
        </p:nvSpPr>
        <p:spPr>
          <a:xfrm>
            <a:off x="3969691" y="6447472"/>
            <a:ext cx="413385" cy="376555"/>
          </a:xfrm>
          <a:prstGeom prst="triangl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41" name="Dreieck 540">
            <a:extLst>
              <a:ext uri="{FF2B5EF4-FFF2-40B4-BE49-F238E27FC236}">
                <a16:creationId xmlns:a16="http://schemas.microsoft.com/office/drawing/2014/main" id="{78C8546F-0267-1446-A415-E9206E9397D6}"/>
              </a:ext>
            </a:extLst>
          </p:cNvPr>
          <p:cNvSpPr/>
          <p:nvPr/>
        </p:nvSpPr>
        <p:spPr>
          <a:xfrm>
            <a:off x="4426700" y="6447471"/>
            <a:ext cx="413385" cy="376555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42" name="Dreieck 541">
            <a:extLst>
              <a:ext uri="{FF2B5EF4-FFF2-40B4-BE49-F238E27FC236}">
                <a16:creationId xmlns:a16="http://schemas.microsoft.com/office/drawing/2014/main" id="{A6963BA0-9407-A44D-A8C6-C775FD94BCF9}"/>
              </a:ext>
            </a:extLst>
          </p:cNvPr>
          <p:cNvSpPr/>
          <p:nvPr/>
        </p:nvSpPr>
        <p:spPr>
          <a:xfrm>
            <a:off x="4883709" y="6447470"/>
            <a:ext cx="413385" cy="376555"/>
          </a:xfrm>
          <a:prstGeom prst="triangl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43" name="Rechteck 542">
            <a:extLst>
              <a:ext uri="{FF2B5EF4-FFF2-40B4-BE49-F238E27FC236}">
                <a16:creationId xmlns:a16="http://schemas.microsoft.com/office/drawing/2014/main" id="{77A331E7-98D5-844C-A0B9-72C8C11EBB46}"/>
              </a:ext>
            </a:extLst>
          </p:cNvPr>
          <p:cNvSpPr/>
          <p:nvPr/>
        </p:nvSpPr>
        <p:spPr>
          <a:xfrm>
            <a:off x="5860642" y="6539215"/>
            <a:ext cx="370840" cy="212725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44" name="Rechteck 543">
            <a:extLst>
              <a:ext uri="{FF2B5EF4-FFF2-40B4-BE49-F238E27FC236}">
                <a16:creationId xmlns:a16="http://schemas.microsoft.com/office/drawing/2014/main" id="{02882B54-6A03-9E4C-A949-7F045EF9B99C}"/>
              </a:ext>
            </a:extLst>
          </p:cNvPr>
          <p:cNvSpPr/>
          <p:nvPr/>
        </p:nvSpPr>
        <p:spPr>
          <a:xfrm>
            <a:off x="6309368" y="6529384"/>
            <a:ext cx="370840" cy="21272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45" name="Rechteck 544">
            <a:extLst>
              <a:ext uri="{FF2B5EF4-FFF2-40B4-BE49-F238E27FC236}">
                <a16:creationId xmlns:a16="http://schemas.microsoft.com/office/drawing/2014/main" id="{5B4D42C2-92FF-1A40-A122-8E2E30885A70}"/>
              </a:ext>
            </a:extLst>
          </p:cNvPr>
          <p:cNvSpPr/>
          <p:nvPr/>
        </p:nvSpPr>
        <p:spPr>
          <a:xfrm>
            <a:off x="6767870" y="6529383"/>
            <a:ext cx="370840" cy="212725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de-D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210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495</Words>
  <Application>Microsoft Macintosh PowerPoint</Application>
  <PresentationFormat>Breitbild</PresentationFormat>
  <Paragraphs>226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Ben Weiß</dc:creator>
  <cp:lastModifiedBy>Microsoft Office User</cp:lastModifiedBy>
  <cp:revision>6</cp:revision>
  <dcterms:created xsi:type="dcterms:W3CDTF">2019-08-08T07:59:20Z</dcterms:created>
  <dcterms:modified xsi:type="dcterms:W3CDTF">2019-09-02T12:15:44Z</dcterms:modified>
</cp:coreProperties>
</file>