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9" rtl="0" fontAlgn="auto" latinLnBrk="0" hangingPunct="0">
      <a:lnSpc>
        <a:spcPct val="90000"/>
      </a:lnSpc>
      <a:spcBef>
        <a:spcPts val="4500"/>
      </a:spcBef>
      <a:spcAft>
        <a:spcPts val="0"/>
      </a:spcAft>
      <a:buClrTx/>
      <a:buSzTx/>
      <a:buFontTx/>
      <a:buNone/>
      <a:tabLst/>
      <a:defRPr kumimoji="0" sz="6000" b="1" i="0" u="none" strike="noStrike" cap="none" spc="0" normalizeH="0" baseline="0">
        <a:ln>
          <a:noFill/>
        </a:ln>
        <a:solidFill>
          <a:srgbClr val="000000"/>
        </a:solidFill>
        <a:effectLst/>
        <a:uFillTx/>
        <a:latin typeface="+mj-lt"/>
        <a:ea typeface="+mj-ea"/>
        <a:cs typeface="+mj-cs"/>
        <a:sym typeface="Open Sans Light"/>
      </a:defRPr>
    </a:lvl1pPr>
    <a:lvl2pPr marL="0" marR="0" indent="0" algn="l" defTabSz="2438339" rtl="0" fontAlgn="auto" latinLnBrk="0" hangingPunct="0">
      <a:lnSpc>
        <a:spcPct val="90000"/>
      </a:lnSpc>
      <a:spcBef>
        <a:spcPts val="4500"/>
      </a:spcBef>
      <a:spcAft>
        <a:spcPts val="0"/>
      </a:spcAft>
      <a:buClrTx/>
      <a:buSzTx/>
      <a:buFontTx/>
      <a:buNone/>
      <a:tabLst/>
      <a:defRPr kumimoji="0" sz="6000" b="1" i="0" u="none" strike="noStrike" cap="none" spc="0" normalizeH="0" baseline="0">
        <a:ln>
          <a:noFill/>
        </a:ln>
        <a:solidFill>
          <a:srgbClr val="000000"/>
        </a:solidFill>
        <a:effectLst/>
        <a:uFillTx/>
        <a:latin typeface="+mj-lt"/>
        <a:ea typeface="+mj-ea"/>
        <a:cs typeface="+mj-cs"/>
        <a:sym typeface="Open Sans Light"/>
      </a:defRPr>
    </a:lvl2pPr>
    <a:lvl3pPr marL="0" marR="0" indent="0" algn="l" defTabSz="2438339" rtl="0" fontAlgn="auto" latinLnBrk="0" hangingPunct="0">
      <a:lnSpc>
        <a:spcPct val="90000"/>
      </a:lnSpc>
      <a:spcBef>
        <a:spcPts val="4500"/>
      </a:spcBef>
      <a:spcAft>
        <a:spcPts val="0"/>
      </a:spcAft>
      <a:buClrTx/>
      <a:buSzTx/>
      <a:buFontTx/>
      <a:buNone/>
      <a:tabLst/>
      <a:defRPr kumimoji="0" sz="6000" b="1" i="0" u="none" strike="noStrike" cap="none" spc="0" normalizeH="0" baseline="0">
        <a:ln>
          <a:noFill/>
        </a:ln>
        <a:solidFill>
          <a:srgbClr val="000000"/>
        </a:solidFill>
        <a:effectLst/>
        <a:uFillTx/>
        <a:latin typeface="+mj-lt"/>
        <a:ea typeface="+mj-ea"/>
        <a:cs typeface="+mj-cs"/>
        <a:sym typeface="Open Sans Light"/>
      </a:defRPr>
    </a:lvl3pPr>
    <a:lvl4pPr marL="0" marR="0" indent="0" algn="l" defTabSz="2438339" rtl="0" fontAlgn="auto" latinLnBrk="0" hangingPunct="0">
      <a:lnSpc>
        <a:spcPct val="90000"/>
      </a:lnSpc>
      <a:spcBef>
        <a:spcPts val="4500"/>
      </a:spcBef>
      <a:spcAft>
        <a:spcPts val="0"/>
      </a:spcAft>
      <a:buClrTx/>
      <a:buSzTx/>
      <a:buFontTx/>
      <a:buNone/>
      <a:tabLst/>
      <a:defRPr kumimoji="0" sz="6000" b="1" i="0" u="none" strike="noStrike" cap="none" spc="0" normalizeH="0" baseline="0">
        <a:ln>
          <a:noFill/>
        </a:ln>
        <a:solidFill>
          <a:srgbClr val="000000"/>
        </a:solidFill>
        <a:effectLst/>
        <a:uFillTx/>
        <a:latin typeface="+mj-lt"/>
        <a:ea typeface="+mj-ea"/>
        <a:cs typeface="+mj-cs"/>
        <a:sym typeface="Open Sans Light"/>
      </a:defRPr>
    </a:lvl4pPr>
    <a:lvl5pPr marL="0" marR="0" indent="0" algn="l" defTabSz="2438339" rtl="0" fontAlgn="auto" latinLnBrk="0" hangingPunct="0">
      <a:lnSpc>
        <a:spcPct val="90000"/>
      </a:lnSpc>
      <a:spcBef>
        <a:spcPts val="4500"/>
      </a:spcBef>
      <a:spcAft>
        <a:spcPts val="0"/>
      </a:spcAft>
      <a:buClrTx/>
      <a:buSzTx/>
      <a:buFontTx/>
      <a:buNone/>
      <a:tabLst/>
      <a:defRPr kumimoji="0" sz="6000" b="1" i="0" u="none" strike="noStrike" cap="none" spc="0" normalizeH="0" baseline="0">
        <a:ln>
          <a:noFill/>
        </a:ln>
        <a:solidFill>
          <a:srgbClr val="000000"/>
        </a:solidFill>
        <a:effectLst/>
        <a:uFillTx/>
        <a:latin typeface="+mj-lt"/>
        <a:ea typeface="+mj-ea"/>
        <a:cs typeface="+mj-cs"/>
        <a:sym typeface="Open Sans Light"/>
      </a:defRPr>
    </a:lvl5pPr>
    <a:lvl6pPr marL="0" marR="0" indent="0" algn="l" defTabSz="2438339" rtl="0" fontAlgn="auto" latinLnBrk="0" hangingPunct="0">
      <a:lnSpc>
        <a:spcPct val="90000"/>
      </a:lnSpc>
      <a:spcBef>
        <a:spcPts val="4500"/>
      </a:spcBef>
      <a:spcAft>
        <a:spcPts val="0"/>
      </a:spcAft>
      <a:buClrTx/>
      <a:buSzTx/>
      <a:buFontTx/>
      <a:buNone/>
      <a:tabLst/>
      <a:defRPr kumimoji="0" sz="6000" b="1" i="0" u="none" strike="noStrike" cap="none" spc="0" normalizeH="0" baseline="0">
        <a:ln>
          <a:noFill/>
        </a:ln>
        <a:solidFill>
          <a:srgbClr val="000000"/>
        </a:solidFill>
        <a:effectLst/>
        <a:uFillTx/>
        <a:latin typeface="+mj-lt"/>
        <a:ea typeface="+mj-ea"/>
        <a:cs typeface="+mj-cs"/>
        <a:sym typeface="Open Sans Light"/>
      </a:defRPr>
    </a:lvl6pPr>
    <a:lvl7pPr marL="0" marR="0" indent="0" algn="l" defTabSz="2438339" rtl="0" fontAlgn="auto" latinLnBrk="0" hangingPunct="0">
      <a:lnSpc>
        <a:spcPct val="90000"/>
      </a:lnSpc>
      <a:spcBef>
        <a:spcPts val="4500"/>
      </a:spcBef>
      <a:spcAft>
        <a:spcPts val="0"/>
      </a:spcAft>
      <a:buClrTx/>
      <a:buSzTx/>
      <a:buFontTx/>
      <a:buNone/>
      <a:tabLst/>
      <a:defRPr kumimoji="0" sz="6000" b="1" i="0" u="none" strike="noStrike" cap="none" spc="0" normalizeH="0" baseline="0">
        <a:ln>
          <a:noFill/>
        </a:ln>
        <a:solidFill>
          <a:srgbClr val="000000"/>
        </a:solidFill>
        <a:effectLst/>
        <a:uFillTx/>
        <a:latin typeface="+mj-lt"/>
        <a:ea typeface="+mj-ea"/>
        <a:cs typeface="+mj-cs"/>
        <a:sym typeface="Open Sans Light"/>
      </a:defRPr>
    </a:lvl7pPr>
    <a:lvl8pPr marL="0" marR="0" indent="0" algn="l" defTabSz="2438339" rtl="0" fontAlgn="auto" latinLnBrk="0" hangingPunct="0">
      <a:lnSpc>
        <a:spcPct val="90000"/>
      </a:lnSpc>
      <a:spcBef>
        <a:spcPts val="4500"/>
      </a:spcBef>
      <a:spcAft>
        <a:spcPts val="0"/>
      </a:spcAft>
      <a:buClrTx/>
      <a:buSzTx/>
      <a:buFontTx/>
      <a:buNone/>
      <a:tabLst/>
      <a:defRPr kumimoji="0" sz="6000" b="1" i="0" u="none" strike="noStrike" cap="none" spc="0" normalizeH="0" baseline="0">
        <a:ln>
          <a:noFill/>
        </a:ln>
        <a:solidFill>
          <a:srgbClr val="000000"/>
        </a:solidFill>
        <a:effectLst/>
        <a:uFillTx/>
        <a:latin typeface="+mj-lt"/>
        <a:ea typeface="+mj-ea"/>
        <a:cs typeface="+mj-cs"/>
        <a:sym typeface="Open Sans Light"/>
      </a:defRPr>
    </a:lvl8pPr>
    <a:lvl9pPr marL="0" marR="0" indent="0" algn="l" defTabSz="2438339" rtl="0" fontAlgn="auto" latinLnBrk="0" hangingPunct="0">
      <a:lnSpc>
        <a:spcPct val="90000"/>
      </a:lnSpc>
      <a:spcBef>
        <a:spcPts val="4500"/>
      </a:spcBef>
      <a:spcAft>
        <a:spcPts val="0"/>
      </a:spcAft>
      <a:buClrTx/>
      <a:buSzTx/>
      <a:buFontTx/>
      <a:buNone/>
      <a:tabLst/>
      <a:defRPr kumimoji="0" sz="6000" b="1" i="0" u="none" strike="noStrike" cap="none" spc="0" normalizeH="0" baseline="0">
        <a:ln>
          <a:noFill/>
        </a:ln>
        <a:solidFill>
          <a:srgbClr val="000000"/>
        </a:solidFill>
        <a:effectLst/>
        <a:uFillTx/>
        <a:latin typeface="+mj-lt"/>
        <a:ea typeface="+mj-ea"/>
        <a:cs typeface="+mj-cs"/>
        <a:sym typeface="Open Sans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508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536773"/>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536773"/>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76672"/>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254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noFill/>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25400" cap="flat">
              <a:solidFill>
                <a:srgbClr val="CB297B"/>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7"/>
    <p:restoredTop sz="94677"/>
  </p:normalViewPr>
  <p:slideViewPr>
    <p:cSldViewPr snapToGrid="0" snapToObjects="1">
      <p:cViewPr varScale="1">
        <p:scale>
          <a:sx n="32" d="100"/>
          <a:sy n="32" d="100"/>
        </p:scale>
        <p:origin x="232" y="6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2" name="Shape 42"/>
          <p:cNvSpPr>
            <a:spLocks noGrp="1" noRot="1" noChangeAspect="1"/>
          </p:cNvSpPr>
          <p:nvPr>
            <p:ph type="sldImg"/>
          </p:nvPr>
        </p:nvSpPr>
        <p:spPr>
          <a:xfrm>
            <a:off x="1143000" y="685800"/>
            <a:ext cx="4572000" cy="3429000"/>
          </a:xfrm>
          <a:prstGeom prst="rect">
            <a:avLst/>
          </a:prstGeom>
        </p:spPr>
        <p:txBody>
          <a:bodyPr/>
          <a:lstStyle/>
          <a:p>
            <a:endParaRPr/>
          </a:p>
        </p:txBody>
      </p:sp>
      <p:sp>
        <p:nvSpPr>
          <p:cNvPr id="43" name="Shape 4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hape 47"/>
          <p:cNvSpPr>
            <a:spLocks noGrp="1" noRot="1" noChangeAspect="1"/>
          </p:cNvSpPr>
          <p:nvPr>
            <p:ph type="sldImg"/>
          </p:nvPr>
        </p:nvSpPr>
        <p:spPr>
          <a:prstGeom prst="rect">
            <a:avLst/>
          </a:prstGeom>
        </p:spPr>
        <p:txBody>
          <a:bodyPr/>
          <a:lstStyle/>
          <a:p>
            <a:endParaRPr/>
          </a:p>
        </p:txBody>
      </p:sp>
      <p:sp>
        <p:nvSpPr>
          <p:cNvPr id="48" name="Shape 48"/>
          <p:cNvSpPr>
            <a:spLocks noGrp="1"/>
          </p:cNvSpPr>
          <p:nvPr>
            <p:ph type="body" sz="quarter" idx="1"/>
          </p:nvPr>
        </p:nvSpPr>
        <p:spPr>
          <a:prstGeom prst="rect">
            <a:avLst/>
          </a:prstGeom>
        </p:spPr>
        <p:txBody>
          <a:bodyPr/>
          <a:lstStyle/>
          <a:p>
            <a:r>
              <a:t>Diese Folie ist immer die Eingangsfolie, bereits animiert und muss nicht verändert werden.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Shape 362"/>
          <p:cNvSpPr>
            <a:spLocks noGrp="1" noRot="1" noChangeAspect="1"/>
          </p:cNvSpPr>
          <p:nvPr>
            <p:ph type="sldImg"/>
          </p:nvPr>
        </p:nvSpPr>
        <p:spPr>
          <a:prstGeom prst="rect">
            <a:avLst/>
          </a:prstGeom>
        </p:spPr>
        <p:txBody>
          <a:bodyPr/>
          <a:lstStyle/>
          <a:p>
            <a:endParaRPr/>
          </a:p>
        </p:txBody>
      </p:sp>
      <p:sp>
        <p:nvSpPr>
          <p:cNvPr id="363" name="Shape 363"/>
          <p:cNvSpPr>
            <a:spLocks noGrp="1"/>
          </p:cNvSpPr>
          <p:nvPr>
            <p:ph type="body" sz="quarter" idx="1"/>
          </p:nvPr>
        </p:nvSpPr>
        <p:spPr>
          <a:prstGeom prst="rect">
            <a:avLst/>
          </a:prstGeom>
        </p:spPr>
        <p:txBody>
          <a:bodyPr/>
          <a:lstStyle/>
          <a:p>
            <a:r>
              <a:t>Sieht man in der Skizze, wie Dinge zusammenhängen (z.B. Was hat es mit dem Vorsprung auf sich? Wird der Vorsprung erkennbar, kann man erkennen, dass die Geschwindigkeit der beiden unterschiedlich ist, etc.)?</a:t>
            </a:r>
          </a:p>
          <a:p>
            <a:endParaRPr/>
          </a:p>
          <a:p>
            <a:r>
              <a:t>Folgende Impulse können gewinnbringend in die Diskussion eingebracht werden:</a:t>
            </a:r>
          </a:p>
          <a:p>
            <a:pPr marL="279400" indent="-279400">
              <a:buSzPct val="123000"/>
              <a:buChar char="-"/>
            </a:pPr>
            <a:r>
              <a:t>Kann man erkennen, dass etwas mehrere Male wiederholt wird? Was bleibt immer gleich (bei Julia, bei Ben)</a:t>
            </a:r>
          </a:p>
          <a:p>
            <a:pPr marL="279400" indent="-279400">
              <a:buSzPct val="123000"/>
              <a:buChar char="-"/>
            </a:pPr>
            <a:r>
              <a:t>Kann man bereits in der Skizze erkennen, wer gewonnen hat? Woran kann man das erkennen?</a:t>
            </a:r>
          </a:p>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 name="Shape 430"/>
          <p:cNvSpPr>
            <a:spLocks noGrp="1" noRot="1" noChangeAspect="1"/>
          </p:cNvSpPr>
          <p:nvPr>
            <p:ph type="sldImg"/>
          </p:nvPr>
        </p:nvSpPr>
        <p:spPr>
          <a:prstGeom prst="rect">
            <a:avLst/>
          </a:prstGeom>
        </p:spPr>
        <p:txBody>
          <a:bodyPr/>
          <a:lstStyle/>
          <a:p>
            <a:endParaRPr/>
          </a:p>
        </p:txBody>
      </p:sp>
      <p:sp>
        <p:nvSpPr>
          <p:cNvPr id="431" name="Shape 431"/>
          <p:cNvSpPr>
            <a:spLocks noGrp="1"/>
          </p:cNvSpPr>
          <p:nvPr>
            <p:ph type="body" sz="quarter" idx="1"/>
          </p:nvPr>
        </p:nvSpPr>
        <p:spPr>
          <a:prstGeom prst="rect">
            <a:avLst/>
          </a:prstGeom>
        </p:spPr>
        <p:txBody>
          <a:bodyPr/>
          <a:lstStyle/>
          <a:p>
            <a:r>
              <a:t>Sind die Werte (zurückgelegte Entfernungen, Vorsprung, gesamte Strecke) in der Skizze zu erkennen?</a:t>
            </a:r>
          </a:p>
          <a:p>
            <a:endParaRPr/>
          </a:p>
          <a:p>
            <a:r>
              <a:t>Folgende Impulse können gewinnbringend in die Diskussion eingebracht werden:</a:t>
            </a:r>
          </a:p>
          <a:p>
            <a:r>
              <a:t>- Warum hilft es beim Lösen der Aufgabe, die Werte in der Skizze einzutragen. (Durch das eintragen der Werte werden zusammenhänge deutlich. Das Ergebnis kann so bereits ohne weitere Berechnungen „abgelesen“ werden)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 name="Shape 436"/>
          <p:cNvSpPr>
            <a:spLocks noGrp="1" noRot="1" noChangeAspect="1"/>
          </p:cNvSpPr>
          <p:nvPr>
            <p:ph type="sldImg"/>
          </p:nvPr>
        </p:nvSpPr>
        <p:spPr>
          <a:prstGeom prst="rect">
            <a:avLst/>
          </a:prstGeom>
        </p:spPr>
        <p:txBody>
          <a:bodyPr/>
          <a:lstStyle/>
          <a:p>
            <a:endParaRPr/>
          </a:p>
        </p:txBody>
      </p:sp>
      <p:sp>
        <p:nvSpPr>
          <p:cNvPr id="437" name="Shape 437"/>
          <p:cNvSpPr>
            <a:spLocks noGrp="1"/>
          </p:cNvSpPr>
          <p:nvPr>
            <p:ph type="body" sz="quarter" idx="1"/>
          </p:nvPr>
        </p:nvSpPr>
        <p:spPr>
          <a:prstGeom prst="rect">
            <a:avLst/>
          </a:prstGeom>
        </p:spPr>
        <p:txBody>
          <a:bodyPr/>
          <a:lstStyle/>
          <a:p>
            <a:r>
              <a:t>Während der Arbeitsphase kann Folie 4 angezeigt werden. Folie 4 und Folie 6 sollten ggf. auch auf dem Padlet verfügbar sein.</a:t>
            </a:r>
          </a:p>
          <a:p>
            <a:endParaRPr/>
          </a:p>
          <a:p>
            <a:r>
              <a:t>Es gibt 3 differenzierte Aufgaben die in diesem Kontext von den SuS ausgewählt werden können. </a:t>
            </a:r>
          </a:p>
          <a:p>
            <a:r>
              <a:t>Strukturell sind sie ähnlich gelagert, sodass die Skizzen eine ähnliche Struktur aufweisen könnten.</a:t>
            </a:r>
          </a:p>
          <a:p>
            <a:r>
              <a:t>Aufgabe 1 und 2 unterscheidet sich nur darin, dass bei Aufgabe 1 bereits eine Skizze angedeutet wird, die zu vervollständigen ist. In Aufgabe 2 ist diese Skizze gänzlich selbstständig zu erstellen.</a:t>
            </a:r>
          </a:p>
          <a:p>
            <a:r>
              <a:t>Bei Aufgabe 3 muss die Überschneidung zweier Strecken skizziert und ermittelt werden.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Shape 441"/>
          <p:cNvSpPr>
            <a:spLocks noGrp="1" noRot="1" noChangeAspect="1"/>
          </p:cNvSpPr>
          <p:nvPr>
            <p:ph type="sldImg"/>
          </p:nvPr>
        </p:nvSpPr>
        <p:spPr>
          <a:prstGeom prst="rect">
            <a:avLst/>
          </a:prstGeom>
        </p:spPr>
        <p:txBody>
          <a:bodyPr/>
          <a:lstStyle/>
          <a:p>
            <a:endParaRPr/>
          </a:p>
        </p:txBody>
      </p:sp>
      <p:sp>
        <p:nvSpPr>
          <p:cNvPr id="442" name="Shape 442"/>
          <p:cNvSpPr>
            <a:spLocks noGrp="1"/>
          </p:cNvSpPr>
          <p:nvPr>
            <p:ph type="body" sz="quarter" idx="1"/>
          </p:nvPr>
        </p:nvSpPr>
        <p:spPr>
          <a:prstGeom prst="rect">
            <a:avLst/>
          </a:prstGeom>
        </p:spPr>
        <p:txBody>
          <a:bodyPr/>
          <a:lstStyle/>
          <a:p>
            <a:r>
              <a:t>Hier sind je nach Voraussetzung die größeren technischen Hürden zu meistern:</a:t>
            </a:r>
          </a:p>
          <a:p>
            <a:r>
              <a:t>Wenn Kinder Lösungen auf eine Lernplattform oder ein Padlet (z. B. per Datei/Fotoupload) hochladen können, ist das eine einfache Lösung.</a:t>
            </a:r>
          </a:p>
          <a:p>
            <a:r>
              <a:t>Wenn Kinder Ergebnisse per E-Mail verschicken, muss berücksichtigt werden, dass eine zeitliche Verzögerung eintreten kann, bis die E-Mails angekommen sind (ggf. auch im Spamordner nachsehen, etc.).</a:t>
            </a:r>
          </a:p>
          <a:p>
            <a:r>
              <a:t>Wenn Kinder ihre Ergebnisse per Bildschirmvideo teilen möchten, sollte darauf geachtet werden, dass das Ergebnis vor dem Endgerät so ausgerichtet werden kann, dass es wackelfrei zu sehen ist.</a:t>
            </a:r>
          </a:p>
          <a:p>
            <a:endParaRPr/>
          </a:p>
          <a:p>
            <a:r>
              <a:t>Ein Lösungsupload auf ein Padlet ist eine einfach Lösung. Hier ist dabei zu berücksichtigen, dass diese Ergebnisse von allen anderen Kindern gesehen werden können. Der Upload sollte daher nicht zu früh stattfinden. </a:t>
            </a:r>
          </a:p>
          <a:p>
            <a:r>
              <a:t>Am besten wird den Kindern der Link zum gemeinsamen Padlet trotzdem bereits mit dem Einladungslink für die Videokonferenz zugesendet, die Kinder werden aber erst zu einem geeigneten Zeitpunkt zum Upload aufgefordert. Ein Padlet kann im Browser oder mit der Padlet-App genutzt werden.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 name="Shape 452"/>
          <p:cNvSpPr>
            <a:spLocks noGrp="1" noRot="1" noChangeAspect="1"/>
          </p:cNvSpPr>
          <p:nvPr>
            <p:ph type="sldImg"/>
          </p:nvPr>
        </p:nvSpPr>
        <p:spPr>
          <a:prstGeom prst="rect">
            <a:avLst/>
          </a:prstGeom>
        </p:spPr>
        <p:txBody>
          <a:bodyPr/>
          <a:lstStyle/>
          <a:p>
            <a:endParaRPr/>
          </a:p>
        </p:txBody>
      </p:sp>
      <p:sp>
        <p:nvSpPr>
          <p:cNvPr id="453" name="Shape 453"/>
          <p:cNvSpPr>
            <a:spLocks noGrp="1"/>
          </p:cNvSpPr>
          <p:nvPr>
            <p:ph type="body" sz="quarter" idx="1"/>
          </p:nvPr>
        </p:nvSpPr>
        <p:spPr>
          <a:prstGeom prst="rect">
            <a:avLst/>
          </a:prstGeom>
        </p:spPr>
        <p:txBody>
          <a:bodyPr/>
          <a:lstStyle/>
          <a:p>
            <a:r>
              <a:t>Der Schwerpunkt der Reflexion kann auf dem Einsatz und Umsetzung der Skizzen liegen. Anhand der Kriterien, was beim Erstellen einer Skizze zu berücksichtigen ist (Zeichnung, Sachsituation, Zusammenhänge, Werte) kann Bezug auf Folie 4 (6) genommen werden.</a:t>
            </a:r>
          </a:p>
          <a:p>
            <a:r>
              <a:t>Da es sich um eine Einführungsstunde handelt, sollte der Lösung der Aufgabe zwar auch Zeit gewidmet werden, das Erstellen der Skizze nach ihren Kriterien steht aber im Vordergrund.</a:t>
            </a:r>
          </a:p>
          <a:p>
            <a:endParaRPr/>
          </a:p>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Shape 479"/>
          <p:cNvSpPr>
            <a:spLocks noGrp="1" noRot="1" noChangeAspect="1"/>
          </p:cNvSpPr>
          <p:nvPr>
            <p:ph type="sldImg"/>
          </p:nvPr>
        </p:nvSpPr>
        <p:spPr>
          <a:prstGeom prst="rect">
            <a:avLst/>
          </a:prstGeom>
        </p:spPr>
        <p:txBody>
          <a:bodyPr/>
          <a:lstStyle/>
          <a:p>
            <a:endParaRPr/>
          </a:p>
        </p:txBody>
      </p:sp>
      <p:sp>
        <p:nvSpPr>
          <p:cNvPr id="480" name="Shape 480"/>
          <p:cNvSpPr>
            <a:spLocks noGrp="1"/>
          </p:cNvSpPr>
          <p:nvPr>
            <p:ph type="body" sz="quarter" idx="1"/>
          </p:nvPr>
        </p:nvSpPr>
        <p:spPr>
          <a:prstGeom prst="rect">
            <a:avLst/>
          </a:prstGeom>
        </p:spPr>
        <p:txBody>
          <a:bodyPr/>
          <a:lstStyle/>
          <a:p>
            <a:r>
              <a:t>Impulse für die Reflexion:</a:t>
            </a:r>
          </a:p>
          <a:p>
            <a:endParaRPr/>
          </a:p>
          <a:p>
            <a:r>
              <a:t>Beschreibe deinen Weg und erkläre deine Skizze. Wie bist du vorgegangen?</a:t>
            </a:r>
          </a:p>
          <a:p>
            <a:pPr marL="279400" indent="-279400">
              <a:buSzPct val="123000"/>
              <a:buChar char="-"/>
            </a:pPr>
            <a:r>
              <a:t>Hast du alle Kriterien beim Erstellen einer Skizze berücksichtigt?</a:t>
            </a:r>
          </a:p>
          <a:p>
            <a:pPr marL="660400" lvl="1" indent="-279400">
              <a:buSzPct val="123000"/>
              <a:buChar char="-"/>
            </a:pPr>
            <a:r>
              <a:t>Hier können die einzelnen Kriterien in der Reflexion auch einzeln „abgearbeitet“ werden. Das strukturiert die Reflexion und verdeutlicht die Wichtigkeit aller Kriterien. Kinder, die beim Erstellen hilfreicher Skizzen noch Schwierigkeiten haben, können hier exemplarisch noch einmal visualisiert bekommen, was beim Herstellen einer Skizze von Bedeutung ist.</a:t>
            </a:r>
          </a:p>
          <a:p>
            <a:pPr marL="279400" indent="-279400">
              <a:buSzPct val="123000"/>
              <a:buChar char="-"/>
            </a:pPr>
            <a:r>
              <a:t>Erkläre, woran sich erkennen lässt, wie viele Minuten benötigt werden.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 name="Shape 487"/>
          <p:cNvSpPr>
            <a:spLocks noGrp="1" noRot="1" noChangeAspect="1"/>
          </p:cNvSpPr>
          <p:nvPr>
            <p:ph type="sldImg"/>
          </p:nvPr>
        </p:nvSpPr>
        <p:spPr>
          <a:prstGeom prst="rect">
            <a:avLst/>
          </a:prstGeom>
        </p:spPr>
        <p:txBody>
          <a:bodyPr/>
          <a:lstStyle/>
          <a:p>
            <a:endParaRPr/>
          </a:p>
        </p:txBody>
      </p:sp>
      <p:sp>
        <p:nvSpPr>
          <p:cNvPr id="488" name="Shape 488"/>
          <p:cNvSpPr>
            <a:spLocks noGrp="1"/>
          </p:cNvSpPr>
          <p:nvPr>
            <p:ph type="body" sz="quarter" idx="1"/>
          </p:nvPr>
        </p:nvSpPr>
        <p:spPr>
          <a:prstGeom prst="rect">
            <a:avLst/>
          </a:prstGeom>
        </p:spPr>
        <p:txBody>
          <a:bodyPr/>
          <a:lstStyle/>
          <a:p>
            <a:r>
              <a:t>Impulse für die Reflexion (siehe Aufgabe 1)</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 name="Shape 495"/>
          <p:cNvSpPr>
            <a:spLocks noGrp="1" noRot="1" noChangeAspect="1"/>
          </p:cNvSpPr>
          <p:nvPr>
            <p:ph type="sldImg"/>
          </p:nvPr>
        </p:nvSpPr>
        <p:spPr>
          <a:prstGeom prst="rect">
            <a:avLst/>
          </a:prstGeom>
        </p:spPr>
        <p:txBody>
          <a:bodyPr/>
          <a:lstStyle/>
          <a:p>
            <a:endParaRPr/>
          </a:p>
        </p:txBody>
      </p:sp>
      <p:sp>
        <p:nvSpPr>
          <p:cNvPr id="496" name="Shape 496"/>
          <p:cNvSpPr>
            <a:spLocks noGrp="1"/>
          </p:cNvSpPr>
          <p:nvPr>
            <p:ph type="body" sz="quarter" idx="1"/>
          </p:nvPr>
        </p:nvSpPr>
        <p:spPr>
          <a:prstGeom prst="rect">
            <a:avLst/>
          </a:prstGeom>
        </p:spPr>
        <p:txBody>
          <a:bodyPr/>
          <a:lstStyle/>
          <a:p>
            <a:r>
              <a:t>Eine Variation der Aufgabe wäre, wenn nicht der Abstand der Städte, sondern die Strecke, auf der beide Glocken zu hören sind, vorgegeben wäre.</a:t>
            </a:r>
          </a:p>
          <a:p>
            <a:endParaRPr/>
          </a:p>
          <a:p>
            <a:r>
              <a:t>Impulse für die Reflexion (siehe Aufgabe 1)</a:t>
            </a:r>
          </a:p>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 name="Shape 500"/>
          <p:cNvSpPr>
            <a:spLocks noGrp="1" noRot="1" noChangeAspect="1"/>
          </p:cNvSpPr>
          <p:nvPr>
            <p:ph type="sldImg"/>
          </p:nvPr>
        </p:nvSpPr>
        <p:spPr>
          <a:prstGeom prst="rect">
            <a:avLst/>
          </a:prstGeom>
        </p:spPr>
        <p:txBody>
          <a:bodyPr/>
          <a:lstStyle/>
          <a:p>
            <a:endParaRPr/>
          </a:p>
        </p:txBody>
      </p:sp>
      <p:sp>
        <p:nvSpPr>
          <p:cNvPr id="501" name="Shape 501"/>
          <p:cNvSpPr>
            <a:spLocks noGrp="1"/>
          </p:cNvSpPr>
          <p:nvPr>
            <p:ph type="body" sz="quarter" idx="1"/>
          </p:nvPr>
        </p:nvSpPr>
        <p:spPr>
          <a:prstGeom prst="rect">
            <a:avLst/>
          </a:prstGeom>
        </p:spPr>
        <p:txBody>
          <a:bodyPr/>
          <a:lstStyle/>
          <a:p>
            <a:r>
              <a:t>Diese Folie ist immer die Endfolie, bereits animiert und muss nicht verändert werden.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hape 53"/>
          <p:cNvSpPr>
            <a:spLocks noGrp="1" noRot="1" noChangeAspect="1"/>
          </p:cNvSpPr>
          <p:nvPr>
            <p:ph type="sldImg"/>
          </p:nvPr>
        </p:nvSpPr>
        <p:spPr>
          <a:prstGeom prst="rect">
            <a:avLst/>
          </a:prstGeom>
        </p:spPr>
        <p:txBody>
          <a:bodyPr/>
          <a:lstStyle/>
          <a:p>
            <a:endParaRPr/>
          </a:p>
        </p:txBody>
      </p:sp>
      <p:sp>
        <p:nvSpPr>
          <p:cNvPr id="54" name="Shape 54"/>
          <p:cNvSpPr>
            <a:spLocks noGrp="1"/>
          </p:cNvSpPr>
          <p:nvPr>
            <p:ph type="body" sz="quarter" idx="1"/>
          </p:nvPr>
        </p:nvSpPr>
        <p:spPr>
          <a:prstGeom prst="rect">
            <a:avLst/>
          </a:prstGeom>
        </p:spPr>
        <p:txBody>
          <a:bodyPr/>
          <a:lstStyle/>
          <a:p>
            <a:r>
              <a:t>Bei Strukturierungen (Übersichtsseite über Ablauf, wenn nötig)</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hape 70"/>
          <p:cNvSpPr>
            <a:spLocks noGrp="1" noRot="1" noChangeAspect="1"/>
          </p:cNvSpPr>
          <p:nvPr>
            <p:ph type="sldImg"/>
          </p:nvPr>
        </p:nvSpPr>
        <p:spPr>
          <a:prstGeom prst="rect">
            <a:avLst/>
          </a:prstGeom>
        </p:spPr>
        <p:txBody>
          <a:bodyPr/>
          <a:lstStyle/>
          <a:p>
            <a:endParaRPr/>
          </a:p>
        </p:txBody>
      </p:sp>
      <p:sp>
        <p:nvSpPr>
          <p:cNvPr id="71" name="Shape 71"/>
          <p:cNvSpPr>
            <a:spLocks noGrp="1"/>
          </p:cNvSpPr>
          <p:nvPr>
            <p:ph type="body" sz="quarter" idx="1"/>
          </p:nvPr>
        </p:nvSpPr>
        <p:spPr>
          <a:prstGeom prst="rect">
            <a:avLst/>
          </a:prstGeom>
        </p:spPr>
        <p:txBody>
          <a:bodyPr/>
          <a:lstStyle/>
          <a:p>
            <a:r>
              <a:t>Überblick über die Stunde</a:t>
            </a:r>
          </a:p>
          <a:p>
            <a:r>
              <a:t>Nach dem Besprechen der Web-Unterrichtsregeln gibt es einen Überblick über die bevorstehende Stunde.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hape 78"/>
          <p:cNvSpPr>
            <a:spLocks noGrp="1" noRot="1" noChangeAspect="1"/>
          </p:cNvSpPr>
          <p:nvPr>
            <p:ph type="sldImg"/>
          </p:nvPr>
        </p:nvSpPr>
        <p:spPr>
          <a:prstGeom prst="rect">
            <a:avLst/>
          </a:prstGeom>
        </p:spPr>
        <p:txBody>
          <a:bodyPr/>
          <a:lstStyle/>
          <a:p>
            <a:endParaRPr/>
          </a:p>
        </p:txBody>
      </p:sp>
      <p:sp>
        <p:nvSpPr>
          <p:cNvPr id="79" name="Shape 79"/>
          <p:cNvSpPr>
            <a:spLocks noGrp="1"/>
          </p:cNvSpPr>
          <p:nvPr>
            <p:ph type="body" sz="quarter" idx="1"/>
          </p:nvPr>
        </p:nvSpPr>
        <p:spPr>
          <a:prstGeom prst="rect">
            <a:avLst/>
          </a:prstGeom>
        </p:spPr>
        <p:txBody>
          <a:bodyPr/>
          <a:lstStyle/>
          <a:p>
            <a:r>
              <a:t>Überblick über die Stunde</a:t>
            </a:r>
          </a:p>
          <a:p>
            <a:r>
              <a:t>Nach dem Besprechen der Web-Unterrichtsregeln gibt es einen Überblick über die bevorstehende Stunde.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Shape 89"/>
          <p:cNvSpPr>
            <a:spLocks noGrp="1" noRot="1" noChangeAspect="1"/>
          </p:cNvSpPr>
          <p:nvPr>
            <p:ph type="sldImg"/>
          </p:nvPr>
        </p:nvSpPr>
        <p:spPr>
          <a:xfrm>
            <a:off x="381000" y="685800"/>
            <a:ext cx="6096000" cy="3429000"/>
          </a:xfrm>
          <a:prstGeom prst="rect">
            <a:avLst/>
          </a:prstGeom>
        </p:spPr>
        <p:txBody>
          <a:bodyPr/>
          <a:lstStyle/>
          <a:p>
            <a:endParaRPr/>
          </a:p>
        </p:txBody>
      </p:sp>
      <p:sp>
        <p:nvSpPr>
          <p:cNvPr id="90" name="Shape 90"/>
          <p:cNvSpPr>
            <a:spLocks noGrp="1"/>
          </p:cNvSpPr>
          <p:nvPr>
            <p:ph type="body" sz="quarter" idx="1"/>
          </p:nvPr>
        </p:nvSpPr>
        <p:spPr>
          <a:prstGeom prst="rect">
            <a:avLst/>
          </a:prstGeom>
        </p:spPr>
        <p:txBody>
          <a:bodyPr/>
          <a:lstStyle/>
          <a:p>
            <a:r>
              <a:t>Wenn du eine Skizze zum Lösen einer Sachaufgabe nutzt. Solltest du auf diese vier Merkmale achten.</a:t>
            </a:r>
          </a:p>
          <a:p>
            <a:endParaRPr/>
          </a:p>
          <a:p>
            <a:r>
              <a:t>Merkmale von Skizzen: </a:t>
            </a:r>
          </a:p>
          <a:p>
            <a:r>
              <a:t>Skizze mehr als nur bunte Bilder</a:t>
            </a:r>
          </a:p>
          <a:p>
            <a:r>
              <a:t>Was macht eine Skizze aus. Was sind ihre Merkmale? </a:t>
            </a:r>
          </a:p>
          <a:p>
            <a:r>
              <a:t>Eine Skizze wird durch Erklärungen der Gedanken verständlich/ verstehbar. </a:t>
            </a:r>
          </a:p>
          <a:p>
            <a:r>
              <a:t>(Skizze muss nicht exakt sein)</a:t>
            </a:r>
          </a:p>
          <a:p>
            <a:r>
              <a:t>Lehrerhinwesie: Skizze SU und Geometrie abgrenzen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hape 95"/>
          <p:cNvSpPr>
            <a:spLocks noGrp="1" noRot="1" noChangeAspect="1"/>
          </p:cNvSpPr>
          <p:nvPr>
            <p:ph type="sldImg"/>
          </p:nvPr>
        </p:nvSpPr>
        <p:spPr>
          <a:prstGeom prst="rect">
            <a:avLst/>
          </a:prstGeom>
        </p:spPr>
        <p:txBody>
          <a:bodyPr/>
          <a:lstStyle/>
          <a:p>
            <a:endParaRPr/>
          </a:p>
        </p:txBody>
      </p:sp>
      <p:sp>
        <p:nvSpPr>
          <p:cNvPr id="96" name="Shape 96"/>
          <p:cNvSpPr>
            <a:spLocks noGrp="1"/>
          </p:cNvSpPr>
          <p:nvPr>
            <p:ph type="body" sz="quarter" idx="1"/>
          </p:nvPr>
        </p:nvSpPr>
        <p:spPr>
          <a:prstGeom prst="rect">
            <a:avLst/>
          </a:prstGeom>
        </p:spPr>
        <p:txBody>
          <a:bodyPr/>
          <a:lstStyle/>
          <a:p>
            <a:r>
              <a:t>Aufgabe zum Konkretisieren des Einsatzes einer Skizze in Sachsituationen.</a:t>
            </a:r>
          </a:p>
          <a:p>
            <a:r>
              <a:t>An dieser Stelle Begriffe der Aufgabe (unbekannte  Wörter, etc.) klären, Verständnis klären (kann die Situation in eigenen Worten wiedergegeben werden, etc.).</a:t>
            </a:r>
          </a:p>
          <a:p>
            <a:r>
              <a:t>Ggf. bietet es sich hier an, wichtige Begriffe farbig zu markieren.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hape 160"/>
          <p:cNvSpPr>
            <a:spLocks noGrp="1" noRot="1" noChangeAspect="1"/>
          </p:cNvSpPr>
          <p:nvPr>
            <p:ph type="sldImg"/>
          </p:nvPr>
        </p:nvSpPr>
        <p:spPr>
          <a:prstGeom prst="rect">
            <a:avLst/>
          </a:prstGeom>
        </p:spPr>
        <p:txBody>
          <a:bodyPr/>
          <a:lstStyle/>
          <a:p>
            <a:endParaRPr/>
          </a:p>
        </p:txBody>
      </p:sp>
      <p:sp>
        <p:nvSpPr>
          <p:cNvPr id="161" name="Shape 161"/>
          <p:cNvSpPr>
            <a:spLocks noGrp="1"/>
          </p:cNvSpPr>
          <p:nvPr>
            <p:ph type="body" sz="quarter" idx="1"/>
          </p:nvPr>
        </p:nvSpPr>
        <p:spPr>
          <a:prstGeom prst="rect">
            <a:avLst/>
          </a:prstGeom>
        </p:spPr>
        <p:txBody>
          <a:bodyPr/>
          <a:lstStyle/>
          <a:p>
            <a:r>
              <a:t>(Diese Folie ist animiert. Die Sachsituation wird in einzelnen Schritten dargestellt, wie sie abläuft). Das Endprodukt ist die Skizze.</a:t>
            </a:r>
          </a:p>
          <a:p>
            <a:r>
              <a:t>Gemeinsam wird mit den Kindern der Klasse an einer Lösung der Aufgabe gearbeitet.</a:t>
            </a:r>
          </a:p>
          <a:p>
            <a:r>
              <a:t>Anschließend, werden die Kriterien (folgende Folien) aufgegriffen um anhand der erstellten Skizze zu prüfen, ob die Kriterien eingehalten wurden.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Shape 227"/>
          <p:cNvSpPr>
            <a:spLocks noGrp="1" noRot="1" noChangeAspect="1"/>
          </p:cNvSpPr>
          <p:nvPr>
            <p:ph type="sldImg"/>
          </p:nvPr>
        </p:nvSpPr>
        <p:spPr>
          <a:prstGeom prst="rect">
            <a:avLst/>
          </a:prstGeom>
        </p:spPr>
        <p:txBody>
          <a:bodyPr/>
          <a:lstStyle/>
          <a:p>
            <a:endParaRPr/>
          </a:p>
        </p:txBody>
      </p:sp>
      <p:sp>
        <p:nvSpPr>
          <p:cNvPr id="228" name="Shape 228"/>
          <p:cNvSpPr>
            <a:spLocks noGrp="1"/>
          </p:cNvSpPr>
          <p:nvPr>
            <p:ph type="body" sz="quarter" idx="1"/>
          </p:nvPr>
        </p:nvSpPr>
        <p:spPr>
          <a:prstGeom prst="rect">
            <a:avLst/>
          </a:prstGeom>
        </p:spPr>
        <p:txBody>
          <a:bodyPr/>
          <a:lstStyle/>
          <a:p>
            <a:r>
              <a:t>Handelt es sich um eine Skizze, wurde eine Zeichnung erstellt?</a:t>
            </a:r>
          </a:p>
          <a:p>
            <a:endParaRPr/>
          </a:p>
          <a:p>
            <a:r>
              <a:t>Folgende Impulse können gewinnbringend in die Diskussion eingebracht werden:</a:t>
            </a:r>
          </a:p>
          <a:p>
            <a:pPr marL="279400" indent="-279400">
              <a:buSzPct val="123000"/>
              <a:buChar char="-"/>
            </a:pPr>
            <a:r>
              <a:t>Warum muss eine Skizze nicht unbedingt ausgemalt werden. Was unterschiedet die Zeichnung einer Skizze von einem (schönen) Bild?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Shape 294"/>
          <p:cNvSpPr>
            <a:spLocks noGrp="1" noRot="1" noChangeAspect="1"/>
          </p:cNvSpPr>
          <p:nvPr>
            <p:ph type="sldImg"/>
          </p:nvPr>
        </p:nvSpPr>
        <p:spPr>
          <a:prstGeom prst="rect">
            <a:avLst/>
          </a:prstGeom>
        </p:spPr>
        <p:txBody>
          <a:bodyPr/>
          <a:lstStyle/>
          <a:p>
            <a:endParaRPr/>
          </a:p>
        </p:txBody>
      </p:sp>
      <p:sp>
        <p:nvSpPr>
          <p:cNvPr id="295" name="Shape 295"/>
          <p:cNvSpPr>
            <a:spLocks noGrp="1"/>
          </p:cNvSpPr>
          <p:nvPr>
            <p:ph type="body" sz="quarter" idx="1"/>
          </p:nvPr>
        </p:nvSpPr>
        <p:spPr>
          <a:prstGeom prst="rect">
            <a:avLst/>
          </a:prstGeom>
        </p:spPr>
        <p:txBody>
          <a:bodyPr/>
          <a:lstStyle/>
          <a:p>
            <a:r>
              <a:t>Wird die Situation verdeutlicht oder anschaulich durch die Skizze?</a:t>
            </a:r>
          </a:p>
          <a:p>
            <a:endParaRPr/>
          </a:p>
          <a:p>
            <a:r>
              <a:t>Folgende Impulse können gewinnbringend in die Diskussion eingebracht werden:</a:t>
            </a:r>
          </a:p>
          <a:p>
            <a:pPr marL="279400" indent="-279400">
              <a:buSzPct val="123000"/>
              <a:buChar char="-"/>
            </a:pPr>
            <a:r>
              <a:t>Warum ist es wichtig, sich vorzustellen und aufzuzeichnen, was in der Aufgabe passiert? (Weil es beim Erstellen der Skizze helfen kann (Skizze sukzessiv aufbauen, Schritt für Schritt))</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el">
    <p:spTree>
      <p:nvGrpSpPr>
        <p:cNvPr id="1" name=""/>
        <p:cNvGrpSpPr/>
        <p:nvPr/>
      </p:nvGrpSpPr>
      <p:grpSpPr>
        <a:xfrm>
          <a:off x="0" y="0"/>
          <a:ext cx="0" cy="0"/>
          <a:chOff x="0" y="0"/>
          <a:chExt cx="0" cy="0"/>
        </a:xfrm>
      </p:grpSpPr>
      <p:sp>
        <p:nvSpPr>
          <p:cNvPr id="14" name="Autor und Datum"/>
          <p:cNvSpPr txBox="1">
            <a:spLocks noGrp="1"/>
          </p:cNvSpPr>
          <p:nvPr>
            <p:ph type="body" sz="quarter" idx="21" hasCustomPrompt="1"/>
          </p:nvPr>
        </p:nvSpPr>
        <p:spPr>
          <a:xfrm>
            <a:off x="4030265" y="12174593"/>
            <a:ext cx="16323471" cy="648365"/>
          </a:xfrm>
          <a:prstGeom prst="rect">
            <a:avLst/>
          </a:prstGeom>
          <a:solidFill>
            <a:srgbClr val="FFFFFF"/>
          </a:solidFill>
          <a:ln w="127000">
            <a:solidFill>
              <a:srgbClr val="FFFFFF"/>
            </a:solidFill>
          </a:ln>
        </p:spPr>
        <p:txBody>
          <a:bodyPr lIns="190500" tIns="190500" rIns="190500" bIns="190500" anchor="b"/>
          <a:lstStyle>
            <a:lvl1pPr defTabSz="330200">
              <a:defRPr sz="1280"/>
            </a:lvl1pPr>
          </a:lstStyle>
          <a:p>
            <a:r>
              <a:t>Autor und Datum</a:t>
            </a:r>
          </a:p>
        </p:txBody>
      </p:sp>
      <p:sp>
        <p:nvSpPr>
          <p:cNvPr id="15" name="Titel der Präsentation"/>
          <p:cNvSpPr txBox="1">
            <a:spLocks noGrp="1"/>
          </p:cNvSpPr>
          <p:nvPr>
            <p:ph type="title" hasCustomPrompt="1"/>
          </p:nvPr>
        </p:nvSpPr>
        <p:spPr>
          <a:xfrm>
            <a:off x="4030265" y="2607468"/>
            <a:ext cx="16325237" cy="4643439"/>
          </a:xfrm>
          <a:prstGeom prst="rect">
            <a:avLst/>
          </a:prstGeom>
        </p:spPr>
        <p:txBody>
          <a:bodyPr lIns="71437" tIns="71437" rIns="71437" bIns="71437" anchor="b"/>
          <a:lstStyle>
            <a:lvl1pPr algn="ctr" defTabSz="2438339">
              <a:defRPr sz="9000" b="1" spc="-180">
                <a:solidFill>
                  <a:srgbClr val="1C6077"/>
                </a:solidFill>
                <a:latin typeface="+mj-lt"/>
                <a:ea typeface="+mj-ea"/>
                <a:cs typeface="+mj-cs"/>
                <a:sym typeface="Open Sans Light"/>
              </a:defRPr>
            </a:lvl1pPr>
          </a:lstStyle>
          <a:p>
            <a:r>
              <a:t>Titel der Präsentation</a:t>
            </a:r>
          </a:p>
        </p:txBody>
      </p:sp>
      <p:sp>
        <p:nvSpPr>
          <p:cNvPr id="16" name="Textebene 1…"/>
          <p:cNvSpPr txBox="1">
            <a:spLocks noGrp="1"/>
          </p:cNvSpPr>
          <p:nvPr>
            <p:ph type="body" sz="quarter" idx="1" hasCustomPrompt="1"/>
          </p:nvPr>
        </p:nvSpPr>
        <p:spPr>
          <a:xfrm>
            <a:off x="4030265" y="7179468"/>
            <a:ext cx="16323470" cy="2048062"/>
          </a:xfrm>
          <a:prstGeom prst="rect">
            <a:avLst/>
          </a:prstGeom>
        </p:spPr>
        <p:txBody>
          <a:bodyPr lIns="71437" tIns="71437" rIns="71437" bIns="71437"/>
          <a:lstStyle>
            <a:lvl1pPr>
              <a:defRPr sz="5200"/>
            </a:lvl1pPr>
            <a:lvl2pPr>
              <a:defRPr sz="5200"/>
            </a:lvl2pPr>
            <a:lvl3pPr>
              <a:defRPr sz="5200"/>
            </a:lvl3pPr>
            <a:lvl4pPr>
              <a:defRPr sz="5200"/>
            </a:lvl4pPr>
            <a:lvl5pPr>
              <a:defRPr sz="5200"/>
            </a:lvl5pPr>
          </a:lstStyle>
          <a:p>
            <a:r>
              <a:t>Präsentationsuntertitel</a:t>
            </a:r>
          </a:p>
          <a:p>
            <a:pPr lvl="1"/>
            <a:endParaRPr/>
          </a:p>
          <a:p>
            <a:pPr lvl="2"/>
            <a:endParaRPr/>
          </a:p>
          <a:p>
            <a:pPr lvl="3"/>
            <a:endParaRPr/>
          </a:p>
          <a:p>
            <a:pPr lvl="4"/>
            <a:endParaRPr/>
          </a:p>
        </p:txBody>
      </p:sp>
      <p:pic>
        <p:nvPicPr>
          <p:cNvPr id="17" name="Bild" descr="Bild"/>
          <p:cNvPicPr>
            <a:picLocks noChangeAspect="1"/>
          </p:cNvPicPr>
          <p:nvPr/>
        </p:nvPicPr>
        <p:blipFill>
          <a:blip r:embed="rId2">
            <a:extLst/>
          </a:blip>
          <a:stretch>
            <a:fillRect/>
          </a:stretch>
        </p:blipFill>
        <p:spPr>
          <a:xfrm>
            <a:off x="-47385" y="2129282"/>
            <a:ext cx="24478769" cy="11576418"/>
          </a:xfrm>
          <a:prstGeom prst="rect">
            <a:avLst/>
          </a:prstGeom>
          <a:ln w="12700">
            <a:miter lim="400000"/>
          </a:ln>
        </p:spPr>
      </p:pic>
      <p:pic>
        <p:nvPicPr>
          <p:cNvPr id="18" name="digi-Logo.png" descr="digi-Logo.png"/>
          <p:cNvPicPr>
            <a:picLocks noChangeAspect="1"/>
          </p:cNvPicPr>
          <p:nvPr/>
        </p:nvPicPr>
        <p:blipFill>
          <a:blip r:embed="rId3">
            <a:extLst/>
          </a:blip>
          <a:stretch>
            <a:fillRect/>
          </a:stretch>
        </p:blipFill>
        <p:spPr>
          <a:xfrm>
            <a:off x="407946" y="293704"/>
            <a:ext cx="4359127" cy="1489036"/>
          </a:xfrm>
          <a:prstGeom prst="rect">
            <a:avLst/>
          </a:prstGeom>
          <a:ln w="12700">
            <a:miter lim="400000"/>
          </a:ln>
        </p:spPr>
      </p:pic>
      <p:sp>
        <p:nvSpPr>
          <p:cNvPr id="19" name="Foliennummer"/>
          <p:cNvSpPr txBox="1">
            <a:spLocks noGrp="1"/>
          </p:cNvSpPr>
          <p:nvPr>
            <p:ph type="sldNum" sz="quarter" idx="2"/>
          </p:nvPr>
        </p:nvSpPr>
        <p:spPr>
          <a:xfrm>
            <a:off x="11987110" y="12954297"/>
            <a:ext cx="409780" cy="415875"/>
          </a:xfrm>
          <a:prstGeom prst="rect">
            <a:avLst/>
          </a:prstGeom>
        </p:spPr>
        <p:txBody>
          <a:bodyPr lIns="71437" tIns="71437" rIns="71437" bIns="71437"/>
          <a:lstStyle>
            <a:lvl1pPr defTabSz="821531"/>
          </a:lstStyle>
          <a:p>
            <a:fld id="{86CB4B4D-7CA3-9044-876B-883B54F8677D}" type="slidenum">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el">
    <p:spTree>
      <p:nvGrpSpPr>
        <p:cNvPr id="1" name=""/>
        <p:cNvGrpSpPr/>
        <p:nvPr/>
      </p:nvGrpSpPr>
      <p:grpSpPr>
        <a:xfrm>
          <a:off x="0" y="0"/>
          <a:ext cx="0" cy="0"/>
          <a:chOff x="0" y="0"/>
          <a:chExt cx="0" cy="0"/>
        </a:xfrm>
      </p:grpSpPr>
      <p:sp>
        <p:nvSpPr>
          <p:cNvPr id="26" name="Titel der Präsentation"/>
          <p:cNvSpPr txBox="1">
            <a:spLocks noGrp="1"/>
          </p:cNvSpPr>
          <p:nvPr>
            <p:ph type="title" hasCustomPrompt="1"/>
          </p:nvPr>
        </p:nvSpPr>
        <p:spPr>
          <a:prstGeom prst="rect">
            <a:avLst/>
          </a:prstGeom>
        </p:spPr>
        <p:txBody>
          <a:bodyPr/>
          <a:lstStyle/>
          <a:p>
            <a:r>
              <a:t>Titel der Präsentation</a:t>
            </a:r>
          </a:p>
        </p:txBody>
      </p:sp>
      <p:sp>
        <p:nvSpPr>
          <p:cNvPr id="27"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el">
    <p:spTree>
      <p:nvGrpSpPr>
        <p:cNvPr id="1" name=""/>
        <p:cNvGrpSpPr/>
        <p:nvPr/>
      </p:nvGrpSpPr>
      <p:grpSpPr>
        <a:xfrm>
          <a:off x="0" y="0"/>
          <a:ext cx="0" cy="0"/>
          <a:chOff x="0" y="0"/>
          <a:chExt cx="0" cy="0"/>
        </a:xfrm>
      </p:grpSpPr>
      <p:pic>
        <p:nvPicPr>
          <p:cNvPr id="34" name="Bild" descr="Bild"/>
          <p:cNvPicPr>
            <a:picLocks noChangeAspect="1"/>
          </p:cNvPicPr>
          <p:nvPr/>
        </p:nvPicPr>
        <p:blipFill>
          <a:blip r:embed="rId2">
            <a:extLst/>
          </a:blip>
          <a:stretch>
            <a:fillRect/>
          </a:stretch>
        </p:blipFill>
        <p:spPr>
          <a:xfrm>
            <a:off x="-47385" y="2129282"/>
            <a:ext cx="24478769" cy="11576418"/>
          </a:xfrm>
          <a:prstGeom prst="rect">
            <a:avLst/>
          </a:prstGeom>
          <a:ln w="12700">
            <a:miter lim="400000"/>
          </a:ln>
        </p:spPr>
      </p:pic>
      <p:pic>
        <p:nvPicPr>
          <p:cNvPr id="35" name="digi-Logo.png" descr="digi-Logo.png"/>
          <p:cNvPicPr>
            <a:picLocks noChangeAspect="1"/>
          </p:cNvPicPr>
          <p:nvPr/>
        </p:nvPicPr>
        <p:blipFill>
          <a:blip r:embed="rId3">
            <a:extLst/>
          </a:blip>
          <a:stretch>
            <a:fillRect/>
          </a:stretch>
        </p:blipFill>
        <p:spPr>
          <a:xfrm>
            <a:off x="407946" y="293704"/>
            <a:ext cx="4359127" cy="1489036"/>
          </a:xfrm>
          <a:prstGeom prst="rect">
            <a:avLst/>
          </a:prstGeom>
          <a:ln w="12700">
            <a:miter lim="400000"/>
          </a:ln>
        </p:spPr>
      </p:pic>
      <p:sp>
        <p:nvSpPr>
          <p:cNvPr id="36" name="Foliennummer"/>
          <p:cNvSpPr txBox="1">
            <a:spLocks noGrp="1"/>
          </p:cNvSpPr>
          <p:nvPr>
            <p:ph type="sldNum" sz="quarter" idx="2"/>
          </p:nvPr>
        </p:nvSpPr>
        <p:spPr>
          <a:xfrm>
            <a:off x="11987110" y="12954297"/>
            <a:ext cx="409780" cy="415875"/>
          </a:xfrm>
          <a:prstGeom prst="rect">
            <a:avLst/>
          </a:prstGeom>
        </p:spPr>
        <p:txBody>
          <a:bodyPr lIns="71437" tIns="71437" rIns="71437" bIns="71437"/>
          <a:lstStyle>
            <a:lvl1pPr defTabSz="821531"/>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el der Präsentation"/>
          <p:cNvSpPr txBox="1">
            <a:spLocks noGrp="1"/>
          </p:cNvSpPr>
          <p:nvPr>
            <p:ph type="title" hasCustomPrompt="1"/>
          </p:nvPr>
        </p:nvSpPr>
        <p:spPr>
          <a:xfrm>
            <a:off x="6798610" y="8132265"/>
            <a:ext cx="12026276" cy="40817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Titel der Präsentation</a:t>
            </a:r>
          </a:p>
        </p:txBody>
      </p:sp>
      <p:pic>
        <p:nvPicPr>
          <p:cNvPr id="3" name="digi-Logo.png" descr="digi-Logo.png"/>
          <p:cNvPicPr>
            <a:picLocks noChangeAspect="1"/>
          </p:cNvPicPr>
          <p:nvPr/>
        </p:nvPicPr>
        <p:blipFill>
          <a:blip r:embed="rId5">
            <a:extLst/>
          </a:blip>
          <a:stretch>
            <a:fillRect/>
          </a:stretch>
        </p:blipFill>
        <p:spPr>
          <a:xfrm>
            <a:off x="6868410" y="2872113"/>
            <a:ext cx="10647180" cy="3636973"/>
          </a:xfrm>
          <a:prstGeom prst="rect">
            <a:avLst/>
          </a:prstGeom>
          <a:ln w="12700">
            <a:miter lim="400000"/>
          </a:ln>
        </p:spPr>
      </p:pic>
      <p:sp>
        <p:nvSpPr>
          <p:cNvPr id="4" name="Linie"/>
          <p:cNvSpPr/>
          <p:nvPr/>
        </p:nvSpPr>
        <p:spPr>
          <a:xfrm>
            <a:off x="6178862" y="7399791"/>
            <a:ext cx="12026276" cy="1"/>
          </a:xfrm>
          <a:prstGeom prst="line">
            <a:avLst/>
          </a:prstGeom>
          <a:ln w="25400">
            <a:solidFill>
              <a:srgbClr val="000000"/>
            </a:solidFill>
            <a:miter lim="400000"/>
          </a:ln>
        </p:spPr>
        <p:txBody>
          <a:bodyPr lIns="71437" tIns="71437" rIns="71437" bIns="71437" anchor="ctr"/>
          <a:lstStyle/>
          <a:p>
            <a:pPr>
              <a:defRPr sz="4200" b="0">
                <a:latin typeface="+mn-lt"/>
                <a:ea typeface="+mn-ea"/>
                <a:cs typeface="+mn-cs"/>
                <a:sym typeface="Helvetica Neue"/>
              </a:defRPr>
            </a:pPr>
            <a:endParaRPr/>
          </a:p>
        </p:txBody>
      </p:sp>
      <p:sp>
        <p:nvSpPr>
          <p:cNvPr id="5" name="Juni 2020 © PIKAS pikas.dzlm.de"/>
          <p:cNvSpPr txBox="1"/>
          <p:nvPr/>
        </p:nvSpPr>
        <p:spPr>
          <a:xfrm>
            <a:off x="10179322" y="12770240"/>
            <a:ext cx="4322268" cy="1181101"/>
          </a:xfrm>
          <a:prstGeom prst="rect">
            <a:avLst/>
          </a:prstGeom>
          <a:ln w="1270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0" tIns="190500" rIns="190500" bIns="190500" anchor="ctr">
            <a:normAutofit/>
          </a:bodyPr>
          <a:lstStyle/>
          <a:p>
            <a:pPr defTabSz="457200">
              <a:lnSpc>
                <a:spcPts val="5300"/>
              </a:lnSpc>
              <a:spcBef>
                <a:spcPts val="0"/>
              </a:spcBef>
              <a:defRPr sz="2000" b="0">
                <a:latin typeface="Helvetica"/>
                <a:ea typeface="Helvetica"/>
                <a:cs typeface="Helvetica"/>
                <a:sym typeface="Helvetica"/>
              </a:defRPr>
            </a:pPr>
            <a:r>
              <a:t>Juni 2020 © PIKAS</a:t>
            </a:r>
            <a:r>
              <a:rPr b="1" i="1"/>
              <a:t> </a:t>
            </a:r>
            <a:r>
              <a:t>pikas.dzlm.de</a:t>
            </a:r>
            <a:endParaRPr i="1"/>
          </a:p>
        </p:txBody>
      </p:sp>
      <p:sp>
        <p:nvSpPr>
          <p:cNvPr id="6" name="Textebene 1…"/>
          <p:cNvSpPr txBox="1">
            <a:spLocks noGrp="1"/>
          </p:cNvSpPr>
          <p:nvPr>
            <p:ph type="body" idx="1" hasCustomPrompt="1"/>
          </p:nvPr>
        </p:nvSpPr>
        <p:spPr>
          <a:xfrm>
            <a:off x="1201342" y="7223190"/>
            <a:ext cx="21971001" cy="190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Präsentationsuntertitel</a:t>
            </a:r>
          </a:p>
          <a:p>
            <a:pPr lvl="1"/>
            <a:endParaRPr/>
          </a:p>
          <a:p>
            <a:pPr lvl="2"/>
            <a:endParaRPr/>
          </a:p>
          <a:p>
            <a:pPr lvl="3"/>
            <a:endParaRPr/>
          </a:p>
          <a:p>
            <a:pPr lvl="4"/>
            <a:endParaRPr/>
          </a:p>
        </p:txBody>
      </p:sp>
      <p:sp>
        <p:nvSpPr>
          <p:cNvPr id="7" name="Foliennumm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1800" b="0">
                <a:latin typeface="+mn-lt"/>
                <a:ea typeface="+mn-ea"/>
                <a:cs typeface="+mn-cs"/>
                <a:sym typeface="Helvetica Neue"/>
              </a:defRPr>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med"/>
  <p:txStyles>
    <p:titleStyle>
      <a:lvl1pPr marL="0" marR="0" indent="0" algn="l" defTabSz="2438338" latinLnBrk="0">
        <a:lnSpc>
          <a:spcPct val="80000"/>
        </a:lnSpc>
        <a:spcBef>
          <a:spcPts val="0"/>
        </a:spcBef>
        <a:spcAft>
          <a:spcPts val="0"/>
        </a:spcAft>
        <a:buClrTx/>
        <a:buSzTx/>
        <a:buFontTx/>
        <a:buNone/>
        <a:tabLst/>
        <a:defRPr sz="8000" b="0" i="0" u="none" strike="noStrike" cap="none" spc="-159" baseline="0">
          <a:solidFill>
            <a:srgbClr val="000000"/>
          </a:solidFill>
          <a:uFillTx/>
          <a:latin typeface="Roboto Medium"/>
          <a:ea typeface="Roboto Medium"/>
          <a:cs typeface="Roboto Medium"/>
          <a:sym typeface="Roboto Medium"/>
        </a:defRPr>
      </a:lvl1pPr>
      <a:lvl2pPr marL="0" marR="0" indent="0" algn="l" defTabSz="2438338" latinLnBrk="0">
        <a:lnSpc>
          <a:spcPct val="80000"/>
        </a:lnSpc>
        <a:spcBef>
          <a:spcPts val="0"/>
        </a:spcBef>
        <a:spcAft>
          <a:spcPts val="0"/>
        </a:spcAft>
        <a:buClrTx/>
        <a:buSzTx/>
        <a:buFontTx/>
        <a:buNone/>
        <a:tabLst/>
        <a:defRPr sz="8000" b="0" i="0" u="none" strike="noStrike" cap="none" spc="-159" baseline="0">
          <a:solidFill>
            <a:srgbClr val="000000"/>
          </a:solidFill>
          <a:uFillTx/>
          <a:latin typeface="Roboto Medium"/>
          <a:ea typeface="Roboto Medium"/>
          <a:cs typeface="Roboto Medium"/>
          <a:sym typeface="Roboto Medium"/>
        </a:defRPr>
      </a:lvl2pPr>
      <a:lvl3pPr marL="0" marR="0" indent="0" algn="l" defTabSz="2438338" latinLnBrk="0">
        <a:lnSpc>
          <a:spcPct val="80000"/>
        </a:lnSpc>
        <a:spcBef>
          <a:spcPts val="0"/>
        </a:spcBef>
        <a:spcAft>
          <a:spcPts val="0"/>
        </a:spcAft>
        <a:buClrTx/>
        <a:buSzTx/>
        <a:buFontTx/>
        <a:buNone/>
        <a:tabLst/>
        <a:defRPr sz="8000" b="0" i="0" u="none" strike="noStrike" cap="none" spc="-159" baseline="0">
          <a:solidFill>
            <a:srgbClr val="000000"/>
          </a:solidFill>
          <a:uFillTx/>
          <a:latin typeface="Roboto Medium"/>
          <a:ea typeface="Roboto Medium"/>
          <a:cs typeface="Roboto Medium"/>
          <a:sym typeface="Roboto Medium"/>
        </a:defRPr>
      </a:lvl3pPr>
      <a:lvl4pPr marL="0" marR="0" indent="0" algn="l" defTabSz="2438338" latinLnBrk="0">
        <a:lnSpc>
          <a:spcPct val="80000"/>
        </a:lnSpc>
        <a:spcBef>
          <a:spcPts val="0"/>
        </a:spcBef>
        <a:spcAft>
          <a:spcPts val="0"/>
        </a:spcAft>
        <a:buClrTx/>
        <a:buSzTx/>
        <a:buFontTx/>
        <a:buNone/>
        <a:tabLst/>
        <a:defRPr sz="8000" b="0" i="0" u="none" strike="noStrike" cap="none" spc="-159" baseline="0">
          <a:solidFill>
            <a:srgbClr val="000000"/>
          </a:solidFill>
          <a:uFillTx/>
          <a:latin typeface="Roboto Medium"/>
          <a:ea typeface="Roboto Medium"/>
          <a:cs typeface="Roboto Medium"/>
          <a:sym typeface="Roboto Medium"/>
        </a:defRPr>
      </a:lvl4pPr>
      <a:lvl5pPr marL="0" marR="0" indent="0" algn="l" defTabSz="2438338" latinLnBrk="0">
        <a:lnSpc>
          <a:spcPct val="80000"/>
        </a:lnSpc>
        <a:spcBef>
          <a:spcPts val="0"/>
        </a:spcBef>
        <a:spcAft>
          <a:spcPts val="0"/>
        </a:spcAft>
        <a:buClrTx/>
        <a:buSzTx/>
        <a:buFontTx/>
        <a:buNone/>
        <a:tabLst/>
        <a:defRPr sz="8000" b="0" i="0" u="none" strike="noStrike" cap="none" spc="-159" baseline="0">
          <a:solidFill>
            <a:srgbClr val="000000"/>
          </a:solidFill>
          <a:uFillTx/>
          <a:latin typeface="Roboto Medium"/>
          <a:ea typeface="Roboto Medium"/>
          <a:cs typeface="Roboto Medium"/>
          <a:sym typeface="Roboto Medium"/>
        </a:defRPr>
      </a:lvl5pPr>
      <a:lvl6pPr marL="0" marR="0" indent="0" algn="l" defTabSz="2438338" latinLnBrk="0">
        <a:lnSpc>
          <a:spcPct val="80000"/>
        </a:lnSpc>
        <a:spcBef>
          <a:spcPts val="0"/>
        </a:spcBef>
        <a:spcAft>
          <a:spcPts val="0"/>
        </a:spcAft>
        <a:buClrTx/>
        <a:buSzTx/>
        <a:buFontTx/>
        <a:buNone/>
        <a:tabLst/>
        <a:defRPr sz="8000" b="0" i="0" u="none" strike="noStrike" cap="none" spc="-159" baseline="0">
          <a:solidFill>
            <a:srgbClr val="000000"/>
          </a:solidFill>
          <a:uFillTx/>
          <a:latin typeface="Roboto Medium"/>
          <a:ea typeface="Roboto Medium"/>
          <a:cs typeface="Roboto Medium"/>
          <a:sym typeface="Roboto Medium"/>
        </a:defRPr>
      </a:lvl6pPr>
      <a:lvl7pPr marL="0" marR="0" indent="0" algn="l" defTabSz="2438338" latinLnBrk="0">
        <a:lnSpc>
          <a:spcPct val="80000"/>
        </a:lnSpc>
        <a:spcBef>
          <a:spcPts val="0"/>
        </a:spcBef>
        <a:spcAft>
          <a:spcPts val="0"/>
        </a:spcAft>
        <a:buClrTx/>
        <a:buSzTx/>
        <a:buFontTx/>
        <a:buNone/>
        <a:tabLst/>
        <a:defRPr sz="8000" b="0" i="0" u="none" strike="noStrike" cap="none" spc="-159" baseline="0">
          <a:solidFill>
            <a:srgbClr val="000000"/>
          </a:solidFill>
          <a:uFillTx/>
          <a:latin typeface="Roboto Medium"/>
          <a:ea typeface="Roboto Medium"/>
          <a:cs typeface="Roboto Medium"/>
          <a:sym typeface="Roboto Medium"/>
        </a:defRPr>
      </a:lvl7pPr>
      <a:lvl8pPr marL="0" marR="0" indent="0" algn="l" defTabSz="2438338" latinLnBrk="0">
        <a:lnSpc>
          <a:spcPct val="80000"/>
        </a:lnSpc>
        <a:spcBef>
          <a:spcPts val="0"/>
        </a:spcBef>
        <a:spcAft>
          <a:spcPts val="0"/>
        </a:spcAft>
        <a:buClrTx/>
        <a:buSzTx/>
        <a:buFontTx/>
        <a:buNone/>
        <a:tabLst/>
        <a:defRPr sz="8000" b="0" i="0" u="none" strike="noStrike" cap="none" spc="-159" baseline="0">
          <a:solidFill>
            <a:srgbClr val="000000"/>
          </a:solidFill>
          <a:uFillTx/>
          <a:latin typeface="Roboto Medium"/>
          <a:ea typeface="Roboto Medium"/>
          <a:cs typeface="Roboto Medium"/>
          <a:sym typeface="Roboto Medium"/>
        </a:defRPr>
      </a:lvl8pPr>
      <a:lvl9pPr marL="0" marR="0" indent="0" algn="l" defTabSz="2438338" latinLnBrk="0">
        <a:lnSpc>
          <a:spcPct val="80000"/>
        </a:lnSpc>
        <a:spcBef>
          <a:spcPts val="0"/>
        </a:spcBef>
        <a:spcAft>
          <a:spcPts val="0"/>
        </a:spcAft>
        <a:buClrTx/>
        <a:buSzTx/>
        <a:buFontTx/>
        <a:buNone/>
        <a:tabLst/>
        <a:defRPr sz="8000" b="0" i="0" u="none" strike="noStrike" cap="none" spc="-159" baseline="0">
          <a:solidFill>
            <a:srgbClr val="000000"/>
          </a:solidFill>
          <a:uFillTx/>
          <a:latin typeface="Roboto Medium"/>
          <a:ea typeface="Roboto Medium"/>
          <a:cs typeface="Roboto Medium"/>
          <a:sym typeface="Roboto Medium"/>
        </a:defRPr>
      </a:lvl9pPr>
    </p:titleStyle>
    <p:bodyStyle>
      <a:lvl1pPr marL="0" marR="0" indent="0" algn="l" defTabSz="82550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1pPr>
      <a:lvl2pPr marL="0" marR="0" indent="0" algn="l" defTabSz="82550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2pPr>
      <a:lvl3pPr marL="0" marR="0" indent="0" algn="l" defTabSz="82550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3pPr>
      <a:lvl4pPr marL="0" marR="0" indent="0" algn="l" defTabSz="82550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4pPr>
      <a:lvl5pPr marL="0" marR="0" indent="0" algn="l" defTabSz="82550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5pPr>
      <a:lvl6pPr marL="0" marR="0" indent="0" algn="l" defTabSz="82550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6pPr>
      <a:lvl7pPr marL="0" marR="0" indent="0" algn="l" defTabSz="82550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7pPr>
      <a:lvl8pPr marL="0" marR="0" indent="0" algn="l" defTabSz="82550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png"/><Relationship Id="rId7"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Bild" descr="Bild"/>
          <p:cNvPicPr>
            <a:picLocks noChangeAspect="1"/>
          </p:cNvPicPr>
          <p:nvPr/>
        </p:nvPicPr>
        <p:blipFill>
          <a:blip r:embed="rId3">
            <a:extLst/>
          </a:blip>
          <a:stretch>
            <a:fillRect/>
          </a:stretch>
        </p:blipFill>
        <p:spPr>
          <a:xfrm>
            <a:off x="6039915" y="5416550"/>
            <a:ext cx="12304170" cy="3245225"/>
          </a:xfrm>
          <a:prstGeom prst="rect">
            <a:avLst/>
          </a:prstGeom>
          <a:ln w="12700">
            <a:miter lim="400000"/>
          </a:ln>
        </p:spPr>
      </p:pic>
      <p:sp>
        <p:nvSpPr>
          <p:cNvPr id="46" name="Juni 2020 © PIKAS digi (pikas-digi.dzlm.de)"/>
          <p:cNvSpPr txBox="1"/>
          <p:nvPr/>
        </p:nvSpPr>
        <p:spPr>
          <a:xfrm>
            <a:off x="9348365" y="12531047"/>
            <a:ext cx="5433270" cy="850901"/>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0" tIns="190500" rIns="190500" bIns="190500" anchor="ctr">
            <a:normAutofit/>
          </a:bodyPr>
          <a:lstStyle/>
          <a:p>
            <a:pPr defTabSz="457200">
              <a:lnSpc>
                <a:spcPts val="5300"/>
              </a:lnSpc>
              <a:spcBef>
                <a:spcPts val="0"/>
              </a:spcBef>
              <a:defRPr sz="2000" b="0">
                <a:solidFill>
                  <a:srgbClr val="457A88"/>
                </a:solidFill>
                <a:latin typeface="Open Sans"/>
                <a:ea typeface="Open Sans"/>
                <a:cs typeface="Open Sans"/>
                <a:sym typeface="Open Sans"/>
              </a:defRPr>
            </a:pPr>
            <a:r>
              <a:t>Juni 2020 © </a:t>
            </a:r>
            <a:r>
              <a:rPr b="1">
                <a:latin typeface="+mj-lt"/>
                <a:ea typeface="+mj-ea"/>
                <a:cs typeface="+mj-cs"/>
                <a:sym typeface="Open Sans Light"/>
              </a:rPr>
              <a:t>PIKAS digi</a:t>
            </a:r>
            <a:r>
              <a:t> </a:t>
            </a:r>
            <a:r>
              <a:rPr>
                <a:latin typeface="Open Sans Italic"/>
                <a:ea typeface="Open Sans Italic"/>
                <a:cs typeface="Open Sans Italic"/>
                <a:sym typeface="Open Sans Italic"/>
              </a:rPr>
              <a:t>(pikas-digi.dzlm.de)</a:t>
            </a:r>
          </a:p>
        </p:txBody>
      </p:sp>
    </p:spTree>
  </p:cSld>
  <p:clrMapOvr>
    <a:masterClrMapping/>
  </p:clrMapOvr>
  <p:transition spd="med" advClick="0" advTm="1000"/>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45"/>
                                        </p:tgtEl>
                                        <p:attrNameLst>
                                          <p:attrName>style.visibility</p:attrName>
                                        </p:attrNameLst>
                                      </p:cBhvr>
                                      <p:to>
                                        <p:strVal val="visible"/>
                                      </p:to>
                                    </p:set>
                                    <p:animEffect transition="in" filter="dissolve">
                                      <p:cBhvr>
                                        <p:cTn id="7" dur="1500"/>
                                        <p:tgtEl>
                                          <p:spTgt spid="45"/>
                                        </p:tgtEl>
                                      </p:cBhvr>
                                    </p:animEffect>
                                  </p:childTnLst>
                                </p:cTn>
                              </p:par>
                            </p:childTnLst>
                          </p:cTn>
                        </p:par>
                        <p:par>
                          <p:cTn id="8" fill="hold">
                            <p:stCondLst>
                              <p:cond delay="1500"/>
                            </p:stCondLst>
                            <p:childTnLst>
                              <p:par>
                                <p:cTn id="9" presetID="23" presetClass="exit" presetSubtype="16" fill="hold" grpId="2" nodeType="afterEffect">
                                  <p:stCondLst>
                                    <p:cond delay="0"/>
                                  </p:stCondLst>
                                  <p:iterate>
                                    <p:tmAbs val="0"/>
                                  </p:iterate>
                                  <p:childTnLst>
                                    <p:anim calcmode="lin" valueType="num">
                                      <p:cBhvr>
                                        <p:cTn id="10" dur="750" fill="hold"/>
                                        <p:tgtEl>
                                          <p:spTgt spid="45"/>
                                        </p:tgtEl>
                                        <p:attrNameLst>
                                          <p:attrName>ppt_w</p:attrName>
                                        </p:attrNameLst>
                                      </p:cBhvr>
                                      <p:tavLst>
                                        <p:tav tm="0">
                                          <p:val>
                                            <p:strVal val="ppt_w"/>
                                          </p:val>
                                        </p:tav>
                                        <p:tav tm="100000">
                                          <p:val>
                                            <p:strVal val="4*ppt_w"/>
                                          </p:val>
                                        </p:tav>
                                      </p:tavLst>
                                    </p:anim>
                                    <p:anim calcmode="lin" valueType="num">
                                      <p:cBhvr>
                                        <p:cTn id="11" dur="750" fill="hold"/>
                                        <p:tgtEl>
                                          <p:spTgt spid="45"/>
                                        </p:tgtEl>
                                        <p:attrNameLst>
                                          <p:attrName>ppt_h</p:attrName>
                                        </p:attrNameLst>
                                      </p:cBhvr>
                                      <p:tavLst>
                                        <p:tav tm="0">
                                          <p:val>
                                            <p:strVal val="ppt_h"/>
                                          </p:val>
                                        </p:tav>
                                        <p:tav tm="100000">
                                          <p:val>
                                            <p:strVal val="4*ppt_h"/>
                                          </p:val>
                                        </p:tav>
                                      </p:tavLst>
                                    </p:anim>
                                    <p:set>
                                      <p:cBhvr>
                                        <p:cTn id="12" fill="hold">
                                          <p:stCondLst>
                                            <p:cond delay="749"/>
                                          </p:stCondLst>
                                        </p:cTn>
                                        <p:tgtEl>
                                          <p:spTgt spid="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1" animBg="1" advAuto="0"/>
      <p:bldP spid="45" grpId="2"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5" name="Gruppieren"/>
          <p:cNvGrpSpPr/>
          <p:nvPr/>
        </p:nvGrpSpPr>
        <p:grpSpPr>
          <a:xfrm>
            <a:off x="3162457" y="5911081"/>
            <a:ext cx="16144843" cy="6523906"/>
            <a:chOff x="0" y="0"/>
            <a:chExt cx="16144843" cy="6523904"/>
          </a:xfrm>
        </p:grpSpPr>
        <p:pic>
          <p:nvPicPr>
            <p:cNvPr id="297" name="Bild" descr="Bild"/>
            <p:cNvPicPr>
              <a:picLocks noChangeAspect="1"/>
            </p:cNvPicPr>
            <p:nvPr/>
          </p:nvPicPr>
          <p:blipFill>
            <a:blip r:embed="rId3">
              <a:extLst/>
            </a:blip>
            <a:srcRect l="12928" t="45699" r="10255" b="17593"/>
            <a:stretch>
              <a:fillRect/>
            </a:stretch>
          </p:blipFill>
          <p:spPr>
            <a:xfrm>
              <a:off x="1935377" y="649402"/>
              <a:ext cx="14209467" cy="5092492"/>
            </a:xfrm>
            <a:prstGeom prst="rect">
              <a:avLst/>
            </a:prstGeom>
            <a:ln w="12700" cap="flat">
              <a:noFill/>
              <a:miter lim="400000"/>
            </a:ln>
            <a:effectLst/>
          </p:spPr>
        </p:pic>
        <p:pic>
          <p:nvPicPr>
            <p:cNvPr id="298" name="Bild" descr="Bild"/>
            <p:cNvPicPr>
              <a:picLocks noChangeAspect="1"/>
            </p:cNvPicPr>
            <p:nvPr/>
          </p:nvPicPr>
          <p:blipFill>
            <a:blip r:embed="rId4">
              <a:extLst/>
            </a:blip>
            <a:srcRect l="8177" t="48074" r="62549" b="16720"/>
            <a:stretch>
              <a:fillRect/>
            </a:stretch>
          </p:blipFill>
          <p:spPr>
            <a:xfrm>
              <a:off x="1111428" y="1019850"/>
              <a:ext cx="5342242" cy="4818719"/>
            </a:xfrm>
            <a:prstGeom prst="rect">
              <a:avLst/>
            </a:prstGeom>
            <a:ln w="12700" cap="flat">
              <a:noFill/>
              <a:miter lim="400000"/>
            </a:ln>
            <a:effectLst/>
          </p:spPr>
        </p:pic>
        <p:grpSp>
          <p:nvGrpSpPr>
            <p:cNvPr id="303" name="Gruppieren"/>
            <p:cNvGrpSpPr/>
            <p:nvPr/>
          </p:nvGrpSpPr>
          <p:grpSpPr>
            <a:xfrm>
              <a:off x="2286520" y="-1"/>
              <a:ext cx="4818240" cy="6523906"/>
              <a:chOff x="0" y="0"/>
              <a:chExt cx="4818239" cy="6523904"/>
            </a:xfrm>
          </p:grpSpPr>
          <p:pic>
            <p:nvPicPr>
              <p:cNvPr id="299" name="Unbenanntes_Projekt-1.png" descr="Unbenanntes_Projekt-1.png"/>
              <p:cNvPicPr>
                <a:picLocks noChangeAspect="1"/>
              </p:cNvPicPr>
              <p:nvPr/>
            </p:nvPicPr>
            <p:blipFill>
              <a:blip r:embed="rId5">
                <a:extLst/>
              </a:blip>
              <a:srcRect l="13971" t="81753" r="75727" b="12265"/>
              <a:stretch>
                <a:fillRect/>
              </a:stretch>
            </p:blipFill>
            <p:spPr>
              <a:xfrm>
                <a:off x="0" y="5572740"/>
                <a:ext cx="1513497" cy="659126"/>
              </a:xfrm>
              <a:prstGeom prst="rect">
                <a:avLst/>
              </a:prstGeom>
              <a:ln w="12700" cap="flat">
                <a:noFill/>
                <a:miter lim="400000"/>
              </a:ln>
              <a:effectLst/>
            </p:spPr>
          </p:pic>
          <p:pic>
            <p:nvPicPr>
              <p:cNvPr id="300" name="Bild" descr="Bild"/>
              <p:cNvPicPr>
                <a:picLocks noChangeAspect="1"/>
              </p:cNvPicPr>
              <p:nvPr/>
            </p:nvPicPr>
            <p:blipFill>
              <a:blip r:embed="rId6">
                <a:extLst/>
              </a:blip>
              <a:srcRect l="33380" t="43276" r="59544" b="50723"/>
              <a:stretch>
                <a:fillRect/>
              </a:stretch>
            </p:blipFill>
            <p:spPr>
              <a:xfrm>
                <a:off x="3603634" y="240006"/>
                <a:ext cx="1214606" cy="772620"/>
              </a:xfrm>
              <a:prstGeom prst="rect">
                <a:avLst/>
              </a:prstGeom>
              <a:ln w="12700" cap="flat">
                <a:noFill/>
                <a:miter lim="400000"/>
              </a:ln>
              <a:effectLst/>
            </p:spPr>
          </p:pic>
          <p:sp>
            <p:nvSpPr>
              <p:cNvPr id="301" name="10m"/>
              <p:cNvSpPr txBox="1"/>
              <p:nvPr/>
            </p:nvSpPr>
            <p:spPr>
              <a:xfrm>
                <a:off x="341832" y="5980047"/>
                <a:ext cx="829986" cy="5438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1800" b="0">
                    <a:latin typeface="+mn-lt"/>
                    <a:ea typeface="+mn-ea"/>
                    <a:cs typeface="+mn-cs"/>
                    <a:sym typeface="Helvetica Neue"/>
                  </a:defRPr>
                </a:lvl1pPr>
              </a:lstStyle>
              <a:p>
                <a:r>
                  <a:t>10m</a:t>
                </a:r>
              </a:p>
            </p:txBody>
          </p:sp>
          <p:sp>
            <p:nvSpPr>
              <p:cNvPr id="302" name="33m"/>
              <p:cNvSpPr txBox="1"/>
              <p:nvPr/>
            </p:nvSpPr>
            <p:spPr>
              <a:xfrm>
                <a:off x="3705500" y="-1"/>
                <a:ext cx="829987" cy="54385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1800" b="0">
                    <a:latin typeface="+mn-lt"/>
                    <a:ea typeface="+mn-ea"/>
                    <a:cs typeface="+mn-cs"/>
                    <a:sym typeface="Helvetica Neue"/>
                  </a:defRPr>
                </a:lvl1pPr>
              </a:lstStyle>
              <a:p>
                <a:r>
                  <a:t>33m</a:t>
                </a:r>
              </a:p>
            </p:txBody>
          </p:sp>
        </p:grpSp>
        <p:grpSp>
          <p:nvGrpSpPr>
            <p:cNvPr id="308" name="Gruppieren"/>
            <p:cNvGrpSpPr/>
            <p:nvPr/>
          </p:nvGrpSpPr>
          <p:grpSpPr>
            <a:xfrm>
              <a:off x="3553484" y="-1"/>
              <a:ext cx="4457150" cy="6523906"/>
              <a:chOff x="0" y="0"/>
              <a:chExt cx="4457149" cy="6523904"/>
            </a:xfrm>
          </p:grpSpPr>
          <p:pic>
            <p:nvPicPr>
              <p:cNvPr id="304" name="Unbenanntes_Projekt-1.png" descr="Unbenanntes_Projekt-1.png"/>
              <p:cNvPicPr>
                <a:picLocks noChangeAspect="1"/>
              </p:cNvPicPr>
              <p:nvPr/>
            </p:nvPicPr>
            <p:blipFill>
              <a:blip r:embed="rId5">
                <a:extLst/>
              </a:blip>
              <a:srcRect l="13971" t="81753" r="75727" b="12265"/>
              <a:stretch>
                <a:fillRect/>
              </a:stretch>
            </p:blipFill>
            <p:spPr>
              <a:xfrm>
                <a:off x="0" y="5572740"/>
                <a:ext cx="1513497" cy="659126"/>
              </a:xfrm>
              <a:prstGeom prst="rect">
                <a:avLst/>
              </a:prstGeom>
              <a:ln w="12700" cap="flat">
                <a:noFill/>
                <a:miter lim="400000"/>
              </a:ln>
              <a:effectLst/>
            </p:spPr>
          </p:pic>
          <p:pic>
            <p:nvPicPr>
              <p:cNvPr id="305" name="Bild" descr="Bild"/>
              <p:cNvPicPr>
                <a:picLocks noChangeAspect="1"/>
              </p:cNvPicPr>
              <p:nvPr/>
            </p:nvPicPr>
            <p:blipFill>
              <a:blip r:embed="rId6">
                <a:extLst/>
              </a:blip>
              <a:srcRect l="33380" t="43276" r="59544" b="50723"/>
              <a:stretch>
                <a:fillRect/>
              </a:stretch>
            </p:blipFill>
            <p:spPr>
              <a:xfrm>
                <a:off x="3242544" y="240005"/>
                <a:ext cx="1214606" cy="772620"/>
              </a:xfrm>
              <a:prstGeom prst="rect">
                <a:avLst/>
              </a:prstGeom>
              <a:ln w="12700" cap="flat">
                <a:noFill/>
                <a:miter lim="400000"/>
              </a:ln>
              <a:effectLst/>
            </p:spPr>
          </p:pic>
          <p:sp>
            <p:nvSpPr>
              <p:cNvPr id="306" name="20m"/>
              <p:cNvSpPr txBox="1"/>
              <p:nvPr/>
            </p:nvSpPr>
            <p:spPr>
              <a:xfrm>
                <a:off x="273720" y="5980047"/>
                <a:ext cx="829986" cy="5438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1800" b="0">
                    <a:latin typeface="+mn-lt"/>
                    <a:ea typeface="+mn-ea"/>
                    <a:cs typeface="+mn-cs"/>
                    <a:sym typeface="Helvetica Neue"/>
                  </a:defRPr>
                </a:lvl1pPr>
              </a:lstStyle>
              <a:p>
                <a:r>
                  <a:t>20m</a:t>
                </a:r>
              </a:p>
            </p:txBody>
          </p:sp>
          <p:sp>
            <p:nvSpPr>
              <p:cNvPr id="307" name="41m"/>
              <p:cNvSpPr txBox="1"/>
              <p:nvPr/>
            </p:nvSpPr>
            <p:spPr>
              <a:xfrm>
                <a:off x="3380364" y="-1"/>
                <a:ext cx="829986" cy="54385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1800" b="0">
                    <a:latin typeface="+mn-lt"/>
                    <a:ea typeface="+mn-ea"/>
                    <a:cs typeface="+mn-cs"/>
                    <a:sym typeface="Helvetica Neue"/>
                  </a:defRPr>
                </a:lvl1pPr>
              </a:lstStyle>
              <a:p>
                <a:r>
                  <a:t>41m</a:t>
                </a:r>
              </a:p>
            </p:txBody>
          </p:sp>
        </p:grpSp>
        <p:grpSp>
          <p:nvGrpSpPr>
            <p:cNvPr id="313" name="Gruppieren"/>
            <p:cNvGrpSpPr/>
            <p:nvPr/>
          </p:nvGrpSpPr>
          <p:grpSpPr>
            <a:xfrm>
              <a:off x="4751303" y="-1"/>
              <a:ext cx="4221290" cy="6523906"/>
              <a:chOff x="0" y="0"/>
              <a:chExt cx="4221288" cy="6523904"/>
            </a:xfrm>
          </p:grpSpPr>
          <p:pic>
            <p:nvPicPr>
              <p:cNvPr id="309" name="Unbenanntes_Projekt-1.png" descr="Unbenanntes_Projekt-1.png"/>
              <p:cNvPicPr>
                <a:picLocks noChangeAspect="1"/>
              </p:cNvPicPr>
              <p:nvPr/>
            </p:nvPicPr>
            <p:blipFill>
              <a:blip r:embed="rId7">
                <a:extLst/>
              </a:blip>
              <a:srcRect l="13971" t="81753" r="75727" b="12265"/>
              <a:stretch>
                <a:fillRect/>
              </a:stretch>
            </p:blipFill>
            <p:spPr>
              <a:xfrm>
                <a:off x="0" y="5572740"/>
                <a:ext cx="1513497" cy="659126"/>
              </a:xfrm>
              <a:prstGeom prst="rect">
                <a:avLst/>
              </a:prstGeom>
              <a:ln w="12700" cap="flat">
                <a:noFill/>
                <a:miter lim="400000"/>
              </a:ln>
              <a:effectLst/>
            </p:spPr>
          </p:pic>
          <p:pic>
            <p:nvPicPr>
              <p:cNvPr id="310" name="Bild" descr="Bild"/>
              <p:cNvPicPr>
                <a:picLocks noChangeAspect="1"/>
              </p:cNvPicPr>
              <p:nvPr/>
            </p:nvPicPr>
            <p:blipFill>
              <a:blip r:embed="rId6">
                <a:extLst/>
              </a:blip>
              <a:srcRect l="33380" t="43276" r="59544" b="50723"/>
              <a:stretch>
                <a:fillRect/>
              </a:stretch>
            </p:blipFill>
            <p:spPr>
              <a:xfrm>
                <a:off x="3006683" y="240006"/>
                <a:ext cx="1214606" cy="772620"/>
              </a:xfrm>
              <a:prstGeom prst="rect">
                <a:avLst/>
              </a:prstGeom>
              <a:ln w="12700" cap="flat">
                <a:noFill/>
                <a:miter lim="400000"/>
              </a:ln>
              <a:effectLst/>
            </p:spPr>
          </p:pic>
          <p:sp>
            <p:nvSpPr>
              <p:cNvPr id="311" name="30m"/>
              <p:cNvSpPr txBox="1"/>
              <p:nvPr/>
            </p:nvSpPr>
            <p:spPr>
              <a:xfrm>
                <a:off x="409944" y="5980047"/>
                <a:ext cx="829986" cy="5438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1800" b="0">
                    <a:latin typeface="+mn-lt"/>
                    <a:ea typeface="+mn-ea"/>
                    <a:cs typeface="+mn-cs"/>
                    <a:sym typeface="Helvetica Neue"/>
                  </a:defRPr>
                </a:lvl1pPr>
              </a:lstStyle>
              <a:p>
                <a:r>
                  <a:t>30m</a:t>
                </a:r>
              </a:p>
            </p:txBody>
          </p:sp>
          <p:sp>
            <p:nvSpPr>
              <p:cNvPr id="312" name="49m"/>
              <p:cNvSpPr txBox="1"/>
              <p:nvPr/>
            </p:nvSpPr>
            <p:spPr>
              <a:xfrm>
                <a:off x="3122281" y="-1"/>
                <a:ext cx="829986" cy="54385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1800" b="0">
                    <a:latin typeface="+mn-lt"/>
                    <a:ea typeface="+mn-ea"/>
                    <a:cs typeface="+mn-cs"/>
                    <a:sym typeface="Helvetica Neue"/>
                  </a:defRPr>
                </a:lvl1pPr>
              </a:lstStyle>
              <a:p>
                <a:r>
                  <a:t>49m</a:t>
                </a:r>
              </a:p>
            </p:txBody>
          </p:sp>
        </p:grpSp>
        <p:grpSp>
          <p:nvGrpSpPr>
            <p:cNvPr id="318" name="Gruppieren"/>
            <p:cNvGrpSpPr/>
            <p:nvPr/>
          </p:nvGrpSpPr>
          <p:grpSpPr>
            <a:xfrm>
              <a:off x="6097602" y="-1"/>
              <a:ext cx="3800346" cy="6523906"/>
              <a:chOff x="0" y="0"/>
              <a:chExt cx="3800344" cy="6523904"/>
            </a:xfrm>
          </p:grpSpPr>
          <p:pic>
            <p:nvPicPr>
              <p:cNvPr id="314" name="Unbenanntes_Projekt-1.png" descr="Unbenanntes_Projekt-1.png"/>
              <p:cNvPicPr>
                <a:picLocks noChangeAspect="1"/>
              </p:cNvPicPr>
              <p:nvPr/>
            </p:nvPicPr>
            <p:blipFill>
              <a:blip r:embed="rId5">
                <a:extLst/>
              </a:blip>
              <a:srcRect l="13971" t="81753" r="75727" b="12265"/>
              <a:stretch>
                <a:fillRect/>
              </a:stretch>
            </p:blipFill>
            <p:spPr>
              <a:xfrm>
                <a:off x="0" y="5572740"/>
                <a:ext cx="1513497" cy="659126"/>
              </a:xfrm>
              <a:prstGeom prst="rect">
                <a:avLst/>
              </a:prstGeom>
              <a:ln w="12700" cap="flat">
                <a:noFill/>
                <a:miter lim="400000"/>
              </a:ln>
              <a:effectLst/>
            </p:spPr>
          </p:pic>
          <p:pic>
            <p:nvPicPr>
              <p:cNvPr id="315" name="Bild" descr="Bild"/>
              <p:cNvPicPr>
                <a:picLocks noChangeAspect="1"/>
              </p:cNvPicPr>
              <p:nvPr/>
            </p:nvPicPr>
            <p:blipFill>
              <a:blip r:embed="rId6">
                <a:extLst/>
              </a:blip>
              <a:srcRect l="33380" t="43276" r="59544" b="50723"/>
              <a:stretch>
                <a:fillRect/>
              </a:stretch>
            </p:blipFill>
            <p:spPr>
              <a:xfrm>
                <a:off x="2585739" y="232976"/>
                <a:ext cx="1214606" cy="772620"/>
              </a:xfrm>
              <a:prstGeom prst="rect">
                <a:avLst/>
              </a:prstGeom>
              <a:ln w="12700" cap="flat">
                <a:noFill/>
                <a:miter lim="400000"/>
              </a:ln>
              <a:effectLst/>
            </p:spPr>
          </p:pic>
          <p:sp>
            <p:nvSpPr>
              <p:cNvPr id="316" name="40m"/>
              <p:cNvSpPr txBox="1"/>
              <p:nvPr/>
            </p:nvSpPr>
            <p:spPr>
              <a:xfrm>
                <a:off x="273720" y="5980047"/>
                <a:ext cx="829987" cy="5438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1800" b="0">
                    <a:latin typeface="+mn-lt"/>
                    <a:ea typeface="+mn-ea"/>
                    <a:cs typeface="+mn-cs"/>
                    <a:sym typeface="Helvetica Neue"/>
                  </a:defRPr>
                </a:lvl1pPr>
              </a:lstStyle>
              <a:p>
                <a:r>
                  <a:t>40m</a:t>
                </a:r>
              </a:p>
            </p:txBody>
          </p:sp>
          <p:sp>
            <p:nvSpPr>
              <p:cNvPr id="317" name="57m"/>
              <p:cNvSpPr txBox="1"/>
              <p:nvPr/>
            </p:nvSpPr>
            <p:spPr>
              <a:xfrm>
                <a:off x="2715718" y="-1"/>
                <a:ext cx="829986" cy="54385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1800" b="0">
                    <a:latin typeface="+mn-lt"/>
                    <a:ea typeface="+mn-ea"/>
                    <a:cs typeface="+mn-cs"/>
                    <a:sym typeface="Helvetica Neue"/>
                  </a:defRPr>
                </a:lvl1pPr>
              </a:lstStyle>
              <a:p>
                <a:r>
                  <a:t>57m</a:t>
                </a:r>
              </a:p>
            </p:txBody>
          </p:sp>
        </p:grpSp>
        <p:grpSp>
          <p:nvGrpSpPr>
            <p:cNvPr id="323" name="Gruppieren"/>
            <p:cNvGrpSpPr/>
            <p:nvPr/>
          </p:nvGrpSpPr>
          <p:grpSpPr>
            <a:xfrm>
              <a:off x="7216087" y="-1"/>
              <a:ext cx="3624851" cy="6523906"/>
              <a:chOff x="0" y="0"/>
              <a:chExt cx="3624850" cy="6523904"/>
            </a:xfrm>
          </p:grpSpPr>
          <p:pic>
            <p:nvPicPr>
              <p:cNvPr id="319" name="Unbenanntes_Projekt-1.png" descr="Unbenanntes_Projekt-1.png"/>
              <p:cNvPicPr>
                <a:picLocks noChangeAspect="1"/>
              </p:cNvPicPr>
              <p:nvPr/>
            </p:nvPicPr>
            <p:blipFill>
              <a:blip r:embed="rId5">
                <a:extLst/>
              </a:blip>
              <a:srcRect l="13971" t="81753" r="75727" b="12265"/>
              <a:stretch>
                <a:fillRect/>
              </a:stretch>
            </p:blipFill>
            <p:spPr>
              <a:xfrm>
                <a:off x="0" y="5572740"/>
                <a:ext cx="1513497" cy="659126"/>
              </a:xfrm>
              <a:prstGeom prst="rect">
                <a:avLst/>
              </a:prstGeom>
              <a:ln w="12700" cap="flat">
                <a:noFill/>
                <a:miter lim="400000"/>
              </a:ln>
              <a:effectLst/>
            </p:spPr>
          </p:pic>
          <p:pic>
            <p:nvPicPr>
              <p:cNvPr id="320" name="Bild" descr="Bild"/>
              <p:cNvPicPr>
                <a:picLocks noChangeAspect="1"/>
              </p:cNvPicPr>
              <p:nvPr/>
            </p:nvPicPr>
            <p:blipFill>
              <a:blip r:embed="rId6">
                <a:extLst/>
              </a:blip>
              <a:srcRect l="33380" t="43276" r="59544" b="50723"/>
              <a:stretch>
                <a:fillRect/>
              </a:stretch>
            </p:blipFill>
            <p:spPr>
              <a:xfrm>
                <a:off x="2410245" y="232976"/>
                <a:ext cx="1214606" cy="772620"/>
              </a:xfrm>
              <a:prstGeom prst="rect">
                <a:avLst/>
              </a:prstGeom>
              <a:ln w="12700" cap="flat">
                <a:noFill/>
                <a:miter lim="400000"/>
              </a:ln>
              <a:effectLst/>
            </p:spPr>
          </p:pic>
          <p:sp>
            <p:nvSpPr>
              <p:cNvPr id="321" name="50m"/>
              <p:cNvSpPr txBox="1"/>
              <p:nvPr/>
            </p:nvSpPr>
            <p:spPr>
              <a:xfrm>
                <a:off x="247558" y="5980047"/>
                <a:ext cx="829986" cy="5438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1800" b="0">
                    <a:latin typeface="+mn-lt"/>
                    <a:ea typeface="+mn-ea"/>
                    <a:cs typeface="+mn-cs"/>
                    <a:sym typeface="Helvetica Neue"/>
                  </a:defRPr>
                </a:lvl1pPr>
              </a:lstStyle>
              <a:p>
                <a:r>
                  <a:t>50m</a:t>
                </a:r>
              </a:p>
            </p:txBody>
          </p:sp>
          <p:sp>
            <p:nvSpPr>
              <p:cNvPr id="322" name="65m"/>
              <p:cNvSpPr txBox="1"/>
              <p:nvPr/>
            </p:nvSpPr>
            <p:spPr>
              <a:xfrm>
                <a:off x="2554643" y="-1"/>
                <a:ext cx="829986" cy="54385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1800" b="0">
                    <a:latin typeface="+mn-lt"/>
                    <a:ea typeface="+mn-ea"/>
                    <a:cs typeface="+mn-cs"/>
                    <a:sym typeface="Helvetica Neue"/>
                  </a:defRPr>
                </a:lvl1pPr>
              </a:lstStyle>
              <a:p>
                <a:r>
                  <a:t>65m</a:t>
                </a:r>
              </a:p>
            </p:txBody>
          </p:sp>
        </p:grpSp>
        <p:grpSp>
          <p:nvGrpSpPr>
            <p:cNvPr id="328" name="Gruppieren"/>
            <p:cNvGrpSpPr/>
            <p:nvPr/>
          </p:nvGrpSpPr>
          <p:grpSpPr>
            <a:xfrm>
              <a:off x="8283174" y="-1"/>
              <a:ext cx="3493856" cy="6523906"/>
              <a:chOff x="0" y="0"/>
              <a:chExt cx="3493854" cy="6523904"/>
            </a:xfrm>
          </p:grpSpPr>
          <p:pic>
            <p:nvPicPr>
              <p:cNvPr id="324" name="Unbenanntes_Projekt-1.png" descr="Unbenanntes_Projekt-1.png"/>
              <p:cNvPicPr>
                <a:picLocks noChangeAspect="1"/>
              </p:cNvPicPr>
              <p:nvPr/>
            </p:nvPicPr>
            <p:blipFill>
              <a:blip r:embed="rId5">
                <a:extLst/>
              </a:blip>
              <a:srcRect l="13971" t="81753" r="75727" b="12265"/>
              <a:stretch>
                <a:fillRect/>
              </a:stretch>
            </p:blipFill>
            <p:spPr>
              <a:xfrm>
                <a:off x="0" y="5572740"/>
                <a:ext cx="1513497" cy="659126"/>
              </a:xfrm>
              <a:prstGeom prst="rect">
                <a:avLst/>
              </a:prstGeom>
              <a:ln w="12700" cap="flat">
                <a:noFill/>
                <a:miter lim="400000"/>
              </a:ln>
              <a:effectLst/>
            </p:spPr>
          </p:pic>
          <p:pic>
            <p:nvPicPr>
              <p:cNvPr id="325" name="Bild" descr="Bild"/>
              <p:cNvPicPr>
                <a:picLocks noChangeAspect="1"/>
              </p:cNvPicPr>
              <p:nvPr/>
            </p:nvPicPr>
            <p:blipFill>
              <a:blip r:embed="rId6">
                <a:extLst/>
              </a:blip>
              <a:srcRect l="33380" t="43276" r="59544" b="50723"/>
              <a:stretch>
                <a:fillRect/>
              </a:stretch>
            </p:blipFill>
            <p:spPr>
              <a:xfrm>
                <a:off x="2279250" y="232976"/>
                <a:ext cx="1214605" cy="772620"/>
              </a:xfrm>
              <a:prstGeom prst="rect">
                <a:avLst/>
              </a:prstGeom>
              <a:ln w="12700" cap="flat">
                <a:noFill/>
                <a:miter lim="400000"/>
              </a:ln>
              <a:effectLst/>
            </p:spPr>
          </p:pic>
          <p:sp>
            <p:nvSpPr>
              <p:cNvPr id="326" name="60m"/>
              <p:cNvSpPr txBox="1"/>
              <p:nvPr/>
            </p:nvSpPr>
            <p:spPr>
              <a:xfrm>
                <a:off x="341832" y="5980047"/>
                <a:ext cx="829986" cy="5438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1800" b="0">
                    <a:latin typeface="+mn-lt"/>
                    <a:ea typeface="+mn-ea"/>
                    <a:cs typeface="+mn-cs"/>
                    <a:sym typeface="Helvetica Neue"/>
                  </a:defRPr>
                </a:lvl1pPr>
              </a:lstStyle>
              <a:p>
                <a:r>
                  <a:t>60m</a:t>
                </a:r>
              </a:p>
            </p:txBody>
          </p:sp>
          <p:sp>
            <p:nvSpPr>
              <p:cNvPr id="327" name="73m"/>
              <p:cNvSpPr txBox="1"/>
              <p:nvPr/>
            </p:nvSpPr>
            <p:spPr>
              <a:xfrm>
                <a:off x="2427292" y="-1"/>
                <a:ext cx="829986" cy="54385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1800" b="0">
                    <a:latin typeface="+mn-lt"/>
                    <a:ea typeface="+mn-ea"/>
                    <a:cs typeface="+mn-cs"/>
                    <a:sym typeface="Helvetica Neue"/>
                  </a:defRPr>
                </a:lvl1pPr>
              </a:lstStyle>
              <a:p>
                <a:r>
                  <a:t>73m</a:t>
                </a:r>
              </a:p>
            </p:txBody>
          </p:sp>
        </p:grpSp>
        <p:grpSp>
          <p:nvGrpSpPr>
            <p:cNvPr id="333" name="Gruppieren"/>
            <p:cNvGrpSpPr/>
            <p:nvPr/>
          </p:nvGrpSpPr>
          <p:grpSpPr>
            <a:xfrm>
              <a:off x="9492322" y="-1"/>
              <a:ext cx="3216448" cy="6523906"/>
              <a:chOff x="0" y="0"/>
              <a:chExt cx="3216447" cy="6523904"/>
            </a:xfrm>
          </p:grpSpPr>
          <p:pic>
            <p:nvPicPr>
              <p:cNvPr id="329" name="Unbenanntes_Projekt-1.png" descr="Unbenanntes_Projekt-1.png"/>
              <p:cNvPicPr>
                <a:picLocks noChangeAspect="1"/>
              </p:cNvPicPr>
              <p:nvPr/>
            </p:nvPicPr>
            <p:blipFill>
              <a:blip r:embed="rId5">
                <a:extLst/>
              </a:blip>
              <a:srcRect l="13971" t="81753" r="75727" b="12265"/>
              <a:stretch>
                <a:fillRect/>
              </a:stretch>
            </p:blipFill>
            <p:spPr>
              <a:xfrm>
                <a:off x="0" y="5572740"/>
                <a:ext cx="1513497" cy="659126"/>
              </a:xfrm>
              <a:prstGeom prst="rect">
                <a:avLst/>
              </a:prstGeom>
              <a:ln w="12700" cap="flat">
                <a:noFill/>
                <a:miter lim="400000"/>
              </a:ln>
              <a:effectLst/>
            </p:spPr>
          </p:pic>
          <p:pic>
            <p:nvPicPr>
              <p:cNvPr id="330" name="Bild" descr="Bild"/>
              <p:cNvPicPr>
                <a:picLocks noChangeAspect="1"/>
              </p:cNvPicPr>
              <p:nvPr/>
            </p:nvPicPr>
            <p:blipFill>
              <a:blip r:embed="rId6">
                <a:extLst/>
              </a:blip>
              <a:srcRect l="33380" t="43276" r="59544" b="50723"/>
              <a:stretch>
                <a:fillRect/>
              </a:stretch>
            </p:blipFill>
            <p:spPr>
              <a:xfrm>
                <a:off x="2001842" y="232976"/>
                <a:ext cx="1214606" cy="772620"/>
              </a:xfrm>
              <a:prstGeom prst="rect">
                <a:avLst/>
              </a:prstGeom>
              <a:ln w="12700" cap="flat">
                <a:noFill/>
                <a:miter lim="400000"/>
              </a:ln>
              <a:effectLst/>
            </p:spPr>
          </p:pic>
          <p:sp>
            <p:nvSpPr>
              <p:cNvPr id="331" name="70m"/>
              <p:cNvSpPr txBox="1"/>
              <p:nvPr/>
            </p:nvSpPr>
            <p:spPr>
              <a:xfrm>
                <a:off x="312327" y="5980047"/>
                <a:ext cx="829986" cy="5438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1800" b="0">
                    <a:latin typeface="+mn-lt"/>
                    <a:ea typeface="+mn-ea"/>
                    <a:cs typeface="+mn-cs"/>
                    <a:sym typeface="Helvetica Neue"/>
                  </a:defRPr>
                </a:lvl1pPr>
              </a:lstStyle>
              <a:p>
                <a:r>
                  <a:t>70m</a:t>
                </a:r>
              </a:p>
            </p:txBody>
          </p:sp>
          <p:sp>
            <p:nvSpPr>
              <p:cNvPr id="332" name="81m"/>
              <p:cNvSpPr txBox="1"/>
              <p:nvPr/>
            </p:nvSpPr>
            <p:spPr>
              <a:xfrm>
                <a:off x="2143192" y="-1"/>
                <a:ext cx="829986" cy="54385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1800" b="0">
                    <a:latin typeface="+mn-lt"/>
                    <a:ea typeface="+mn-ea"/>
                    <a:cs typeface="+mn-cs"/>
                    <a:sym typeface="Helvetica Neue"/>
                  </a:defRPr>
                </a:lvl1pPr>
              </a:lstStyle>
              <a:p>
                <a:r>
                  <a:t>81m</a:t>
                </a:r>
              </a:p>
            </p:txBody>
          </p:sp>
        </p:grpSp>
        <p:grpSp>
          <p:nvGrpSpPr>
            <p:cNvPr id="338" name="Gruppieren"/>
            <p:cNvGrpSpPr/>
            <p:nvPr/>
          </p:nvGrpSpPr>
          <p:grpSpPr>
            <a:xfrm>
              <a:off x="10878690" y="-1"/>
              <a:ext cx="2810122" cy="6523906"/>
              <a:chOff x="0" y="0"/>
              <a:chExt cx="2810121" cy="6523904"/>
            </a:xfrm>
          </p:grpSpPr>
          <p:pic>
            <p:nvPicPr>
              <p:cNvPr id="334" name="Unbenanntes_Projekt-1.png" descr="Unbenanntes_Projekt-1.png"/>
              <p:cNvPicPr>
                <a:picLocks noChangeAspect="1"/>
              </p:cNvPicPr>
              <p:nvPr/>
            </p:nvPicPr>
            <p:blipFill>
              <a:blip r:embed="rId5">
                <a:extLst/>
              </a:blip>
              <a:srcRect l="13971" t="81753" r="75727" b="12265"/>
              <a:stretch>
                <a:fillRect/>
              </a:stretch>
            </p:blipFill>
            <p:spPr>
              <a:xfrm>
                <a:off x="0" y="5572740"/>
                <a:ext cx="1513497" cy="659126"/>
              </a:xfrm>
              <a:prstGeom prst="rect">
                <a:avLst/>
              </a:prstGeom>
              <a:ln w="12700" cap="flat">
                <a:noFill/>
                <a:miter lim="400000"/>
              </a:ln>
              <a:effectLst/>
            </p:spPr>
          </p:pic>
          <p:pic>
            <p:nvPicPr>
              <p:cNvPr id="335" name="Bild" descr="Bild"/>
              <p:cNvPicPr>
                <a:picLocks noChangeAspect="1"/>
              </p:cNvPicPr>
              <p:nvPr/>
            </p:nvPicPr>
            <p:blipFill>
              <a:blip r:embed="rId6">
                <a:extLst/>
              </a:blip>
              <a:srcRect l="33380" t="43276" r="59544" b="50723"/>
              <a:stretch>
                <a:fillRect/>
              </a:stretch>
            </p:blipFill>
            <p:spPr>
              <a:xfrm>
                <a:off x="1595516" y="249683"/>
                <a:ext cx="1214606" cy="772620"/>
              </a:xfrm>
              <a:prstGeom prst="rect">
                <a:avLst/>
              </a:prstGeom>
              <a:ln w="12700" cap="flat">
                <a:noFill/>
                <a:miter lim="400000"/>
              </a:ln>
              <a:effectLst/>
            </p:spPr>
          </p:pic>
          <p:sp>
            <p:nvSpPr>
              <p:cNvPr id="336" name="80m"/>
              <p:cNvSpPr txBox="1"/>
              <p:nvPr/>
            </p:nvSpPr>
            <p:spPr>
              <a:xfrm>
                <a:off x="221396" y="5980047"/>
                <a:ext cx="829986" cy="5438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1800" b="0">
                    <a:latin typeface="+mn-lt"/>
                    <a:ea typeface="+mn-ea"/>
                    <a:cs typeface="+mn-cs"/>
                    <a:sym typeface="Helvetica Neue"/>
                  </a:defRPr>
                </a:lvl1pPr>
              </a:lstStyle>
              <a:p>
                <a:r>
                  <a:t>80m</a:t>
                </a:r>
              </a:p>
            </p:txBody>
          </p:sp>
          <p:sp>
            <p:nvSpPr>
              <p:cNvPr id="337" name="89m"/>
              <p:cNvSpPr txBox="1"/>
              <p:nvPr/>
            </p:nvSpPr>
            <p:spPr>
              <a:xfrm>
                <a:off x="1716411" y="-1"/>
                <a:ext cx="829986" cy="54385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1800" b="0">
                    <a:latin typeface="+mn-lt"/>
                    <a:ea typeface="+mn-ea"/>
                    <a:cs typeface="+mn-cs"/>
                    <a:sym typeface="Helvetica Neue"/>
                  </a:defRPr>
                </a:lvl1pPr>
              </a:lstStyle>
              <a:p>
                <a:r>
                  <a:t>89m</a:t>
                </a:r>
              </a:p>
            </p:txBody>
          </p:sp>
        </p:grpSp>
        <p:grpSp>
          <p:nvGrpSpPr>
            <p:cNvPr id="343" name="Gruppieren"/>
            <p:cNvGrpSpPr/>
            <p:nvPr/>
          </p:nvGrpSpPr>
          <p:grpSpPr>
            <a:xfrm>
              <a:off x="12145654" y="-1"/>
              <a:ext cx="2550700" cy="6523906"/>
              <a:chOff x="0" y="0"/>
              <a:chExt cx="2550698" cy="6523904"/>
            </a:xfrm>
          </p:grpSpPr>
          <p:pic>
            <p:nvPicPr>
              <p:cNvPr id="339" name="Unbenanntes_Projekt-1.png" descr="Unbenanntes_Projekt-1.png"/>
              <p:cNvPicPr>
                <a:picLocks noChangeAspect="1"/>
              </p:cNvPicPr>
              <p:nvPr/>
            </p:nvPicPr>
            <p:blipFill>
              <a:blip r:embed="rId5">
                <a:extLst/>
              </a:blip>
              <a:srcRect l="13971" t="81753" r="75727" b="12265"/>
              <a:stretch>
                <a:fillRect/>
              </a:stretch>
            </p:blipFill>
            <p:spPr>
              <a:xfrm>
                <a:off x="0" y="5572740"/>
                <a:ext cx="1513497" cy="659126"/>
              </a:xfrm>
              <a:prstGeom prst="rect">
                <a:avLst/>
              </a:prstGeom>
              <a:ln w="12700" cap="flat">
                <a:noFill/>
                <a:miter lim="400000"/>
              </a:ln>
              <a:effectLst/>
            </p:spPr>
          </p:pic>
          <p:pic>
            <p:nvPicPr>
              <p:cNvPr id="340" name="Bild" descr="Bild"/>
              <p:cNvPicPr>
                <a:picLocks noChangeAspect="1"/>
              </p:cNvPicPr>
              <p:nvPr/>
            </p:nvPicPr>
            <p:blipFill>
              <a:blip r:embed="rId6">
                <a:extLst/>
              </a:blip>
              <a:srcRect l="33380" t="43276" r="59544" b="50723"/>
              <a:stretch>
                <a:fillRect/>
              </a:stretch>
            </p:blipFill>
            <p:spPr>
              <a:xfrm>
                <a:off x="1336093" y="249683"/>
                <a:ext cx="1214606" cy="772620"/>
              </a:xfrm>
              <a:prstGeom prst="rect">
                <a:avLst/>
              </a:prstGeom>
              <a:ln w="12700" cap="flat">
                <a:noFill/>
                <a:miter lim="400000"/>
              </a:ln>
              <a:effectLst/>
            </p:spPr>
          </p:pic>
          <p:sp>
            <p:nvSpPr>
              <p:cNvPr id="341" name="90m"/>
              <p:cNvSpPr txBox="1"/>
              <p:nvPr/>
            </p:nvSpPr>
            <p:spPr>
              <a:xfrm>
                <a:off x="337418" y="5980047"/>
                <a:ext cx="829986" cy="5438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1800" b="0">
                    <a:latin typeface="+mn-lt"/>
                    <a:ea typeface="+mn-ea"/>
                    <a:cs typeface="+mn-cs"/>
                    <a:sym typeface="Helvetica Neue"/>
                  </a:defRPr>
                </a:lvl1pPr>
              </a:lstStyle>
              <a:p>
                <a:r>
                  <a:t>90m</a:t>
                </a:r>
              </a:p>
            </p:txBody>
          </p:sp>
          <p:sp>
            <p:nvSpPr>
              <p:cNvPr id="342" name="97m"/>
              <p:cNvSpPr txBox="1"/>
              <p:nvPr/>
            </p:nvSpPr>
            <p:spPr>
              <a:xfrm>
                <a:off x="1337391" y="-1"/>
                <a:ext cx="829986" cy="54385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1800" b="0">
                    <a:latin typeface="+mn-lt"/>
                    <a:ea typeface="+mn-ea"/>
                    <a:cs typeface="+mn-cs"/>
                    <a:sym typeface="Helvetica Neue"/>
                  </a:defRPr>
                </a:lvl1pPr>
              </a:lstStyle>
              <a:p>
                <a:r>
                  <a:t>97m</a:t>
                </a:r>
              </a:p>
            </p:txBody>
          </p:sp>
        </p:grpSp>
        <p:grpSp>
          <p:nvGrpSpPr>
            <p:cNvPr id="348" name="Gruppieren"/>
            <p:cNvGrpSpPr/>
            <p:nvPr/>
          </p:nvGrpSpPr>
          <p:grpSpPr>
            <a:xfrm>
              <a:off x="13422808" y="-1"/>
              <a:ext cx="2188512" cy="6523906"/>
              <a:chOff x="0" y="0"/>
              <a:chExt cx="2188511" cy="6523904"/>
            </a:xfrm>
          </p:grpSpPr>
          <p:pic>
            <p:nvPicPr>
              <p:cNvPr id="344" name="Unbenanntes_Projekt-1.png" descr="Unbenanntes_Projekt-1.png"/>
              <p:cNvPicPr>
                <a:picLocks noChangeAspect="1"/>
              </p:cNvPicPr>
              <p:nvPr/>
            </p:nvPicPr>
            <p:blipFill>
              <a:blip r:embed="rId5">
                <a:extLst/>
              </a:blip>
              <a:srcRect l="13971" t="81753" r="75727" b="12265"/>
              <a:stretch>
                <a:fillRect/>
              </a:stretch>
            </p:blipFill>
            <p:spPr>
              <a:xfrm>
                <a:off x="0" y="5572740"/>
                <a:ext cx="1513497" cy="659126"/>
              </a:xfrm>
              <a:prstGeom prst="rect">
                <a:avLst/>
              </a:prstGeom>
              <a:ln w="12700" cap="flat">
                <a:noFill/>
                <a:miter lim="400000"/>
              </a:ln>
              <a:effectLst/>
            </p:spPr>
          </p:pic>
          <p:pic>
            <p:nvPicPr>
              <p:cNvPr id="345" name="Bild" descr="Bild"/>
              <p:cNvPicPr>
                <a:picLocks noChangeAspect="1"/>
              </p:cNvPicPr>
              <p:nvPr/>
            </p:nvPicPr>
            <p:blipFill>
              <a:blip r:embed="rId6">
                <a:extLst/>
              </a:blip>
              <a:srcRect l="33380" t="43276" r="59544" b="50723"/>
              <a:stretch>
                <a:fillRect/>
              </a:stretch>
            </p:blipFill>
            <p:spPr>
              <a:xfrm>
                <a:off x="973906" y="249683"/>
                <a:ext cx="1214606" cy="772620"/>
              </a:xfrm>
              <a:prstGeom prst="rect">
                <a:avLst/>
              </a:prstGeom>
              <a:ln w="12700" cap="flat">
                <a:noFill/>
                <a:miter lim="400000"/>
              </a:ln>
              <a:effectLst/>
            </p:spPr>
          </p:pic>
          <p:sp>
            <p:nvSpPr>
              <p:cNvPr id="346" name="100m"/>
              <p:cNvSpPr txBox="1"/>
              <p:nvPr/>
            </p:nvSpPr>
            <p:spPr>
              <a:xfrm>
                <a:off x="341832" y="5980047"/>
                <a:ext cx="1003647" cy="5438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1800" b="0">
                    <a:latin typeface="+mn-lt"/>
                    <a:ea typeface="+mn-ea"/>
                    <a:cs typeface="+mn-cs"/>
                    <a:sym typeface="Helvetica Neue"/>
                  </a:defRPr>
                </a:lvl1pPr>
              </a:lstStyle>
              <a:p>
                <a:r>
                  <a:t>100m</a:t>
                </a:r>
              </a:p>
            </p:txBody>
          </p:sp>
          <p:sp>
            <p:nvSpPr>
              <p:cNvPr id="347" name="105m"/>
              <p:cNvSpPr txBox="1"/>
              <p:nvPr/>
            </p:nvSpPr>
            <p:spPr>
              <a:xfrm>
                <a:off x="1069438" y="-1"/>
                <a:ext cx="1003647" cy="54385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1800" b="0">
                    <a:latin typeface="+mn-lt"/>
                    <a:ea typeface="+mn-ea"/>
                    <a:cs typeface="+mn-cs"/>
                    <a:sym typeface="Helvetica Neue"/>
                  </a:defRPr>
                </a:lvl1pPr>
              </a:lstStyle>
              <a:p>
                <a:r>
                  <a:t>105m</a:t>
                </a:r>
              </a:p>
            </p:txBody>
          </p:sp>
        </p:grpSp>
        <p:grpSp>
          <p:nvGrpSpPr>
            <p:cNvPr id="351" name="Gruppieren"/>
            <p:cNvGrpSpPr/>
            <p:nvPr/>
          </p:nvGrpSpPr>
          <p:grpSpPr>
            <a:xfrm>
              <a:off x="0" y="3695772"/>
              <a:ext cx="15148829" cy="1099099"/>
              <a:chOff x="0" y="0"/>
              <a:chExt cx="15148828" cy="1099098"/>
            </a:xfrm>
          </p:grpSpPr>
          <p:pic>
            <p:nvPicPr>
              <p:cNvPr id="349" name="Bild" descr="Bild"/>
              <p:cNvPicPr>
                <a:picLocks noChangeAspect="1"/>
              </p:cNvPicPr>
              <p:nvPr/>
            </p:nvPicPr>
            <p:blipFill>
              <a:blip r:embed="rId8">
                <a:extLst/>
              </a:blip>
              <a:srcRect l="651" t="51902" r="21473" b="41306"/>
              <a:stretch>
                <a:fillRect/>
              </a:stretch>
            </p:blipFill>
            <p:spPr>
              <a:xfrm>
                <a:off x="0" y="108450"/>
                <a:ext cx="15148829" cy="990649"/>
              </a:xfrm>
              <a:prstGeom prst="rect">
                <a:avLst/>
              </a:prstGeom>
              <a:ln w="12700" cap="flat">
                <a:noFill/>
                <a:miter lim="400000"/>
              </a:ln>
              <a:effectLst/>
            </p:spPr>
          </p:pic>
          <p:sp>
            <p:nvSpPr>
              <p:cNvPr id="350" name="100m"/>
              <p:cNvSpPr txBox="1"/>
              <p:nvPr/>
            </p:nvSpPr>
            <p:spPr>
              <a:xfrm>
                <a:off x="7982563" y="0"/>
                <a:ext cx="1367067" cy="7320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2600" b="0">
                    <a:latin typeface="+mn-lt"/>
                    <a:ea typeface="+mn-ea"/>
                    <a:cs typeface="+mn-cs"/>
                    <a:sym typeface="Helvetica Neue"/>
                  </a:defRPr>
                </a:lvl1pPr>
              </a:lstStyle>
              <a:p>
                <a:r>
                  <a:t>100m</a:t>
                </a:r>
              </a:p>
            </p:txBody>
          </p:sp>
        </p:grpSp>
        <p:grpSp>
          <p:nvGrpSpPr>
            <p:cNvPr id="354" name="Gruppieren"/>
            <p:cNvGrpSpPr/>
            <p:nvPr/>
          </p:nvGrpSpPr>
          <p:grpSpPr>
            <a:xfrm>
              <a:off x="1784869" y="2339048"/>
              <a:ext cx="4126313" cy="679892"/>
              <a:chOff x="0" y="0"/>
              <a:chExt cx="4126311" cy="679890"/>
            </a:xfrm>
          </p:grpSpPr>
          <p:sp>
            <p:nvSpPr>
              <p:cNvPr id="352" name="25m"/>
              <p:cNvSpPr txBox="1"/>
              <p:nvPr/>
            </p:nvSpPr>
            <p:spPr>
              <a:xfrm>
                <a:off x="2019360" y="-1"/>
                <a:ext cx="829986" cy="54385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1800" b="0">
                    <a:latin typeface="+mn-lt"/>
                    <a:ea typeface="+mn-ea"/>
                    <a:cs typeface="+mn-cs"/>
                    <a:sym typeface="Helvetica Neue"/>
                  </a:defRPr>
                </a:lvl1pPr>
              </a:lstStyle>
              <a:p>
                <a:r>
                  <a:t>25m</a:t>
                </a:r>
              </a:p>
            </p:txBody>
          </p:sp>
          <p:pic>
            <p:nvPicPr>
              <p:cNvPr id="353" name="Bild" descr="Bild"/>
              <p:cNvPicPr>
                <a:picLocks noChangeAspect="1"/>
              </p:cNvPicPr>
              <p:nvPr/>
            </p:nvPicPr>
            <p:blipFill>
              <a:blip r:embed="rId8">
                <a:extLst/>
              </a:blip>
              <a:srcRect l="651" t="51902" r="21473" b="41306"/>
              <a:stretch>
                <a:fillRect/>
              </a:stretch>
            </p:blipFill>
            <p:spPr>
              <a:xfrm>
                <a:off x="0" y="410053"/>
                <a:ext cx="4126312" cy="269838"/>
              </a:xfrm>
              <a:prstGeom prst="rect">
                <a:avLst/>
              </a:prstGeom>
              <a:ln w="12700" cap="flat">
                <a:noFill/>
                <a:miter lim="400000"/>
              </a:ln>
              <a:effectLst>
                <a:outerShdw blurRad="88900" dist="25400" dir="5400000" rotWithShape="0">
                  <a:srgbClr val="000000">
                    <a:alpha val="50000"/>
                  </a:srgbClr>
                </a:outerShdw>
              </a:effectLst>
            </p:spPr>
          </p:pic>
        </p:grpSp>
      </p:grpSp>
      <p:pic>
        <p:nvPicPr>
          <p:cNvPr id="356" name="Unbenannt1.png" descr="Unbenannt1.png"/>
          <p:cNvPicPr>
            <a:picLocks noChangeAspect="1"/>
          </p:cNvPicPr>
          <p:nvPr/>
        </p:nvPicPr>
        <p:blipFill>
          <a:blip r:embed="rId9">
            <a:extLst/>
          </a:blip>
          <a:stretch>
            <a:fillRect/>
          </a:stretch>
        </p:blipFill>
        <p:spPr>
          <a:xfrm>
            <a:off x="20883705" y="3089834"/>
            <a:ext cx="1469842" cy="1607007"/>
          </a:xfrm>
          <a:prstGeom prst="rect">
            <a:avLst/>
          </a:prstGeom>
          <a:ln w="12700">
            <a:miter lim="400000"/>
          </a:ln>
        </p:spPr>
      </p:pic>
      <p:sp>
        <p:nvSpPr>
          <p:cNvPr id="357" name="?"/>
          <p:cNvSpPr txBox="1"/>
          <p:nvPr/>
        </p:nvSpPr>
        <p:spPr>
          <a:xfrm>
            <a:off x="21781270" y="2310781"/>
            <a:ext cx="504429" cy="1247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6400" b="0">
                <a:latin typeface="Open Sans"/>
                <a:ea typeface="Open Sans"/>
                <a:cs typeface="Open Sans"/>
                <a:sym typeface="Open Sans"/>
              </a:defRPr>
            </a:lvl1pPr>
          </a:lstStyle>
          <a:p>
            <a:r>
              <a:t>?</a:t>
            </a:r>
          </a:p>
        </p:txBody>
      </p:sp>
      <p:sp>
        <p:nvSpPr>
          <p:cNvPr id="358" name="(zum Beispiel Anordnungen, Wiederholungen, Verteilungen,…)"/>
          <p:cNvSpPr txBox="1"/>
          <p:nvPr/>
        </p:nvSpPr>
        <p:spPr>
          <a:xfrm>
            <a:off x="4370412" y="4256835"/>
            <a:ext cx="15643176" cy="8413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ctr">
              <a:lnSpc>
                <a:spcPct val="80000"/>
              </a:lnSpc>
              <a:spcBef>
                <a:spcPts val="0"/>
              </a:spcBef>
              <a:defRPr sz="4000" spc="-79"/>
            </a:lvl1pPr>
          </a:lstStyle>
          <a:p>
            <a:r>
              <a:t>(zum Beispiel Anordnungen, Wiederholungen, Verteilungen,…)</a:t>
            </a:r>
          </a:p>
        </p:txBody>
      </p:sp>
      <p:sp>
        <p:nvSpPr>
          <p:cNvPr id="359" name="Bild von PIKAS digi. Lizenz: CC BY-SA 4.0"/>
          <p:cNvSpPr txBox="1"/>
          <p:nvPr/>
        </p:nvSpPr>
        <p:spPr>
          <a:xfrm>
            <a:off x="3071760" y="13247856"/>
            <a:ext cx="4518299" cy="4222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pPr defTabSz="642937">
              <a:lnSpc>
                <a:spcPct val="100000"/>
              </a:lnSpc>
              <a:spcBef>
                <a:spcPts val="0"/>
              </a:spcBef>
              <a:defRPr sz="1800" b="0">
                <a:solidFill>
                  <a:srgbClr val="D9D9D9"/>
                </a:solidFill>
                <a:latin typeface="Helvetica"/>
                <a:ea typeface="Helvetica"/>
                <a:cs typeface="Helvetica"/>
                <a:sym typeface="Helvetica"/>
              </a:defRPr>
            </a:pPr>
            <a:r>
              <a:rPr>
                <a:solidFill>
                  <a:srgbClr val="FFFFFF"/>
                </a:solidFill>
              </a:rPr>
              <a:t>Bild von PIKAS digi. Lizenz: CC BY-SA 4.0</a:t>
            </a:r>
            <a:r>
              <a:rPr sz="1600">
                <a:solidFill>
                  <a:srgbClr val="FFFFFF"/>
                </a:solidFill>
                <a:latin typeface="Times Roman"/>
                <a:ea typeface="Times Roman"/>
                <a:cs typeface="Times Roman"/>
                <a:sym typeface="Times Roman"/>
              </a:rPr>
              <a:t> </a:t>
            </a:r>
          </a:p>
        </p:txBody>
      </p:sp>
      <p:sp>
        <p:nvSpPr>
          <p:cNvPr id="360" name="Eine Skizze zeigt mathematische Zusammenhänge"/>
          <p:cNvSpPr txBox="1"/>
          <p:nvPr/>
        </p:nvSpPr>
        <p:spPr>
          <a:xfrm>
            <a:off x="3730489" y="2932310"/>
            <a:ext cx="16923022" cy="1143001"/>
          </a:xfrm>
          <a:prstGeom prst="rect">
            <a:avLst/>
          </a:prstGeom>
          <a:solidFill>
            <a:srgbClr val="A0030F"/>
          </a:solidFill>
          <a:ln w="1143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ctr" defTabSz="693419">
              <a:lnSpc>
                <a:spcPct val="100000"/>
              </a:lnSpc>
              <a:spcBef>
                <a:spcPts val="0"/>
              </a:spcBef>
              <a:defRPr sz="5040">
                <a:solidFill>
                  <a:srgbClr val="FFFFFF"/>
                </a:solidFill>
              </a:defRPr>
            </a:lvl1pPr>
          </a:lstStyle>
          <a:p>
            <a:r>
              <a:t>Eine Skizze zeigt mathematische Zusammenhänge</a:t>
            </a:r>
          </a:p>
        </p:txBody>
      </p:sp>
      <p:sp>
        <p:nvSpPr>
          <p:cNvPr id="361" name="Bearbeitungshilfe Skizze verwenden"/>
          <p:cNvSpPr txBox="1">
            <a:spLocks noGrp="1"/>
          </p:cNvSpPr>
          <p:nvPr>
            <p:ph type="subTitle" sz="quarter" idx="1"/>
          </p:nvPr>
        </p:nvSpPr>
        <p:spPr>
          <a:xfrm>
            <a:off x="5028246" y="207907"/>
            <a:ext cx="16323470" cy="1660629"/>
          </a:xfrm>
          <a:prstGeom prst="rect">
            <a:avLst/>
          </a:prstGeom>
          <a:solidFill>
            <a:srgbClr val="FFFFFF"/>
          </a:solidFill>
          <a:ln w="127000">
            <a:solidFill>
              <a:srgbClr val="FFFFFF"/>
            </a:solidFill>
          </a:ln>
        </p:spPr>
        <p:txBody>
          <a:bodyPr anchor="ctr"/>
          <a:lstStyle/>
          <a:p>
            <a:pPr defTabSz="2438339">
              <a:lnSpc>
                <a:spcPct val="90000"/>
              </a:lnSpc>
              <a:spcBef>
                <a:spcPts val="4500"/>
              </a:spcBef>
              <a:defRPr sz="6000">
                <a:latin typeface="+mj-lt"/>
                <a:ea typeface="+mj-ea"/>
                <a:cs typeface="+mj-cs"/>
                <a:sym typeface="Open Sans Light"/>
              </a:defRPr>
            </a:pPr>
            <a:r>
              <a:t>Bearbeitungshilfe </a:t>
            </a:r>
            <a:r>
              <a:rPr>
                <a:solidFill>
                  <a:srgbClr val="A0030F"/>
                </a:solidFill>
              </a:rPr>
              <a:t>Skizze</a:t>
            </a:r>
            <a:r>
              <a:t> verwenden</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5" name="Unbenannt1.png" descr="Unbenannt1.png"/>
          <p:cNvPicPr>
            <a:picLocks noChangeAspect="1"/>
          </p:cNvPicPr>
          <p:nvPr/>
        </p:nvPicPr>
        <p:blipFill>
          <a:blip r:embed="rId3">
            <a:extLst/>
          </a:blip>
          <a:stretch>
            <a:fillRect/>
          </a:stretch>
        </p:blipFill>
        <p:spPr>
          <a:xfrm>
            <a:off x="19232705" y="2786956"/>
            <a:ext cx="1469842" cy="1607007"/>
          </a:xfrm>
          <a:prstGeom prst="rect">
            <a:avLst/>
          </a:prstGeom>
          <a:ln w="12700">
            <a:miter lim="400000"/>
          </a:ln>
        </p:spPr>
      </p:pic>
      <p:sp>
        <p:nvSpPr>
          <p:cNvPr id="366" name="?"/>
          <p:cNvSpPr txBox="1"/>
          <p:nvPr/>
        </p:nvSpPr>
        <p:spPr>
          <a:xfrm>
            <a:off x="20206470" y="1915588"/>
            <a:ext cx="504429" cy="1247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6400" b="0">
                <a:latin typeface="Open Sans"/>
                <a:ea typeface="Open Sans"/>
                <a:cs typeface="Open Sans"/>
                <a:sym typeface="Open Sans"/>
              </a:defRPr>
            </a:lvl1pPr>
          </a:lstStyle>
          <a:p>
            <a:r>
              <a:t>?</a:t>
            </a:r>
          </a:p>
        </p:txBody>
      </p:sp>
      <p:sp>
        <p:nvSpPr>
          <p:cNvPr id="367" name="Wenn Werte vorhanden sind, werden diese in der Skizze eingetragen:   (Entfernungen, Längen und Abständen z.B. in km, m, cm,)"/>
          <p:cNvSpPr txBox="1"/>
          <p:nvPr/>
        </p:nvSpPr>
        <p:spPr>
          <a:xfrm>
            <a:off x="3616271" y="3946146"/>
            <a:ext cx="17151458" cy="12172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spAutoFit/>
          </a:bodyPr>
          <a:lstStyle/>
          <a:p>
            <a:pPr lvl="1" algn="ctr">
              <a:lnSpc>
                <a:spcPct val="80000"/>
              </a:lnSpc>
              <a:spcBef>
                <a:spcPts val="0"/>
              </a:spcBef>
              <a:defRPr sz="3500" spc="-70"/>
            </a:pPr>
            <a:r>
              <a:t>Wenn Werte vorhanden sind, werden diese in der Skizze eingetragen:  </a:t>
            </a:r>
            <a:br/>
            <a:r>
              <a:t>(Entfernungen, Längen und Abständen z.B. in km, m, cm,)</a:t>
            </a:r>
          </a:p>
        </p:txBody>
      </p:sp>
      <p:sp>
        <p:nvSpPr>
          <p:cNvPr id="368" name="Bild von PIKAS digi. Lizenz: CC BY-SA 4.0"/>
          <p:cNvSpPr txBox="1"/>
          <p:nvPr/>
        </p:nvSpPr>
        <p:spPr>
          <a:xfrm>
            <a:off x="3071760" y="13247856"/>
            <a:ext cx="4518299" cy="4222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pPr defTabSz="642937">
              <a:lnSpc>
                <a:spcPct val="100000"/>
              </a:lnSpc>
              <a:spcBef>
                <a:spcPts val="0"/>
              </a:spcBef>
              <a:defRPr sz="1800" b="0">
                <a:solidFill>
                  <a:srgbClr val="D9D9D9"/>
                </a:solidFill>
                <a:latin typeface="Helvetica"/>
                <a:ea typeface="Helvetica"/>
                <a:cs typeface="Helvetica"/>
                <a:sym typeface="Helvetica"/>
              </a:defRPr>
            </a:pPr>
            <a:r>
              <a:rPr>
                <a:solidFill>
                  <a:srgbClr val="FFFFFF"/>
                </a:solidFill>
              </a:rPr>
              <a:t>Bild von PIKAS digi. Lizenz: CC BY-SA 4.0</a:t>
            </a:r>
            <a:r>
              <a:rPr sz="1600">
                <a:solidFill>
                  <a:srgbClr val="FFFFFF"/>
                </a:solidFill>
                <a:latin typeface="Times Roman"/>
                <a:ea typeface="Times Roman"/>
                <a:cs typeface="Times Roman"/>
                <a:sym typeface="Times Roman"/>
              </a:rPr>
              <a:t> </a:t>
            </a:r>
          </a:p>
        </p:txBody>
      </p:sp>
      <p:sp>
        <p:nvSpPr>
          <p:cNvPr id="369" name="Eine Skizze enthält Werte und Zahlen"/>
          <p:cNvSpPr txBox="1"/>
          <p:nvPr/>
        </p:nvSpPr>
        <p:spPr>
          <a:xfrm>
            <a:off x="5900932" y="2583275"/>
            <a:ext cx="12582136" cy="1143001"/>
          </a:xfrm>
          <a:prstGeom prst="rect">
            <a:avLst/>
          </a:prstGeom>
          <a:solidFill>
            <a:schemeClr val="accent4">
              <a:hueOff val="348544"/>
              <a:lumOff val="7139"/>
            </a:schemeClr>
          </a:solidFill>
          <a:ln w="1143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ctr" defTabSz="690086">
              <a:lnSpc>
                <a:spcPct val="100000"/>
              </a:lnSpc>
              <a:spcBef>
                <a:spcPts val="0"/>
              </a:spcBef>
              <a:defRPr sz="5040"/>
            </a:lvl1pPr>
          </a:lstStyle>
          <a:p>
            <a:r>
              <a:t>Eine Skizze enthält Werte und Zahlen</a:t>
            </a:r>
          </a:p>
        </p:txBody>
      </p:sp>
      <p:sp>
        <p:nvSpPr>
          <p:cNvPr id="370" name="Bearbeitungshilfe Skizze verwenden"/>
          <p:cNvSpPr txBox="1">
            <a:spLocks noGrp="1"/>
          </p:cNvSpPr>
          <p:nvPr>
            <p:ph type="subTitle" sz="quarter" idx="1"/>
          </p:nvPr>
        </p:nvSpPr>
        <p:spPr>
          <a:xfrm>
            <a:off x="5028246" y="207907"/>
            <a:ext cx="16323470" cy="1660629"/>
          </a:xfrm>
          <a:prstGeom prst="rect">
            <a:avLst/>
          </a:prstGeom>
          <a:solidFill>
            <a:srgbClr val="FFFFFF"/>
          </a:solidFill>
          <a:ln w="127000">
            <a:solidFill>
              <a:srgbClr val="FFFFFF"/>
            </a:solidFill>
          </a:ln>
        </p:spPr>
        <p:txBody>
          <a:bodyPr anchor="ctr"/>
          <a:lstStyle/>
          <a:p>
            <a:pPr defTabSz="2438339">
              <a:lnSpc>
                <a:spcPct val="90000"/>
              </a:lnSpc>
              <a:spcBef>
                <a:spcPts val="4500"/>
              </a:spcBef>
              <a:defRPr sz="6000">
                <a:latin typeface="+mj-lt"/>
                <a:ea typeface="+mj-ea"/>
                <a:cs typeface="+mj-cs"/>
                <a:sym typeface="Open Sans Light"/>
              </a:defRPr>
            </a:pPr>
            <a:r>
              <a:t>Bearbeitungshilfe </a:t>
            </a:r>
            <a:r>
              <a:rPr>
                <a:solidFill>
                  <a:srgbClr val="A0030F"/>
                </a:solidFill>
              </a:rPr>
              <a:t>Skizze</a:t>
            </a:r>
            <a:r>
              <a:t> verwenden</a:t>
            </a:r>
          </a:p>
        </p:txBody>
      </p:sp>
      <p:grpSp>
        <p:nvGrpSpPr>
          <p:cNvPr id="429" name="Gruppieren"/>
          <p:cNvGrpSpPr/>
          <p:nvPr/>
        </p:nvGrpSpPr>
        <p:grpSpPr>
          <a:xfrm>
            <a:off x="3162457" y="5911081"/>
            <a:ext cx="16144843" cy="6523906"/>
            <a:chOff x="0" y="0"/>
            <a:chExt cx="16144843" cy="6523904"/>
          </a:xfrm>
        </p:grpSpPr>
        <p:pic>
          <p:nvPicPr>
            <p:cNvPr id="371" name="Bild" descr="Bild"/>
            <p:cNvPicPr>
              <a:picLocks noChangeAspect="1"/>
            </p:cNvPicPr>
            <p:nvPr/>
          </p:nvPicPr>
          <p:blipFill>
            <a:blip r:embed="rId4">
              <a:extLst/>
            </a:blip>
            <a:srcRect l="12928" t="45699" r="10255" b="17593"/>
            <a:stretch>
              <a:fillRect/>
            </a:stretch>
          </p:blipFill>
          <p:spPr>
            <a:xfrm>
              <a:off x="1935377" y="649402"/>
              <a:ext cx="14209467" cy="5092492"/>
            </a:xfrm>
            <a:prstGeom prst="rect">
              <a:avLst/>
            </a:prstGeom>
            <a:ln w="12700" cap="flat">
              <a:noFill/>
              <a:miter lim="400000"/>
            </a:ln>
            <a:effectLst/>
          </p:spPr>
        </p:pic>
        <p:pic>
          <p:nvPicPr>
            <p:cNvPr id="372" name="Bild" descr="Bild"/>
            <p:cNvPicPr>
              <a:picLocks noChangeAspect="1"/>
            </p:cNvPicPr>
            <p:nvPr/>
          </p:nvPicPr>
          <p:blipFill>
            <a:blip r:embed="rId5">
              <a:extLst/>
            </a:blip>
            <a:srcRect l="8177" t="48074" r="62549" b="16720"/>
            <a:stretch>
              <a:fillRect/>
            </a:stretch>
          </p:blipFill>
          <p:spPr>
            <a:xfrm>
              <a:off x="1111428" y="1019850"/>
              <a:ext cx="5342242" cy="4818719"/>
            </a:xfrm>
            <a:prstGeom prst="rect">
              <a:avLst/>
            </a:prstGeom>
            <a:ln w="12700" cap="flat">
              <a:noFill/>
              <a:miter lim="400000"/>
            </a:ln>
            <a:effectLst/>
          </p:spPr>
        </p:pic>
        <p:grpSp>
          <p:nvGrpSpPr>
            <p:cNvPr id="377" name="Gruppieren"/>
            <p:cNvGrpSpPr/>
            <p:nvPr/>
          </p:nvGrpSpPr>
          <p:grpSpPr>
            <a:xfrm>
              <a:off x="2286520" y="-1"/>
              <a:ext cx="4818240" cy="6523906"/>
              <a:chOff x="0" y="0"/>
              <a:chExt cx="4818239" cy="6523904"/>
            </a:xfrm>
          </p:grpSpPr>
          <p:pic>
            <p:nvPicPr>
              <p:cNvPr id="373" name="Unbenanntes_Projekt-1.png" descr="Unbenanntes_Projekt-1.png"/>
              <p:cNvPicPr>
                <a:picLocks noChangeAspect="1"/>
              </p:cNvPicPr>
              <p:nvPr/>
            </p:nvPicPr>
            <p:blipFill>
              <a:blip r:embed="rId6">
                <a:extLst/>
              </a:blip>
              <a:srcRect l="13971" t="81753" r="75727" b="12265"/>
              <a:stretch>
                <a:fillRect/>
              </a:stretch>
            </p:blipFill>
            <p:spPr>
              <a:xfrm>
                <a:off x="0" y="5572740"/>
                <a:ext cx="1513497" cy="659126"/>
              </a:xfrm>
              <a:prstGeom prst="rect">
                <a:avLst/>
              </a:prstGeom>
              <a:ln w="12700" cap="flat">
                <a:noFill/>
                <a:miter lim="400000"/>
              </a:ln>
              <a:effectLst/>
            </p:spPr>
          </p:pic>
          <p:pic>
            <p:nvPicPr>
              <p:cNvPr id="374" name="Bild" descr="Bild"/>
              <p:cNvPicPr>
                <a:picLocks noChangeAspect="1"/>
              </p:cNvPicPr>
              <p:nvPr/>
            </p:nvPicPr>
            <p:blipFill>
              <a:blip r:embed="rId7">
                <a:extLst/>
              </a:blip>
              <a:srcRect l="33380" t="43276" r="59544" b="50723"/>
              <a:stretch>
                <a:fillRect/>
              </a:stretch>
            </p:blipFill>
            <p:spPr>
              <a:xfrm>
                <a:off x="3603634" y="240006"/>
                <a:ext cx="1214606" cy="772620"/>
              </a:xfrm>
              <a:prstGeom prst="rect">
                <a:avLst/>
              </a:prstGeom>
              <a:ln w="12700" cap="flat">
                <a:noFill/>
                <a:miter lim="400000"/>
              </a:ln>
              <a:effectLst/>
            </p:spPr>
          </p:pic>
          <p:sp>
            <p:nvSpPr>
              <p:cNvPr id="375" name="10m"/>
              <p:cNvSpPr txBox="1"/>
              <p:nvPr/>
            </p:nvSpPr>
            <p:spPr>
              <a:xfrm>
                <a:off x="341832" y="5980047"/>
                <a:ext cx="829986" cy="5438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1800" b="0">
                    <a:latin typeface="+mn-lt"/>
                    <a:ea typeface="+mn-ea"/>
                    <a:cs typeface="+mn-cs"/>
                    <a:sym typeface="Helvetica Neue"/>
                  </a:defRPr>
                </a:lvl1pPr>
              </a:lstStyle>
              <a:p>
                <a:r>
                  <a:t>10m</a:t>
                </a:r>
              </a:p>
            </p:txBody>
          </p:sp>
          <p:sp>
            <p:nvSpPr>
              <p:cNvPr id="376" name="33m"/>
              <p:cNvSpPr txBox="1"/>
              <p:nvPr/>
            </p:nvSpPr>
            <p:spPr>
              <a:xfrm>
                <a:off x="3705500" y="-1"/>
                <a:ext cx="829987" cy="54385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1800" b="0">
                    <a:latin typeface="+mn-lt"/>
                    <a:ea typeface="+mn-ea"/>
                    <a:cs typeface="+mn-cs"/>
                    <a:sym typeface="Helvetica Neue"/>
                  </a:defRPr>
                </a:lvl1pPr>
              </a:lstStyle>
              <a:p>
                <a:r>
                  <a:t>33m</a:t>
                </a:r>
              </a:p>
            </p:txBody>
          </p:sp>
        </p:grpSp>
        <p:grpSp>
          <p:nvGrpSpPr>
            <p:cNvPr id="382" name="Gruppieren"/>
            <p:cNvGrpSpPr/>
            <p:nvPr/>
          </p:nvGrpSpPr>
          <p:grpSpPr>
            <a:xfrm>
              <a:off x="3553484" y="-1"/>
              <a:ext cx="4457150" cy="6523906"/>
              <a:chOff x="0" y="0"/>
              <a:chExt cx="4457149" cy="6523904"/>
            </a:xfrm>
          </p:grpSpPr>
          <p:pic>
            <p:nvPicPr>
              <p:cNvPr id="378" name="Unbenanntes_Projekt-1.png" descr="Unbenanntes_Projekt-1.png"/>
              <p:cNvPicPr>
                <a:picLocks noChangeAspect="1"/>
              </p:cNvPicPr>
              <p:nvPr/>
            </p:nvPicPr>
            <p:blipFill>
              <a:blip r:embed="rId6">
                <a:extLst/>
              </a:blip>
              <a:srcRect l="13971" t="81753" r="75727" b="12265"/>
              <a:stretch>
                <a:fillRect/>
              </a:stretch>
            </p:blipFill>
            <p:spPr>
              <a:xfrm>
                <a:off x="0" y="5572740"/>
                <a:ext cx="1513497" cy="659126"/>
              </a:xfrm>
              <a:prstGeom prst="rect">
                <a:avLst/>
              </a:prstGeom>
              <a:ln w="12700" cap="flat">
                <a:noFill/>
                <a:miter lim="400000"/>
              </a:ln>
              <a:effectLst/>
            </p:spPr>
          </p:pic>
          <p:pic>
            <p:nvPicPr>
              <p:cNvPr id="379" name="Bild" descr="Bild"/>
              <p:cNvPicPr>
                <a:picLocks noChangeAspect="1"/>
              </p:cNvPicPr>
              <p:nvPr/>
            </p:nvPicPr>
            <p:blipFill>
              <a:blip r:embed="rId7">
                <a:extLst/>
              </a:blip>
              <a:srcRect l="33380" t="43276" r="59544" b="50723"/>
              <a:stretch>
                <a:fillRect/>
              </a:stretch>
            </p:blipFill>
            <p:spPr>
              <a:xfrm>
                <a:off x="3242544" y="240005"/>
                <a:ext cx="1214606" cy="772620"/>
              </a:xfrm>
              <a:prstGeom prst="rect">
                <a:avLst/>
              </a:prstGeom>
              <a:ln w="12700" cap="flat">
                <a:noFill/>
                <a:miter lim="400000"/>
              </a:ln>
              <a:effectLst/>
            </p:spPr>
          </p:pic>
          <p:sp>
            <p:nvSpPr>
              <p:cNvPr id="380" name="20m"/>
              <p:cNvSpPr txBox="1"/>
              <p:nvPr/>
            </p:nvSpPr>
            <p:spPr>
              <a:xfrm>
                <a:off x="273720" y="5980047"/>
                <a:ext cx="829986" cy="5438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1800" b="0">
                    <a:latin typeface="+mn-lt"/>
                    <a:ea typeface="+mn-ea"/>
                    <a:cs typeface="+mn-cs"/>
                    <a:sym typeface="Helvetica Neue"/>
                  </a:defRPr>
                </a:lvl1pPr>
              </a:lstStyle>
              <a:p>
                <a:r>
                  <a:t>20m</a:t>
                </a:r>
              </a:p>
            </p:txBody>
          </p:sp>
          <p:sp>
            <p:nvSpPr>
              <p:cNvPr id="381" name="41m"/>
              <p:cNvSpPr txBox="1"/>
              <p:nvPr/>
            </p:nvSpPr>
            <p:spPr>
              <a:xfrm>
                <a:off x="3380364" y="-1"/>
                <a:ext cx="829986" cy="54385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1800" b="0">
                    <a:latin typeface="+mn-lt"/>
                    <a:ea typeface="+mn-ea"/>
                    <a:cs typeface="+mn-cs"/>
                    <a:sym typeface="Helvetica Neue"/>
                  </a:defRPr>
                </a:lvl1pPr>
              </a:lstStyle>
              <a:p>
                <a:r>
                  <a:t>41m</a:t>
                </a:r>
              </a:p>
            </p:txBody>
          </p:sp>
        </p:grpSp>
        <p:grpSp>
          <p:nvGrpSpPr>
            <p:cNvPr id="387" name="Gruppieren"/>
            <p:cNvGrpSpPr/>
            <p:nvPr/>
          </p:nvGrpSpPr>
          <p:grpSpPr>
            <a:xfrm>
              <a:off x="4751303" y="-1"/>
              <a:ext cx="4221290" cy="6523906"/>
              <a:chOff x="0" y="0"/>
              <a:chExt cx="4221288" cy="6523904"/>
            </a:xfrm>
          </p:grpSpPr>
          <p:pic>
            <p:nvPicPr>
              <p:cNvPr id="383" name="Unbenanntes_Projekt-1.png" descr="Unbenanntes_Projekt-1.png"/>
              <p:cNvPicPr>
                <a:picLocks noChangeAspect="1"/>
              </p:cNvPicPr>
              <p:nvPr/>
            </p:nvPicPr>
            <p:blipFill>
              <a:blip r:embed="rId8">
                <a:extLst/>
              </a:blip>
              <a:srcRect l="13971" t="81753" r="75727" b="12265"/>
              <a:stretch>
                <a:fillRect/>
              </a:stretch>
            </p:blipFill>
            <p:spPr>
              <a:xfrm>
                <a:off x="0" y="5572740"/>
                <a:ext cx="1513497" cy="659126"/>
              </a:xfrm>
              <a:prstGeom prst="rect">
                <a:avLst/>
              </a:prstGeom>
              <a:ln w="12700" cap="flat">
                <a:noFill/>
                <a:miter lim="400000"/>
              </a:ln>
              <a:effectLst/>
            </p:spPr>
          </p:pic>
          <p:pic>
            <p:nvPicPr>
              <p:cNvPr id="384" name="Bild" descr="Bild"/>
              <p:cNvPicPr>
                <a:picLocks noChangeAspect="1"/>
              </p:cNvPicPr>
              <p:nvPr/>
            </p:nvPicPr>
            <p:blipFill>
              <a:blip r:embed="rId7">
                <a:extLst/>
              </a:blip>
              <a:srcRect l="33380" t="43276" r="59544" b="50723"/>
              <a:stretch>
                <a:fillRect/>
              </a:stretch>
            </p:blipFill>
            <p:spPr>
              <a:xfrm>
                <a:off x="3006683" y="240006"/>
                <a:ext cx="1214606" cy="772620"/>
              </a:xfrm>
              <a:prstGeom prst="rect">
                <a:avLst/>
              </a:prstGeom>
              <a:ln w="12700" cap="flat">
                <a:noFill/>
                <a:miter lim="400000"/>
              </a:ln>
              <a:effectLst/>
            </p:spPr>
          </p:pic>
          <p:sp>
            <p:nvSpPr>
              <p:cNvPr id="385" name="30m"/>
              <p:cNvSpPr txBox="1"/>
              <p:nvPr/>
            </p:nvSpPr>
            <p:spPr>
              <a:xfrm>
                <a:off x="409944" y="5980047"/>
                <a:ext cx="829986" cy="5438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1800" b="0">
                    <a:latin typeface="+mn-lt"/>
                    <a:ea typeface="+mn-ea"/>
                    <a:cs typeface="+mn-cs"/>
                    <a:sym typeface="Helvetica Neue"/>
                  </a:defRPr>
                </a:lvl1pPr>
              </a:lstStyle>
              <a:p>
                <a:r>
                  <a:t>30m</a:t>
                </a:r>
              </a:p>
            </p:txBody>
          </p:sp>
          <p:sp>
            <p:nvSpPr>
              <p:cNvPr id="386" name="49m"/>
              <p:cNvSpPr txBox="1"/>
              <p:nvPr/>
            </p:nvSpPr>
            <p:spPr>
              <a:xfrm>
                <a:off x="3122281" y="-1"/>
                <a:ext cx="829986" cy="54385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1800" b="0">
                    <a:latin typeface="+mn-lt"/>
                    <a:ea typeface="+mn-ea"/>
                    <a:cs typeface="+mn-cs"/>
                    <a:sym typeface="Helvetica Neue"/>
                  </a:defRPr>
                </a:lvl1pPr>
              </a:lstStyle>
              <a:p>
                <a:r>
                  <a:t>49m</a:t>
                </a:r>
              </a:p>
            </p:txBody>
          </p:sp>
        </p:grpSp>
        <p:grpSp>
          <p:nvGrpSpPr>
            <p:cNvPr id="392" name="Gruppieren"/>
            <p:cNvGrpSpPr/>
            <p:nvPr/>
          </p:nvGrpSpPr>
          <p:grpSpPr>
            <a:xfrm>
              <a:off x="6097602" y="-1"/>
              <a:ext cx="3800346" cy="6523906"/>
              <a:chOff x="0" y="0"/>
              <a:chExt cx="3800344" cy="6523904"/>
            </a:xfrm>
          </p:grpSpPr>
          <p:pic>
            <p:nvPicPr>
              <p:cNvPr id="388" name="Unbenanntes_Projekt-1.png" descr="Unbenanntes_Projekt-1.png"/>
              <p:cNvPicPr>
                <a:picLocks noChangeAspect="1"/>
              </p:cNvPicPr>
              <p:nvPr/>
            </p:nvPicPr>
            <p:blipFill>
              <a:blip r:embed="rId6">
                <a:extLst/>
              </a:blip>
              <a:srcRect l="13971" t="81753" r="75727" b="12265"/>
              <a:stretch>
                <a:fillRect/>
              </a:stretch>
            </p:blipFill>
            <p:spPr>
              <a:xfrm>
                <a:off x="0" y="5572740"/>
                <a:ext cx="1513497" cy="659126"/>
              </a:xfrm>
              <a:prstGeom prst="rect">
                <a:avLst/>
              </a:prstGeom>
              <a:ln w="12700" cap="flat">
                <a:noFill/>
                <a:miter lim="400000"/>
              </a:ln>
              <a:effectLst/>
            </p:spPr>
          </p:pic>
          <p:pic>
            <p:nvPicPr>
              <p:cNvPr id="389" name="Bild" descr="Bild"/>
              <p:cNvPicPr>
                <a:picLocks noChangeAspect="1"/>
              </p:cNvPicPr>
              <p:nvPr/>
            </p:nvPicPr>
            <p:blipFill>
              <a:blip r:embed="rId7">
                <a:extLst/>
              </a:blip>
              <a:srcRect l="33380" t="43276" r="59544" b="50723"/>
              <a:stretch>
                <a:fillRect/>
              </a:stretch>
            </p:blipFill>
            <p:spPr>
              <a:xfrm>
                <a:off x="2585739" y="232976"/>
                <a:ext cx="1214606" cy="772620"/>
              </a:xfrm>
              <a:prstGeom prst="rect">
                <a:avLst/>
              </a:prstGeom>
              <a:ln w="12700" cap="flat">
                <a:noFill/>
                <a:miter lim="400000"/>
              </a:ln>
              <a:effectLst/>
            </p:spPr>
          </p:pic>
          <p:sp>
            <p:nvSpPr>
              <p:cNvPr id="390" name="40m"/>
              <p:cNvSpPr txBox="1"/>
              <p:nvPr/>
            </p:nvSpPr>
            <p:spPr>
              <a:xfrm>
                <a:off x="273720" y="5980047"/>
                <a:ext cx="829987" cy="5438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1800" b="0">
                    <a:latin typeface="+mn-lt"/>
                    <a:ea typeface="+mn-ea"/>
                    <a:cs typeface="+mn-cs"/>
                    <a:sym typeface="Helvetica Neue"/>
                  </a:defRPr>
                </a:lvl1pPr>
              </a:lstStyle>
              <a:p>
                <a:r>
                  <a:t>40m</a:t>
                </a:r>
              </a:p>
            </p:txBody>
          </p:sp>
          <p:sp>
            <p:nvSpPr>
              <p:cNvPr id="391" name="57m"/>
              <p:cNvSpPr txBox="1"/>
              <p:nvPr/>
            </p:nvSpPr>
            <p:spPr>
              <a:xfrm>
                <a:off x="2715718" y="-1"/>
                <a:ext cx="829986" cy="54385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1800" b="0">
                    <a:latin typeface="+mn-lt"/>
                    <a:ea typeface="+mn-ea"/>
                    <a:cs typeface="+mn-cs"/>
                    <a:sym typeface="Helvetica Neue"/>
                  </a:defRPr>
                </a:lvl1pPr>
              </a:lstStyle>
              <a:p>
                <a:r>
                  <a:t>57m</a:t>
                </a:r>
              </a:p>
            </p:txBody>
          </p:sp>
        </p:grpSp>
        <p:grpSp>
          <p:nvGrpSpPr>
            <p:cNvPr id="397" name="Gruppieren"/>
            <p:cNvGrpSpPr/>
            <p:nvPr/>
          </p:nvGrpSpPr>
          <p:grpSpPr>
            <a:xfrm>
              <a:off x="7216087" y="-1"/>
              <a:ext cx="3624851" cy="6523906"/>
              <a:chOff x="0" y="0"/>
              <a:chExt cx="3624850" cy="6523904"/>
            </a:xfrm>
          </p:grpSpPr>
          <p:pic>
            <p:nvPicPr>
              <p:cNvPr id="393" name="Unbenanntes_Projekt-1.png" descr="Unbenanntes_Projekt-1.png"/>
              <p:cNvPicPr>
                <a:picLocks noChangeAspect="1"/>
              </p:cNvPicPr>
              <p:nvPr/>
            </p:nvPicPr>
            <p:blipFill>
              <a:blip r:embed="rId6">
                <a:extLst/>
              </a:blip>
              <a:srcRect l="13971" t="81753" r="75727" b="12265"/>
              <a:stretch>
                <a:fillRect/>
              </a:stretch>
            </p:blipFill>
            <p:spPr>
              <a:xfrm>
                <a:off x="0" y="5572740"/>
                <a:ext cx="1513497" cy="659126"/>
              </a:xfrm>
              <a:prstGeom prst="rect">
                <a:avLst/>
              </a:prstGeom>
              <a:ln w="12700" cap="flat">
                <a:noFill/>
                <a:miter lim="400000"/>
              </a:ln>
              <a:effectLst/>
            </p:spPr>
          </p:pic>
          <p:pic>
            <p:nvPicPr>
              <p:cNvPr id="394" name="Bild" descr="Bild"/>
              <p:cNvPicPr>
                <a:picLocks noChangeAspect="1"/>
              </p:cNvPicPr>
              <p:nvPr/>
            </p:nvPicPr>
            <p:blipFill>
              <a:blip r:embed="rId7">
                <a:extLst/>
              </a:blip>
              <a:srcRect l="33380" t="43276" r="59544" b="50723"/>
              <a:stretch>
                <a:fillRect/>
              </a:stretch>
            </p:blipFill>
            <p:spPr>
              <a:xfrm>
                <a:off x="2410245" y="232976"/>
                <a:ext cx="1214606" cy="772620"/>
              </a:xfrm>
              <a:prstGeom prst="rect">
                <a:avLst/>
              </a:prstGeom>
              <a:ln w="12700" cap="flat">
                <a:noFill/>
                <a:miter lim="400000"/>
              </a:ln>
              <a:effectLst/>
            </p:spPr>
          </p:pic>
          <p:sp>
            <p:nvSpPr>
              <p:cNvPr id="395" name="50m"/>
              <p:cNvSpPr txBox="1"/>
              <p:nvPr/>
            </p:nvSpPr>
            <p:spPr>
              <a:xfrm>
                <a:off x="247558" y="5980047"/>
                <a:ext cx="829986" cy="5438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1800" b="0">
                    <a:latin typeface="+mn-lt"/>
                    <a:ea typeface="+mn-ea"/>
                    <a:cs typeface="+mn-cs"/>
                    <a:sym typeface="Helvetica Neue"/>
                  </a:defRPr>
                </a:lvl1pPr>
              </a:lstStyle>
              <a:p>
                <a:r>
                  <a:t>50m</a:t>
                </a:r>
              </a:p>
            </p:txBody>
          </p:sp>
          <p:sp>
            <p:nvSpPr>
              <p:cNvPr id="396" name="65m"/>
              <p:cNvSpPr txBox="1"/>
              <p:nvPr/>
            </p:nvSpPr>
            <p:spPr>
              <a:xfrm>
                <a:off x="2554643" y="-1"/>
                <a:ext cx="829986" cy="54385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1800" b="0">
                    <a:latin typeface="+mn-lt"/>
                    <a:ea typeface="+mn-ea"/>
                    <a:cs typeface="+mn-cs"/>
                    <a:sym typeface="Helvetica Neue"/>
                  </a:defRPr>
                </a:lvl1pPr>
              </a:lstStyle>
              <a:p>
                <a:r>
                  <a:t>65m</a:t>
                </a:r>
              </a:p>
            </p:txBody>
          </p:sp>
        </p:grpSp>
        <p:grpSp>
          <p:nvGrpSpPr>
            <p:cNvPr id="402" name="Gruppieren"/>
            <p:cNvGrpSpPr/>
            <p:nvPr/>
          </p:nvGrpSpPr>
          <p:grpSpPr>
            <a:xfrm>
              <a:off x="8283174" y="-1"/>
              <a:ext cx="3493856" cy="6523906"/>
              <a:chOff x="0" y="0"/>
              <a:chExt cx="3493854" cy="6523904"/>
            </a:xfrm>
          </p:grpSpPr>
          <p:pic>
            <p:nvPicPr>
              <p:cNvPr id="398" name="Unbenanntes_Projekt-1.png" descr="Unbenanntes_Projekt-1.png"/>
              <p:cNvPicPr>
                <a:picLocks noChangeAspect="1"/>
              </p:cNvPicPr>
              <p:nvPr/>
            </p:nvPicPr>
            <p:blipFill>
              <a:blip r:embed="rId6">
                <a:extLst/>
              </a:blip>
              <a:srcRect l="13971" t="81753" r="75727" b="12265"/>
              <a:stretch>
                <a:fillRect/>
              </a:stretch>
            </p:blipFill>
            <p:spPr>
              <a:xfrm>
                <a:off x="0" y="5572740"/>
                <a:ext cx="1513497" cy="659126"/>
              </a:xfrm>
              <a:prstGeom prst="rect">
                <a:avLst/>
              </a:prstGeom>
              <a:ln w="12700" cap="flat">
                <a:noFill/>
                <a:miter lim="400000"/>
              </a:ln>
              <a:effectLst/>
            </p:spPr>
          </p:pic>
          <p:pic>
            <p:nvPicPr>
              <p:cNvPr id="399" name="Bild" descr="Bild"/>
              <p:cNvPicPr>
                <a:picLocks noChangeAspect="1"/>
              </p:cNvPicPr>
              <p:nvPr/>
            </p:nvPicPr>
            <p:blipFill>
              <a:blip r:embed="rId7">
                <a:extLst/>
              </a:blip>
              <a:srcRect l="33380" t="43276" r="59544" b="50723"/>
              <a:stretch>
                <a:fillRect/>
              </a:stretch>
            </p:blipFill>
            <p:spPr>
              <a:xfrm>
                <a:off x="2279250" y="232976"/>
                <a:ext cx="1214605" cy="772620"/>
              </a:xfrm>
              <a:prstGeom prst="rect">
                <a:avLst/>
              </a:prstGeom>
              <a:ln w="12700" cap="flat">
                <a:noFill/>
                <a:miter lim="400000"/>
              </a:ln>
              <a:effectLst/>
            </p:spPr>
          </p:pic>
          <p:sp>
            <p:nvSpPr>
              <p:cNvPr id="400" name="60m"/>
              <p:cNvSpPr txBox="1"/>
              <p:nvPr/>
            </p:nvSpPr>
            <p:spPr>
              <a:xfrm>
                <a:off x="341832" y="5980047"/>
                <a:ext cx="829986" cy="5438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1800" b="0">
                    <a:latin typeface="+mn-lt"/>
                    <a:ea typeface="+mn-ea"/>
                    <a:cs typeface="+mn-cs"/>
                    <a:sym typeface="Helvetica Neue"/>
                  </a:defRPr>
                </a:lvl1pPr>
              </a:lstStyle>
              <a:p>
                <a:r>
                  <a:t>60m</a:t>
                </a:r>
              </a:p>
            </p:txBody>
          </p:sp>
          <p:sp>
            <p:nvSpPr>
              <p:cNvPr id="401" name="73m"/>
              <p:cNvSpPr txBox="1"/>
              <p:nvPr/>
            </p:nvSpPr>
            <p:spPr>
              <a:xfrm>
                <a:off x="2427292" y="-1"/>
                <a:ext cx="829986" cy="54385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1800" b="0">
                    <a:latin typeface="+mn-lt"/>
                    <a:ea typeface="+mn-ea"/>
                    <a:cs typeface="+mn-cs"/>
                    <a:sym typeface="Helvetica Neue"/>
                  </a:defRPr>
                </a:lvl1pPr>
              </a:lstStyle>
              <a:p>
                <a:r>
                  <a:t>73m</a:t>
                </a:r>
              </a:p>
            </p:txBody>
          </p:sp>
        </p:grpSp>
        <p:grpSp>
          <p:nvGrpSpPr>
            <p:cNvPr id="407" name="Gruppieren"/>
            <p:cNvGrpSpPr/>
            <p:nvPr/>
          </p:nvGrpSpPr>
          <p:grpSpPr>
            <a:xfrm>
              <a:off x="9492322" y="-1"/>
              <a:ext cx="3216448" cy="6523906"/>
              <a:chOff x="0" y="0"/>
              <a:chExt cx="3216447" cy="6523904"/>
            </a:xfrm>
          </p:grpSpPr>
          <p:pic>
            <p:nvPicPr>
              <p:cNvPr id="403" name="Unbenanntes_Projekt-1.png" descr="Unbenanntes_Projekt-1.png"/>
              <p:cNvPicPr>
                <a:picLocks noChangeAspect="1"/>
              </p:cNvPicPr>
              <p:nvPr/>
            </p:nvPicPr>
            <p:blipFill>
              <a:blip r:embed="rId6">
                <a:extLst/>
              </a:blip>
              <a:srcRect l="13971" t="81753" r="75727" b="12265"/>
              <a:stretch>
                <a:fillRect/>
              </a:stretch>
            </p:blipFill>
            <p:spPr>
              <a:xfrm>
                <a:off x="0" y="5572740"/>
                <a:ext cx="1513497" cy="659126"/>
              </a:xfrm>
              <a:prstGeom prst="rect">
                <a:avLst/>
              </a:prstGeom>
              <a:ln w="12700" cap="flat">
                <a:noFill/>
                <a:miter lim="400000"/>
              </a:ln>
              <a:effectLst/>
            </p:spPr>
          </p:pic>
          <p:pic>
            <p:nvPicPr>
              <p:cNvPr id="404" name="Bild" descr="Bild"/>
              <p:cNvPicPr>
                <a:picLocks noChangeAspect="1"/>
              </p:cNvPicPr>
              <p:nvPr/>
            </p:nvPicPr>
            <p:blipFill>
              <a:blip r:embed="rId7">
                <a:extLst/>
              </a:blip>
              <a:srcRect l="33380" t="43276" r="59544" b="50723"/>
              <a:stretch>
                <a:fillRect/>
              </a:stretch>
            </p:blipFill>
            <p:spPr>
              <a:xfrm>
                <a:off x="2001842" y="232976"/>
                <a:ext cx="1214606" cy="772620"/>
              </a:xfrm>
              <a:prstGeom prst="rect">
                <a:avLst/>
              </a:prstGeom>
              <a:ln w="12700" cap="flat">
                <a:noFill/>
                <a:miter lim="400000"/>
              </a:ln>
              <a:effectLst/>
            </p:spPr>
          </p:pic>
          <p:sp>
            <p:nvSpPr>
              <p:cNvPr id="405" name="70m"/>
              <p:cNvSpPr txBox="1"/>
              <p:nvPr/>
            </p:nvSpPr>
            <p:spPr>
              <a:xfrm>
                <a:off x="312327" y="5980047"/>
                <a:ext cx="829986" cy="5438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1800" b="0">
                    <a:latin typeface="+mn-lt"/>
                    <a:ea typeface="+mn-ea"/>
                    <a:cs typeface="+mn-cs"/>
                    <a:sym typeface="Helvetica Neue"/>
                  </a:defRPr>
                </a:lvl1pPr>
              </a:lstStyle>
              <a:p>
                <a:r>
                  <a:t>70m</a:t>
                </a:r>
              </a:p>
            </p:txBody>
          </p:sp>
          <p:sp>
            <p:nvSpPr>
              <p:cNvPr id="406" name="81m"/>
              <p:cNvSpPr txBox="1"/>
              <p:nvPr/>
            </p:nvSpPr>
            <p:spPr>
              <a:xfrm>
                <a:off x="2143192" y="-1"/>
                <a:ext cx="829986" cy="54385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1800" b="0">
                    <a:latin typeface="+mn-lt"/>
                    <a:ea typeface="+mn-ea"/>
                    <a:cs typeface="+mn-cs"/>
                    <a:sym typeface="Helvetica Neue"/>
                  </a:defRPr>
                </a:lvl1pPr>
              </a:lstStyle>
              <a:p>
                <a:r>
                  <a:t>81m</a:t>
                </a:r>
              </a:p>
            </p:txBody>
          </p:sp>
        </p:grpSp>
        <p:grpSp>
          <p:nvGrpSpPr>
            <p:cNvPr id="412" name="Gruppieren"/>
            <p:cNvGrpSpPr/>
            <p:nvPr/>
          </p:nvGrpSpPr>
          <p:grpSpPr>
            <a:xfrm>
              <a:off x="10878690" y="-1"/>
              <a:ext cx="2810122" cy="6523906"/>
              <a:chOff x="0" y="0"/>
              <a:chExt cx="2810121" cy="6523904"/>
            </a:xfrm>
          </p:grpSpPr>
          <p:pic>
            <p:nvPicPr>
              <p:cNvPr id="408" name="Unbenanntes_Projekt-1.png" descr="Unbenanntes_Projekt-1.png"/>
              <p:cNvPicPr>
                <a:picLocks noChangeAspect="1"/>
              </p:cNvPicPr>
              <p:nvPr/>
            </p:nvPicPr>
            <p:blipFill>
              <a:blip r:embed="rId6">
                <a:extLst/>
              </a:blip>
              <a:srcRect l="13971" t="81753" r="75727" b="12265"/>
              <a:stretch>
                <a:fillRect/>
              </a:stretch>
            </p:blipFill>
            <p:spPr>
              <a:xfrm>
                <a:off x="0" y="5572740"/>
                <a:ext cx="1513497" cy="659126"/>
              </a:xfrm>
              <a:prstGeom prst="rect">
                <a:avLst/>
              </a:prstGeom>
              <a:ln w="12700" cap="flat">
                <a:noFill/>
                <a:miter lim="400000"/>
              </a:ln>
              <a:effectLst/>
            </p:spPr>
          </p:pic>
          <p:pic>
            <p:nvPicPr>
              <p:cNvPr id="409" name="Bild" descr="Bild"/>
              <p:cNvPicPr>
                <a:picLocks noChangeAspect="1"/>
              </p:cNvPicPr>
              <p:nvPr/>
            </p:nvPicPr>
            <p:blipFill>
              <a:blip r:embed="rId7">
                <a:extLst/>
              </a:blip>
              <a:srcRect l="33380" t="43276" r="59544" b="50723"/>
              <a:stretch>
                <a:fillRect/>
              </a:stretch>
            </p:blipFill>
            <p:spPr>
              <a:xfrm>
                <a:off x="1595516" y="249683"/>
                <a:ext cx="1214606" cy="772620"/>
              </a:xfrm>
              <a:prstGeom prst="rect">
                <a:avLst/>
              </a:prstGeom>
              <a:ln w="12700" cap="flat">
                <a:noFill/>
                <a:miter lim="400000"/>
              </a:ln>
              <a:effectLst/>
            </p:spPr>
          </p:pic>
          <p:sp>
            <p:nvSpPr>
              <p:cNvPr id="410" name="80m"/>
              <p:cNvSpPr txBox="1"/>
              <p:nvPr/>
            </p:nvSpPr>
            <p:spPr>
              <a:xfrm>
                <a:off x="221396" y="5980047"/>
                <a:ext cx="829986" cy="5438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1800" b="0">
                    <a:latin typeface="+mn-lt"/>
                    <a:ea typeface="+mn-ea"/>
                    <a:cs typeface="+mn-cs"/>
                    <a:sym typeface="Helvetica Neue"/>
                  </a:defRPr>
                </a:lvl1pPr>
              </a:lstStyle>
              <a:p>
                <a:r>
                  <a:t>80m</a:t>
                </a:r>
              </a:p>
            </p:txBody>
          </p:sp>
          <p:sp>
            <p:nvSpPr>
              <p:cNvPr id="411" name="89m"/>
              <p:cNvSpPr txBox="1"/>
              <p:nvPr/>
            </p:nvSpPr>
            <p:spPr>
              <a:xfrm>
                <a:off x="1716411" y="-1"/>
                <a:ext cx="829986" cy="54385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1800" b="0">
                    <a:latin typeface="+mn-lt"/>
                    <a:ea typeface="+mn-ea"/>
                    <a:cs typeface="+mn-cs"/>
                    <a:sym typeface="Helvetica Neue"/>
                  </a:defRPr>
                </a:lvl1pPr>
              </a:lstStyle>
              <a:p>
                <a:r>
                  <a:t>89m</a:t>
                </a:r>
              </a:p>
            </p:txBody>
          </p:sp>
        </p:grpSp>
        <p:grpSp>
          <p:nvGrpSpPr>
            <p:cNvPr id="417" name="Gruppieren"/>
            <p:cNvGrpSpPr/>
            <p:nvPr/>
          </p:nvGrpSpPr>
          <p:grpSpPr>
            <a:xfrm>
              <a:off x="12145654" y="-1"/>
              <a:ext cx="2550700" cy="6523906"/>
              <a:chOff x="0" y="0"/>
              <a:chExt cx="2550698" cy="6523904"/>
            </a:xfrm>
          </p:grpSpPr>
          <p:pic>
            <p:nvPicPr>
              <p:cNvPr id="413" name="Unbenanntes_Projekt-1.png" descr="Unbenanntes_Projekt-1.png"/>
              <p:cNvPicPr>
                <a:picLocks noChangeAspect="1"/>
              </p:cNvPicPr>
              <p:nvPr/>
            </p:nvPicPr>
            <p:blipFill>
              <a:blip r:embed="rId6">
                <a:extLst/>
              </a:blip>
              <a:srcRect l="13971" t="81753" r="75727" b="12265"/>
              <a:stretch>
                <a:fillRect/>
              </a:stretch>
            </p:blipFill>
            <p:spPr>
              <a:xfrm>
                <a:off x="0" y="5572740"/>
                <a:ext cx="1513497" cy="659126"/>
              </a:xfrm>
              <a:prstGeom prst="rect">
                <a:avLst/>
              </a:prstGeom>
              <a:ln w="12700" cap="flat">
                <a:noFill/>
                <a:miter lim="400000"/>
              </a:ln>
              <a:effectLst/>
            </p:spPr>
          </p:pic>
          <p:pic>
            <p:nvPicPr>
              <p:cNvPr id="414" name="Bild" descr="Bild"/>
              <p:cNvPicPr>
                <a:picLocks noChangeAspect="1"/>
              </p:cNvPicPr>
              <p:nvPr/>
            </p:nvPicPr>
            <p:blipFill>
              <a:blip r:embed="rId7">
                <a:extLst/>
              </a:blip>
              <a:srcRect l="33380" t="43276" r="59544" b="50723"/>
              <a:stretch>
                <a:fillRect/>
              </a:stretch>
            </p:blipFill>
            <p:spPr>
              <a:xfrm>
                <a:off x="1336093" y="249683"/>
                <a:ext cx="1214606" cy="772620"/>
              </a:xfrm>
              <a:prstGeom prst="rect">
                <a:avLst/>
              </a:prstGeom>
              <a:ln w="12700" cap="flat">
                <a:noFill/>
                <a:miter lim="400000"/>
              </a:ln>
              <a:effectLst/>
            </p:spPr>
          </p:pic>
          <p:sp>
            <p:nvSpPr>
              <p:cNvPr id="415" name="90m"/>
              <p:cNvSpPr txBox="1"/>
              <p:nvPr/>
            </p:nvSpPr>
            <p:spPr>
              <a:xfrm>
                <a:off x="337418" y="5980047"/>
                <a:ext cx="829986" cy="5438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1800" b="0">
                    <a:latin typeface="+mn-lt"/>
                    <a:ea typeface="+mn-ea"/>
                    <a:cs typeface="+mn-cs"/>
                    <a:sym typeface="Helvetica Neue"/>
                  </a:defRPr>
                </a:lvl1pPr>
              </a:lstStyle>
              <a:p>
                <a:r>
                  <a:t>90m</a:t>
                </a:r>
              </a:p>
            </p:txBody>
          </p:sp>
          <p:sp>
            <p:nvSpPr>
              <p:cNvPr id="416" name="97m"/>
              <p:cNvSpPr txBox="1"/>
              <p:nvPr/>
            </p:nvSpPr>
            <p:spPr>
              <a:xfrm>
                <a:off x="1337391" y="-1"/>
                <a:ext cx="829986" cy="54385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1800" b="0">
                    <a:latin typeface="+mn-lt"/>
                    <a:ea typeface="+mn-ea"/>
                    <a:cs typeface="+mn-cs"/>
                    <a:sym typeface="Helvetica Neue"/>
                  </a:defRPr>
                </a:lvl1pPr>
              </a:lstStyle>
              <a:p>
                <a:r>
                  <a:t>97m</a:t>
                </a:r>
              </a:p>
            </p:txBody>
          </p:sp>
        </p:grpSp>
        <p:grpSp>
          <p:nvGrpSpPr>
            <p:cNvPr id="422" name="Gruppieren"/>
            <p:cNvGrpSpPr/>
            <p:nvPr/>
          </p:nvGrpSpPr>
          <p:grpSpPr>
            <a:xfrm>
              <a:off x="13422808" y="-1"/>
              <a:ext cx="2188512" cy="6523906"/>
              <a:chOff x="0" y="0"/>
              <a:chExt cx="2188511" cy="6523904"/>
            </a:xfrm>
          </p:grpSpPr>
          <p:pic>
            <p:nvPicPr>
              <p:cNvPr id="418" name="Unbenanntes_Projekt-1.png" descr="Unbenanntes_Projekt-1.png"/>
              <p:cNvPicPr>
                <a:picLocks noChangeAspect="1"/>
              </p:cNvPicPr>
              <p:nvPr/>
            </p:nvPicPr>
            <p:blipFill>
              <a:blip r:embed="rId6">
                <a:extLst/>
              </a:blip>
              <a:srcRect l="13971" t="81753" r="75727" b="12265"/>
              <a:stretch>
                <a:fillRect/>
              </a:stretch>
            </p:blipFill>
            <p:spPr>
              <a:xfrm>
                <a:off x="0" y="5572740"/>
                <a:ext cx="1513497" cy="659126"/>
              </a:xfrm>
              <a:prstGeom prst="rect">
                <a:avLst/>
              </a:prstGeom>
              <a:ln w="12700" cap="flat">
                <a:noFill/>
                <a:miter lim="400000"/>
              </a:ln>
              <a:effectLst/>
            </p:spPr>
          </p:pic>
          <p:pic>
            <p:nvPicPr>
              <p:cNvPr id="419" name="Bild" descr="Bild"/>
              <p:cNvPicPr>
                <a:picLocks noChangeAspect="1"/>
              </p:cNvPicPr>
              <p:nvPr/>
            </p:nvPicPr>
            <p:blipFill>
              <a:blip r:embed="rId7">
                <a:extLst/>
              </a:blip>
              <a:srcRect l="33380" t="43276" r="59544" b="50723"/>
              <a:stretch>
                <a:fillRect/>
              </a:stretch>
            </p:blipFill>
            <p:spPr>
              <a:xfrm>
                <a:off x="973906" y="249683"/>
                <a:ext cx="1214606" cy="772620"/>
              </a:xfrm>
              <a:prstGeom prst="rect">
                <a:avLst/>
              </a:prstGeom>
              <a:ln w="12700" cap="flat">
                <a:noFill/>
                <a:miter lim="400000"/>
              </a:ln>
              <a:effectLst/>
            </p:spPr>
          </p:pic>
          <p:sp>
            <p:nvSpPr>
              <p:cNvPr id="420" name="100m"/>
              <p:cNvSpPr txBox="1"/>
              <p:nvPr/>
            </p:nvSpPr>
            <p:spPr>
              <a:xfrm>
                <a:off x="341832" y="5980047"/>
                <a:ext cx="1003647" cy="5438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1800" b="0">
                    <a:latin typeface="+mn-lt"/>
                    <a:ea typeface="+mn-ea"/>
                    <a:cs typeface="+mn-cs"/>
                    <a:sym typeface="Helvetica Neue"/>
                  </a:defRPr>
                </a:lvl1pPr>
              </a:lstStyle>
              <a:p>
                <a:r>
                  <a:t>100m</a:t>
                </a:r>
              </a:p>
            </p:txBody>
          </p:sp>
          <p:sp>
            <p:nvSpPr>
              <p:cNvPr id="421" name="105m"/>
              <p:cNvSpPr txBox="1"/>
              <p:nvPr/>
            </p:nvSpPr>
            <p:spPr>
              <a:xfrm>
                <a:off x="1069438" y="-1"/>
                <a:ext cx="1003647" cy="54385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1800" b="0">
                    <a:latin typeface="+mn-lt"/>
                    <a:ea typeface="+mn-ea"/>
                    <a:cs typeface="+mn-cs"/>
                    <a:sym typeface="Helvetica Neue"/>
                  </a:defRPr>
                </a:lvl1pPr>
              </a:lstStyle>
              <a:p>
                <a:r>
                  <a:t>105m</a:t>
                </a:r>
              </a:p>
            </p:txBody>
          </p:sp>
        </p:grpSp>
        <p:grpSp>
          <p:nvGrpSpPr>
            <p:cNvPr id="425" name="Gruppieren"/>
            <p:cNvGrpSpPr/>
            <p:nvPr/>
          </p:nvGrpSpPr>
          <p:grpSpPr>
            <a:xfrm>
              <a:off x="0" y="3695772"/>
              <a:ext cx="15148829" cy="1099099"/>
              <a:chOff x="0" y="0"/>
              <a:chExt cx="15148828" cy="1099098"/>
            </a:xfrm>
          </p:grpSpPr>
          <p:pic>
            <p:nvPicPr>
              <p:cNvPr id="423" name="Bild" descr="Bild"/>
              <p:cNvPicPr>
                <a:picLocks noChangeAspect="1"/>
              </p:cNvPicPr>
              <p:nvPr/>
            </p:nvPicPr>
            <p:blipFill>
              <a:blip r:embed="rId9">
                <a:extLst/>
              </a:blip>
              <a:srcRect l="651" t="51902" r="21473" b="41306"/>
              <a:stretch>
                <a:fillRect/>
              </a:stretch>
            </p:blipFill>
            <p:spPr>
              <a:xfrm>
                <a:off x="0" y="108450"/>
                <a:ext cx="15148829" cy="990649"/>
              </a:xfrm>
              <a:prstGeom prst="rect">
                <a:avLst/>
              </a:prstGeom>
              <a:ln w="12700" cap="flat">
                <a:noFill/>
                <a:miter lim="400000"/>
              </a:ln>
              <a:effectLst/>
            </p:spPr>
          </p:pic>
          <p:sp>
            <p:nvSpPr>
              <p:cNvPr id="424" name="100m"/>
              <p:cNvSpPr txBox="1"/>
              <p:nvPr/>
            </p:nvSpPr>
            <p:spPr>
              <a:xfrm>
                <a:off x="7982563" y="0"/>
                <a:ext cx="1367067" cy="7320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2600" b="0">
                    <a:latin typeface="+mn-lt"/>
                    <a:ea typeface="+mn-ea"/>
                    <a:cs typeface="+mn-cs"/>
                    <a:sym typeface="Helvetica Neue"/>
                  </a:defRPr>
                </a:lvl1pPr>
              </a:lstStyle>
              <a:p>
                <a:r>
                  <a:t>100m</a:t>
                </a:r>
              </a:p>
            </p:txBody>
          </p:sp>
        </p:grpSp>
        <p:grpSp>
          <p:nvGrpSpPr>
            <p:cNvPr id="428" name="Gruppieren"/>
            <p:cNvGrpSpPr/>
            <p:nvPr/>
          </p:nvGrpSpPr>
          <p:grpSpPr>
            <a:xfrm>
              <a:off x="1784869" y="2339048"/>
              <a:ext cx="4126313" cy="679892"/>
              <a:chOff x="0" y="0"/>
              <a:chExt cx="4126311" cy="679890"/>
            </a:xfrm>
          </p:grpSpPr>
          <p:sp>
            <p:nvSpPr>
              <p:cNvPr id="426" name="25m"/>
              <p:cNvSpPr txBox="1"/>
              <p:nvPr/>
            </p:nvSpPr>
            <p:spPr>
              <a:xfrm>
                <a:off x="2019360" y="-1"/>
                <a:ext cx="829986" cy="54385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1800" b="0">
                    <a:latin typeface="+mn-lt"/>
                    <a:ea typeface="+mn-ea"/>
                    <a:cs typeface="+mn-cs"/>
                    <a:sym typeface="Helvetica Neue"/>
                  </a:defRPr>
                </a:lvl1pPr>
              </a:lstStyle>
              <a:p>
                <a:r>
                  <a:t>25m</a:t>
                </a:r>
              </a:p>
            </p:txBody>
          </p:sp>
          <p:pic>
            <p:nvPicPr>
              <p:cNvPr id="427" name="Bild" descr="Bild"/>
              <p:cNvPicPr>
                <a:picLocks noChangeAspect="1"/>
              </p:cNvPicPr>
              <p:nvPr/>
            </p:nvPicPr>
            <p:blipFill>
              <a:blip r:embed="rId9">
                <a:extLst/>
              </a:blip>
              <a:srcRect l="651" t="51902" r="21473" b="41306"/>
              <a:stretch>
                <a:fillRect/>
              </a:stretch>
            </p:blipFill>
            <p:spPr>
              <a:xfrm>
                <a:off x="0" y="410053"/>
                <a:ext cx="4126312" cy="269838"/>
              </a:xfrm>
              <a:prstGeom prst="rect">
                <a:avLst/>
              </a:prstGeom>
              <a:ln w="12700" cap="flat">
                <a:noFill/>
                <a:miter lim="400000"/>
              </a:ln>
              <a:effectLst>
                <a:outerShdw blurRad="88900" dist="25400" dir="5400000" rotWithShape="0">
                  <a:srgbClr val="000000">
                    <a:alpha val="50000"/>
                  </a:srgbClr>
                </a:outerShdw>
              </a:effectLst>
            </p:spPr>
          </p:pic>
        </p:grpSp>
      </p:gr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 name="Bearbeitet eine der Aufgaben…"/>
          <p:cNvSpPr txBox="1"/>
          <p:nvPr/>
        </p:nvSpPr>
        <p:spPr>
          <a:xfrm>
            <a:off x="3592226" y="4260226"/>
            <a:ext cx="17199547" cy="39477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pPr algn="ctr">
              <a:defRPr sz="9800" b="0">
                <a:latin typeface="Open Sans"/>
                <a:ea typeface="Open Sans"/>
                <a:cs typeface="Open Sans"/>
                <a:sym typeface="Open Sans"/>
              </a:defRPr>
            </a:pPr>
            <a:r>
              <a:t>Bearbeitet eine der Aufgaben</a:t>
            </a:r>
          </a:p>
          <a:p>
            <a:pPr algn="ctr">
              <a:defRPr sz="9800" b="0">
                <a:latin typeface="Open Sans"/>
                <a:ea typeface="Open Sans"/>
                <a:cs typeface="Open Sans"/>
                <a:sym typeface="Open Sans"/>
              </a:defRPr>
            </a:pPr>
            <a:r>
              <a:t>auf dem Padlet</a:t>
            </a:r>
          </a:p>
        </p:txBody>
      </p:sp>
      <p:sp>
        <p:nvSpPr>
          <p:cNvPr id="434" name="Bearbeitungszeit 10 Minuten"/>
          <p:cNvSpPr txBox="1"/>
          <p:nvPr/>
        </p:nvSpPr>
        <p:spPr>
          <a:xfrm>
            <a:off x="7069142" y="11217732"/>
            <a:ext cx="11484362" cy="1362036"/>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p>
            <a:r>
              <a:t>Bearbeitungszeit 10 Minuten</a:t>
            </a:r>
          </a:p>
        </p:txBody>
      </p:sp>
      <p:sp>
        <p:nvSpPr>
          <p:cNvPr id="435" name="Eure Aufgabe"/>
          <p:cNvSpPr/>
          <p:nvPr/>
        </p:nvSpPr>
        <p:spPr>
          <a:xfrm>
            <a:off x="5701979" y="66183"/>
            <a:ext cx="14218689" cy="1978449"/>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p>
            <a:r>
              <a:t>Eure Aufgabe</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 name="Lade nun deine Lösung auf das Padlet hoch"/>
          <p:cNvSpPr txBox="1"/>
          <p:nvPr/>
        </p:nvSpPr>
        <p:spPr>
          <a:xfrm>
            <a:off x="4087052" y="5169852"/>
            <a:ext cx="16209896" cy="33762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ctr">
              <a:defRPr sz="9800" b="0">
                <a:latin typeface="Open Sans"/>
                <a:ea typeface="Open Sans"/>
                <a:cs typeface="Open Sans"/>
                <a:sym typeface="Open Sans"/>
              </a:defRPr>
            </a:lvl1pPr>
          </a:lstStyle>
          <a:p>
            <a:r>
              <a:t>Lade nun deine Lösung auf das Padlet hoch</a:t>
            </a:r>
          </a:p>
        </p:txBody>
      </p:sp>
      <p:sp>
        <p:nvSpPr>
          <p:cNvPr id="440" name="Ergebnisse teilen"/>
          <p:cNvSpPr/>
          <p:nvPr/>
        </p:nvSpPr>
        <p:spPr>
          <a:xfrm>
            <a:off x="5701979" y="66183"/>
            <a:ext cx="14218689" cy="1978449"/>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p>
            <a:r>
              <a:t>Ergebnisse teilen</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 name="Prüfe: Wurden alle Punkte in deiner Skizze berücksichtigt?"/>
          <p:cNvSpPr txBox="1"/>
          <p:nvPr/>
        </p:nvSpPr>
        <p:spPr>
          <a:xfrm>
            <a:off x="540182" y="4371419"/>
            <a:ext cx="22808219" cy="1357392"/>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lvl1pPr algn="ctr"/>
          </a:lstStyle>
          <a:p>
            <a:r>
              <a:t>Prüfe: Wurden alle Punkte in deiner Skizze berücksichtigt?</a:t>
            </a:r>
          </a:p>
        </p:txBody>
      </p:sp>
      <p:sp>
        <p:nvSpPr>
          <p:cNvPr id="445" name="Beschreibe uns deine Skizze und wie du vorgegangen bist."/>
          <p:cNvSpPr txBox="1"/>
          <p:nvPr/>
        </p:nvSpPr>
        <p:spPr>
          <a:xfrm>
            <a:off x="540182" y="2527008"/>
            <a:ext cx="22808219" cy="1362036"/>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lvl1pPr algn="ctr"/>
          </a:lstStyle>
          <a:p>
            <a:r>
              <a:t>Beschreibe uns deine Skizze und wie du vorgegangen bist.</a:t>
            </a:r>
          </a:p>
        </p:txBody>
      </p:sp>
      <p:sp>
        <p:nvSpPr>
          <p:cNvPr id="446" name="Ergebnisse besprechen"/>
          <p:cNvSpPr/>
          <p:nvPr/>
        </p:nvSpPr>
        <p:spPr>
          <a:xfrm>
            <a:off x="5701979" y="66183"/>
            <a:ext cx="14218689" cy="1978449"/>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p>
            <a:r>
              <a:t>Ergebnisse besprechen</a:t>
            </a:r>
          </a:p>
        </p:txBody>
      </p:sp>
      <p:sp>
        <p:nvSpPr>
          <p:cNvPr id="447" name="Die Skizze:"/>
          <p:cNvSpPr txBox="1"/>
          <p:nvPr/>
        </p:nvSpPr>
        <p:spPr>
          <a:xfrm>
            <a:off x="2063253" y="8958747"/>
            <a:ext cx="4635166" cy="11842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r>
              <a:t>Die Skizze:</a:t>
            </a:r>
          </a:p>
        </p:txBody>
      </p:sp>
      <p:sp>
        <p:nvSpPr>
          <p:cNvPr id="448" name="… veranschaulicht die Sachsituation"/>
          <p:cNvSpPr txBox="1"/>
          <p:nvPr/>
        </p:nvSpPr>
        <p:spPr>
          <a:xfrm>
            <a:off x="8335647" y="8404241"/>
            <a:ext cx="9999657" cy="1148155"/>
          </a:xfrm>
          <a:prstGeom prst="rect">
            <a:avLst/>
          </a:prstGeom>
          <a:solidFill>
            <a:srgbClr val="1E6100"/>
          </a:solidFill>
          <a:ln w="1143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52400" tIns="152400" rIns="152400" bIns="152400" anchor="ctr">
            <a:normAutofit/>
          </a:bodyPr>
          <a:lstStyle>
            <a:lvl1pPr algn="ctr" defTabSz="825500">
              <a:lnSpc>
                <a:spcPct val="100000"/>
              </a:lnSpc>
              <a:spcBef>
                <a:spcPts val="0"/>
              </a:spcBef>
              <a:defRPr sz="4000">
                <a:solidFill>
                  <a:srgbClr val="FFFFFF"/>
                </a:solidFill>
              </a:defRPr>
            </a:lvl1pPr>
          </a:lstStyle>
          <a:p>
            <a:r>
              <a:t>… veranschaulicht die Sachsituation</a:t>
            </a:r>
          </a:p>
        </p:txBody>
      </p:sp>
      <p:sp>
        <p:nvSpPr>
          <p:cNvPr id="449" name="… zeigt mathematische Zusammenhänge"/>
          <p:cNvSpPr txBox="1"/>
          <p:nvPr/>
        </p:nvSpPr>
        <p:spPr>
          <a:xfrm>
            <a:off x="8328764" y="9821469"/>
            <a:ext cx="11265563" cy="1148155"/>
          </a:xfrm>
          <a:prstGeom prst="rect">
            <a:avLst/>
          </a:prstGeom>
          <a:solidFill>
            <a:srgbClr val="A0030F"/>
          </a:solidFill>
          <a:ln w="1143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ctr" defTabSz="825500">
              <a:lnSpc>
                <a:spcPct val="100000"/>
              </a:lnSpc>
              <a:spcBef>
                <a:spcPts val="0"/>
              </a:spcBef>
              <a:defRPr sz="4000">
                <a:solidFill>
                  <a:srgbClr val="FFFFFF"/>
                </a:solidFill>
              </a:defRPr>
            </a:lvl1pPr>
          </a:lstStyle>
          <a:p>
            <a:r>
              <a:t>… zeigt mathematische Zusammenhänge</a:t>
            </a:r>
          </a:p>
        </p:txBody>
      </p:sp>
      <p:sp>
        <p:nvSpPr>
          <p:cNvPr id="450" name="… enthält Werte und Zahlen"/>
          <p:cNvSpPr txBox="1"/>
          <p:nvPr/>
        </p:nvSpPr>
        <p:spPr>
          <a:xfrm>
            <a:off x="8330285" y="11238696"/>
            <a:ext cx="7966267" cy="1148155"/>
          </a:xfrm>
          <a:prstGeom prst="rect">
            <a:avLst/>
          </a:prstGeom>
          <a:solidFill>
            <a:schemeClr val="accent4">
              <a:hueOff val="348544"/>
              <a:lumOff val="7139"/>
            </a:schemeClr>
          </a:solidFill>
          <a:ln w="1143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ctr" defTabSz="821531">
              <a:lnSpc>
                <a:spcPct val="100000"/>
              </a:lnSpc>
              <a:spcBef>
                <a:spcPts val="0"/>
              </a:spcBef>
              <a:defRPr sz="4000"/>
            </a:lvl1pPr>
          </a:lstStyle>
          <a:p>
            <a:r>
              <a:t>… enthält Werte und Zahlen</a:t>
            </a:r>
          </a:p>
        </p:txBody>
      </p:sp>
      <p:sp>
        <p:nvSpPr>
          <p:cNvPr id="451" name="… ist eine einfache Zeichnung"/>
          <p:cNvSpPr txBox="1"/>
          <p:nvPr/>
        </p:nvSpPr>
        <p:spPr>
          <a:xfrm>
            <a:off x="8330285" y="6987013"/>
            <a:ext cx="8321867" cy="1148155"/>
          </a:xfrm>
          <a:prstGeom prst="rect">
            <a:avLst/>
          </a:prstGeom>
          <a:solidFill>
            <a:srgbClr val="044D84"/>
          </a:solidFill>
          <a:ln w="1143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ctr" defTabSz="825500">
              <a:lnSpc>
                <a:spcPct val="100000"/>
              </a:lnSpc>
              <a:spcBef>
                <a:spcPts val="0"/>
              </a:spcBef>
              <a:defRPr sz="4000">
                <a:solidFill>
                  <a:srgbClr val="FFFFFF"/>
                </a:solidFill>
              </a:defRPr>
            </a:lvl1pPr>
          </a:lstStyle>
          <a:p>
            <a:r>
              <a:t>… ist eine einfache Zeichnung</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 name="Bis bald…"/>
          <p:cNvSpPr txBox="1"/>
          <p:nvPr/>
        </p:nvSpPr>
        <p:spPr>
          <a:xfrm>
            <a:off x="9340905" y="5935662"/>
            <a:ext cx="5702190" cy="18446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lgn="ctr">
              <a:defRPr sz="9800" b="0">
                <a:latin typeface="Open Sans"/>
                <a:ea typeface="Open Sans"/>
                <a:cs typeface="Open Sans"/>
                <a:sym typeface="Open Sans"/>
              </a:defRPr>
            </a:lvl1pPr>
          </a:lstStyle>
          <a:p>
            <a:r>
              <a:t>Bis bald…</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 name="Materialien"/>
          <p:cNvSpPr txBox="1"/>
          <p:nvPr/>
        </p:nvSpPr>
        <p:spPr>
          <a:xfrm>
            <a:off x="8834071" y="5935662"/>
            <a:ext cx="6715858" cy="18446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lgn="ctr">
              <a:defRPr sz="9800" b="0">
                <a:latin typeface="Open Sans"/>
                <a:ea typeface="Open Sans"/>
                <a:cs typeface="Open Sans"/>
                <a:sym typeface="Open Sans"/>
              </a:defRPr>
            </a:lvl1pPr>
          </a:lstStyle>
          <a:p>
            <a:r>
              <a:t>Materialien</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 name="Zwei Spaziergänger kommen sich auf einem langen Feldweg entgegen.  Zu Beginn sind sie 500 m voneinander entfernt.  Der eine Fußgänger legt pro Minute 60 m zurück, der andere 40 m.…"/>
          <p:cNvSpPr txBox="1"/>
          <p:nvPr/>
        </p:nvSpPr>
        <p:spPr>
          <a:xfrm>
            <a:off x="576201" y="3251372"/>
            <a:ext cx="23231598" cy="5164455"/>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a:defRPr sz="5400"/>
            </a:pPr>
            <a:r>
              <a:t>Zwei Spaziergänger kommen sich auf einem langen Feldweg entgegen. </a:t>
            </a:r>
            <a:br/>
            <a:r>
              <a:t>Zu Beginn sind sie 500 m voneinander entfernt. </a:t>
            </a:r>
            <a:br/>
            <a:r>
              <a:t>Der eine Fußgänger legt pro Minute 60 m zurück, der andere 40 m. </a:t>
            </a:r>
          </a:p>
          <a:p>
            <a:pPr>
              <a:defRPr sz="5400"/>
            </a:pPr>
            <a:r>
              <a:t>Wie lange dauert es, bis die beiden Fußgänger sich treffen?</a:t>
            </a:r>
          </a:p>
        </p:txBody>
      </p:sp>
      <p:sp>
        <p:nvSpPr>
          <p:cNvPr id="460" name="Gehen"/>
          <p:cNvSpPr/>
          <p:nvPr/>
        </p:nvSpPr>
        <p:spPr>
          <a:xfrm>
            <a:off x="3708154" y="10769112"/>
            <a:ext cx="1125141" cy="1769966"/>
          </a:xfrm>
          <a:custGeom>
            <a:avLst/>
            <a:gdLst/>
            <a:ahLst/>
            <a:cxnLst>
              <a:cxn ang="0">
                <a:pos x="wd2" y="hd2"/>
              </a:cxn>
              <a:cxn ang="5400000">
                <a:pos x="wd2" y="hd2"/>
              </a:cxn>
              <a:cxn ang="10800000">
                <a:pos x="wd2" y="hd2"/>
              </a:cxn>
              <a:cxn ang="16200000">
                <a:pos x="wd2" y="hd2"/>
              </a:cxn>
            </a:cxnLst>
            <a:rect l="0" t="0" r="r" b="b"/>
            <a:pathLst>
              <a:path w="21155" h="21600" extrusionOk="0">
                <a:moveTo>
                  <a:pt x="12595" y="0"/>
                </a:moveTo>
                <a:cubicBezTo>
                  <a:pt x="11888" y="0"/>
                  <a:pt x="11182" y="175"/>
                  <a:pt x="10642" y="525"/>
                </a:cubicBezTo>
                <a:cubicBezTo>
                  <a:pt x="9564" y="1225"/>
                  <a:pt x="9564" y="2359"/>
                  <a:pt x="10642" y="3059"/>
                </a:cubicBezTo>
                <a:cubicBezTo>
                  <a:pt x="11721" y="3759"/>
                  <a:pt x="13469" y="3759"/>
                  <a:pt x="14547" y="3059"/>
                </a:cubicBezTo>
                <a:cubicBezTo>
                  <a:pt x="15626" y="2359"/>
                  <a:pt x="15626" y="1225"/>
                  <a:pt x="14547" y="525"/>
                </a:cubicBezTo>
                <a:cubicBezTo>
                  <a:pt x="14008" y="175"/>
                  <a:pt x="13302" y="0"/>
                  <a:pt x="12595" y="0"/>
                </a:cubicBezTo>
                <a:close/>
                <a:moveTo>
                  <a:pt x="10897" y="3858"/>
                </a:moveTo>
                <a:cubicBezTo>
                  <a:pt x="10134" y="3888"/>
                  <a:pt x="9610" y="4121"/>
                  <a:pt x="9610" y="4121"/>
                </a:cubicBezTo>
                <a:lnTo>
                  <a:pt x="5783" y="5439"/>
                </a:lnTo>
                <a:lnTo>
                  <a:pt x="2926" y="6234"/>
                </a:lnTo>
                <a:cubicBezTo>
                  <a:pt x="2538" y="6341"/>
                  <a:pt x="2256" y="6567"/>
                  <a:pt x="2177" y="6836"/>
                </a:cubicBezTo>
                <a:lnTo>
                  <a:pt x="1184" y="10206"/>
                </a:lnTo>
                <a:cubicBezTo>
                  <a:pt x="1052" y="10653"/>
                  <a:pt x="1504" y="11086"/>
                  <a:pt x="2192" y="11171"/>
                </a:cubicBezTo>
                <a:cubicBezTo>
                  <a:pt x="2881" y="11256"/>
                  <a:pt x="3545" y="10964"/>
                  <a:pt x="3677" y="10516"/>
                </a:cubicBezTo>
                <a:lnTo>
                  <a:pt x="4545" y="7575"/>
                </a:lnTo>
                <a:lnTo>
                  <a:pt x="7179" y="6843"/>
                </a:lnTo>
                <a:lnTo>
                  <a:pt x="5674" y="11097"/>
                </a:lnTo>
                <a:cubicBezTo>
                  <a:pt x="5594" y="11209"/>
                  <a:pt x="5538" y="11331"/>
                  <a:pt x="5513" y="11460"/>
                </a:cubicBezTo>
                <a:lnTo>
                  <a:pt x="4779" y="15196"/>
                </a:lnTo>
                <a:lnTo>
                  <a:pt x="305" y="19693"/>
                </a:lnTo>
                <a:cubicBezTo>
                  <a:pt x="-266" y="20267"/>
                  <a:pt x="-12" y="21032"/>
                  <a:pt x="872" y="21403"/>
                </a:cubicBezTo>
                <a:cubicBezTo>
                  <a:pt x="1191" y="21536"/>
                  <a:pt x="1547" y="21600"/>
                  <a:pt x="1901" y="21600"/>
                </a:cubicBezTo>
                <a:cubicBezTo>
                  <a:pt x="2526" y="21600"/>
                  <a:pt x="3141" y="21401"/>
                  <a:pt x="3505" y="21035"/>
                </a:cubicBezTo>
                <a:lnTo>
                  <a:pt x="8214" y="16301"/>
                </a:lnTo>
                <a:cubicBezTo>
                  <a:pt x="8368" y="16146"/>
                  <a:pt x="8466" y="15970"/>
                  <a:pt x="8502" y="15787"/>
                </a:cubicBezTo>
                <a:lnTo>
                  <a:pt x="9108" y="12709"/>
                </a:lnTo>
                <a:lnTo>
                  <a:pt x="14079" y="16306"/>
                </a:lnTo>
                <a:lnTo>
                  <a:pt x="15307" y="20589"/>
                </a:lnTo>
                <a:cubicBezTo>
                  <a:pt x="15477" y="21184"/>
                  <a:pt x="16276" y="21600"/>
                  <a:pt x="17176" y="21600"/>
                </a:cubicBezTo>
                <a:cubicBezTo>
                  <a:pt x="17292" y="21600"/>
                  <a:pt x="17409" y="21592"/>
                  <a:pt x="17527" y="21578"/>
                </a:cubicBezTo>
                <a:cubicBezTo>
                  <a:pt x="18561" y="21453"/>
                  <a:pt x="19243" y="20808"/>
                  <a:pt x="19051" y="20137"/>
                </a:cubicBezTo>
                <a:lnTo>
                  <a:pt x="17727" y="15513"/>
                </a:lnTo>
                <a:cubicBezTo>
                  <a:pt x="17663" y="15290"/>
                  <a:pt x="17506" y="15081"/>
                  <a:pt x="17272" y="14912"/>
                </a:cubicBezTo>
                <a:lnTo>
                  <a:pt x="12070" y="11149"/>
                </a:lnTo>
                <a:lnTo>
                  <a:pt x="13099" y="8066"/>
                </a:lnTo>
                <a:lnTo>
                  <a:pt x="14261" y="9345"/>
                </a:lnTo>
                <a:cubicBezTo>
                  <a:pt x="14388" y="9485"/>
                  <a:pt x="14576" y="9597"/>
                  <a:pt x="14800" y="9668"/>
                </a:cubicBezTo>
                <a:lnTo>
                  <a:pt x="19329" y="11102"/>
                </a:lnTo>
                <a:cubicBezTo>
                  <a:pt x="19508" y="11159"/>
                  <a:pt x="19698" y="11185"/>
                  <a:pt x="19885" y="11185"/>
                </a:cubicBezTo>
                <a:cubicBezTo>
                  <a:pt x="20356" y="11185"/>
                  <a:pt x="20806" y="11015"/>
                  <a:pt x="21027" y="10722"/>
                </a:cubicBezTo>
                <a:cubicBezTo>
                  <a:pt x="21334" y="10313"/>
                  <a:pt x="21072" y="9820"/>
                  <a:pt x="20442" y="9620"/>
                </a:cubicBezTo>
                <a:lnTo>
                  <a:pt x="16256" y="8294"/>
                </a:lnTo>
                <a:lnTo>
                  <a:pt x="14441" y="6296"/>
                </a:lnTo>
                <a:lnTo>
                  <a:pt x="13294" y="4732"/>
                </a:lnTo>
                <a:cubicBezTo>
                  <a:pt x="12990" y="4278"/>
                  <a:pt x="12391" y="4063"/>
                  <a:pt x="12007" y="3967"/>
                </a:cubicBezTo>
                <a:cubicBezTo>
                  <a:pt x="11975" y="3959"/>
                  <a:pt x="11942" y="3950"/>
                  <a:pt x="11908" y="3944"/>
                </a:cubicBezTo>
                <a:cubicBezTo>
                  <a:pt x="11757" y="3910"/>
                  <a:pt x="11656" y="3898"/>
                  <a:pt x="11656" y="3898"/>
                </a:cubicBezTo>
                <a:cubicBezTo>
                  <a:pt x="11512" y="3876"/>
                  <a:pt x="11372" y="3864"/>
                  <a:pt x="11238" y="3858"/>
                </a:cubicBezTo>
                <a:cubicBezTo>
                  <a:pt x="11120" y="3852"/>
                  <a:pt x="11006" y="3853"/>
                  <a:pt x="10897" y="3858"/>
                </a:cubicBezTo>
                <a:close/>
              </a:path>
            </a:pathLst>
          </a:custGeom>
          <a:solidFill>
            <a:schemeClr val="accent3">
              <a:hueOff val="914338"/>
              <a:satOff val="31515"/>
              <a:lumOff val="-30790"/>
            </a:schemeClr>
          </a:solidFill>
          <a:ln w="114300">
            <a:solidFill>
              <a:srgbClr val="FFFFFF"/>
            </a:solidFill>
            <a:miter lim="400000"/>
          </a:ln>
        </p:spPr>
        <p:txBody>
          <a:bodyPr lIns="152400" tIns="152400" rIns="152400" bIns="152400" anchor="ctr">
            <a:normAutofit/>
          </a:bodyPr>
          <a:lstStyle/>
          <a:p>
            <a:pPr algn="ctr" defTabSz="825500">
              <a:lnSpc>
                <a:spcPct val="100000"/>
              </a:lnSpc>
              <a:spcBef>
                <a:spcPts val="0"/>
              </a:spcBef>
              <a:defRPr>
                <a:solidFill>
                  <a:srgbClr val="FFFFFF"/>
                </a:solidFill>
              </a:defRPr>
            </a:pPr>
            <a:endParaRPr/>
          </a:p>
        </p:txBody>
      </p:sp>
      <p:sp>
        <p:nvSpPr>
          <p:cNvPr id="461" name="Gehen"/>
          <p:cNvSpPr/>
          <p:nvPr/>
        </p:nvSpPr>
        <p:spPr>
          <a:xfrm>
            <a:off x="18649703" y="10769112"/>
            <a:ext cx="1125142" cy="1769966"/>
          </a:xfrm>
          <a:custGeom>
            <a:avLst/>
            <a:gdLst/>
            <a:ahLst/>
            <a:cxnLst>
              <a:cxn ang="0">
                <a:pos x="wd2" y="hd2"/>
              </a:cxn>
              <a:cxn ang="5400000">
                <a:pos x="wd2" y="hd2"/>
              </a:cxn>
              <a:cxn ang="10800000">
                <a:pos x="wd2" y="hd2"/>
              </a:cxn>
              <a:cxn ang="16200000">
                <a:pos x="wd2" y="hd2"/>
              </a:cxn>
            </a:cxnLst>
            <a:rect l="0" t="0" r="r" b="b"/>
            <a:pathLst>
              <a:path w="21155" h="21600" extrusionOk="0">
                <a:moveTo>
                  <a:pt x="8560" y="0"/>
                </a:moveTo>
                <a:cubicBezTo>
                  <a:pt x="9267" y="0"/>
                  <a:pt x="9973" y="175"/>
                  <a:pt x="10513" y="525"/>
                </a:cubicBezTo>
                <a:cubicBezTo>
                  <a:pt x="11591" y="1225"/>
                  <a:pt x="11591" y="2359"/>
                  <a:pt x="10513" y="3059"/>
                </a:cubicBezTo>
                <a:cubicBezTo>
                  <a:pt x="9434" y="3759"/>
                  <a:pt x="7686" y="3759"/>
                  <a:pt x="6608" y="3059"/>
                </a:cubicBezTo>
                <a:cubicBezTo>
                  <a:pt x="5529" y="2359"/>
                  <a:pt x="5529" y="1225"/>
                  <a:pt x="6608" y="525"/>
                </a:cubicBezTo>
                <a:cubicBezTo>
                  <a:pt x="7147" y="175"/>
                  <a:pt x="7853" y="0"/>
                  <a:pt x="8560" y="0"/>
                </a:cubicBezTo>
                <a:close/>
                <a:moveTo>
                  <a:pt x="10258" y="3858"/>
                </a:moveTo>
                <a:cubicBezTo>
                  <a:pt x="11021" y="3888"/>
                  <a:pt x="11545" y="4121"/>
                  <a:pt x="11545" y="4121"/>
                </a:cubicBezTo>
                <a:lnTo>
                  <a:pt x="15372" y="5439"/>
                </a:lnTo>
                <a:lnTo>
                  <a:pt x="18229" y="6234"/>
                </a:lnTo>
                <a:cubicBezTo>
                  <a:pt x="18617" y="6341"/>
                  <a:pt x="18899" y="6567"/>
                  <a:pt x="18978" y="6836"/>
                </a:cubicBezTo>
                <a:lnTo>
                  <a:pt x="19971" y="10206"/>
                </a:lnTo>
                <a:cubicBezTo>
                  <a:pt x="20103" y="10653"/>
                  <a:pt x="19651" y="11086"/>
                  <a:pt x="18963" y="11171"/>
                </a:cubicBezTo>
                <a:cubicBezTo>
                  <a:pt x="18274" y="11256"/>
                  <a:pt x="17610" y="10964"/>
                  <a:pt x="17478" y="10516"/>
                </a:cubicBezTo>
                <a:lnTo>
                  <a:pt x="16610" y="7575"/>
                </a:lnTo>
                <a:lnTo>
                  <a:pt x="13976" y="6843"/>
                </a:lnTo>
                <a:lnTo>
                  <a:pt x="15481" y="11097"/>
                </a:lnTo>
                <a:cubicBezTo>
                  <a:pt x="15561" y="11209"/>
                  <a:pt x="15617" y="11331"/>
                  <a:pt x="15642" y="11460"/>
                </a:cubicBezTo>
                <a:lnTo>
                  <a:pt x="16376" y="15196"/>
                </a:lnTo>
                <a:lnTo>
                  <a:pt x="20850" y="19693"/>
                </a:lnTo>
                <a:cubicBezTo>
                  <a:pt x="21421" y="20267"/>
                  <a:pt x="21167" y="21032"/>
                  <a:pt x="20283" y="21403"/>
                </a:cubicBezTo>
                <a:cubicBezTo>
                  <a:pt x="19964" y="21536"/>
                  <a:pt x="19608" y="21600"/>
                  <a:pt x="19254" y="21600"/>
                </a:cubicBezTo>
                <a:cubicBezTo>
                  <a:pt x="18629" y="21600"/>
                  <a:pt x="18014" y="21401"/>
                  <a:pt x="17650" y="21035"/>
                </a:cubicBezTo>
                <a:lnTo>
                  <a:pt x="12941" y="16301"/>
                </a:lnTo>
                <a:cubicBezTo>
                  <a:pt x="12787" y="16146"/>
                  <a:pt x="12689" y="15970"/>
                  <a:pt x="12653" y="15787"/>
                </a:cubicBezTo>
                <a:lnTo>
                  <a:pt x="12047" y="12709"/>
                </a:lnTo>
                <a:lnTo>
                  <a:pt x="7076" y="16306"/>
                </a:lnTo>
                <a:lnTo>
                  <a:pt x="5848" y="20589"/>
                </a:lnTo>
                <a:cubicBezTo>
                  <a:pt x="5678" y="21184"/>
                  <a:pt x="4879" y="21600"/>
                  <a:pt x="3979" y="21600"/>
                </a:cubicBezTo>
                <a:cubicBezTo>
                  <a:pt x="3863" y="21600"/>
                  <a:pt x="3746" y="21592"/>
                  <a:pt x="3628" y="21578"/>
                </a:cubicBezTo>
                <a:cubicBezTo>
                  <a:pt x="2594" y="21453"/>
                  <a:pt x="1912" y="20808"/>
                  <a:pt x="2104" y="20137"/>
                </a:cubicBezTo>
                <a:lnTo>
                  <a:pt x="3428" y="15513"/>
                </a:lnTo>
                <a:cubicBezTo>
                  <a:pt x="3492" y="15290"/>
                  <a:pt x="3649" y="15081"/>
                  <a:pt x="3883" y="14912"/>
                </a:cubicBezTo>
                <a:lnTo>
                  <a:pt x="9085" y="11149"/>
                </a:lnTo>
                <a:lnTo>
                  <a:pt x="8056" y="8066"/>
                </a:lnTo>
                <a:lnTo>
                  <a:pt x="6894" y="9345"/>
                </a:lnTo>
                <a:cubicBezTo>
                  <a:pt x="6767" y="9485"/>
                  <a:pt x="6579" y="9597"/>
                  <a:pt x="6355" y="9668"/>
                </a:cubicBezTo>
                <a:lnTo>
                  <a:pt x="1826" y="11102"/>
                </a:lnTo>
                <a:cubicBezTo>
                  <a:pt x="1647" y="11159"/>
                  <a:pt x="1457" y="11185"/>
                  <a:pt x="1270" y="11185"/>
                </a:cubicBezTo>
                <a:cubicBezTo>
                  <a:pt x="799" y="11185"/>
                  <a:pt x="349" y="11015"/>
                  <a:pt x="128" y="10722"/>
                </a:cubicBezTo>
                <a:cubicBezTo>
                  <a:pt x="-179" y="10313"/>
                  <a:pt x="83" y="9820"/>
                  <a:pt x="713" y="9620"/>
                </a:cubicBezTo>
                <a:lnTo>
                  <a:pt x="4899" y="8294"/>
                </a:lnTo>
                <a:lnTo>
                  <a:pt x="6714" y="6296"/>
                </a:lnTo>
                <a:lnTo>
                  <a:pt x="7861" y="4732"/>
                </a:lnTo>
                <a:cubicBezTo>
                  <a:pt x="8165" y="4278"/>
                  <a:pt x="8764" y="4063"/>
                  <a:pt x="9148" y="3967"/>
                </a:cubicBezTo>
                <a:cubicBezTo>
                  <a:pt x="9180" y="3959"/>
                  <a:pt x="9213" y="3950"/>
                  <a:pt x="9247" y="3944"/>
                </a:cubicBezTo>
                <a:cubicBezTo>
                  <a:pt x="9398" y="3910"/>
                  <a:pt x="9499" y="3898"/>
                  <a:pt x="9499" y="3898"/>
                </a:cubicBezTo>
                <a:cubicBezTo>
                  <a:pt x="9643" y="3876"/>
                  <a:pt x="9783" y="3864"/>
                  <a:pt x="9917" y="3858"/>
                </a:cubicBezTo>
                <a:cubicBezTo>
                  <a:pt x="10035" y="3852"/>
                  <a:pt x="10149" y="3853"/>
                  <a:pt x="10258" y="3858"/>
                </a:cubicBezTo>
                <a:close/>
              </a:path>
            </a:pathLst>
          </a:custGeom>
          <a:solidFill>
            <a:srgbClr val="A0030F"/>
          </a:solidFill>
          <a:ln w="114300">
            <a:solidFill>
              <a:srgbClr val="FFFFFF"/>
            </a:solidFill>
            <a:miter lim="400000"/>
          </a:ln>
        </p:spPr>
        <p:txBody>
          <a:bodyPr lIns="71437" tIns="71437" rIns="71437" bIns="71437" anchor="ctr">
            <a:normAutofit/>
          </a:bodyPr>
          <a:lstStyle/>
          <a:p>
            <a:pPr algn="ctr" defTabSz="825500">
              <a:lnSpc>
                <a:spcPct val="100000"/>
              </a:lnSpc>
              <a:spcBef>
                <a:spcPts val="0"/>
              </a:spcBef>
              <a:defRPr>
                <a:solidFill>
                  <a:srgbClr val="FFFFFF"/>
                </a:solidFill>
              </a:defRPr>
            </a:pPr>
            <a:endParaRPr/>
          </a:p>
        </p:txBody>
      </p:sp>
      <p:sp>
        <p:nvSpPr>
          <p:cNvPr id="462" name="1. Minute"/>
          <p:cNvSpPr txBox="1"/>
          <p:nvPr/>
        </p:nvSpPr>
        <p:spPr>
          <a:xfrm>
            <a:off x="4966360" y="12779661"/>
            <a:ext cx="1320395" cy="4779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2200" b="0">
                <a:solidFill>
                  <a:schemeClr val="accent3">
                    <a:hueOff val="914338"/>
                    <a:satOff val="31515"/>
                    <a:lumOff val="-30790"/>
                  </a:schemeClr>
                </a:solidFill>
                <a:latin typeface="+mn-lt"/>
                <a:ea typeface="+mn-ea"/>
                <a:cs typeface="+mn-cs"/>
                <a:sym typeface="Helvetica Neue"/>
              </a:defRPr>
            </a:lvl1pPr>
          </a:lstStyle>
          <a:p>
            <a:r>
              <a:t>1. Minute</a:t>
            </a:r>
          </a:p>
        </p:txBody>
      </p:sp>
      <p:sp>
        <p:nvSpPr>
          <p:cNvPr id="463" name="Linie"/>
          <p:cNvSpPr/>
          <p:nvPr/>
        </p:nvSpPr>
        <p:spPr>
          <a:xfrm flipH="1">
            <a:off x="17291539" y="12675728"/>
            <a:ext cx="1322549" cy="1"/>
          </a:xfrm>
          <a:prstGeom prst="line">
            <a:avLst/>
          </a:prstGeom>
          <a:ln w="25400">
            <a:solidFill>
              <a:srgbClr val="000000"/>
            </a:solidFill>
            <a:miter lim="400000"/>
            <a:tailEnd type="triangle"/>
          </a:ln>
        </p:spPr>
        <p:txBody>
          <a:bodyPr lIns="71437" tIns="71437" rIns="71437" bIns="71437" anchor="ctr"/>
          <a:lstStyle/>
          <a:p>
            <a:pPr>
              <a:defRPr sz="4200" b="0">
                <a:latin typeface="+mn-lt"/>
                <a:ea typeface="+mn-ea"/>
                <a:cs typeface="+mn-cs"/>
                <a:sym typeface="Helvetica Neue"/>
              </a:defRPr>
            </a:pPr>
            <a:endParaRPr/>
          </a:p>
        </p:txBody>
      </p:sp>
      <p:sp>
        <p:nvSpPr>
          <p:cNvPr id="464" name="1. Minute"/>
          <p:cNvSpPr txBox="1"/>
          <p:nvPr/>
        </p:nvSpPr>
        <p:spPr>
          <a:xfrm>
            <a:off x="17276801" y="12779661"/>
            <a:ext cx="1320394" cy="4779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2200" b="0">
                <a:solidFill>
                  <a:schemeClr val="accent5">
                    <a:hueOff val="-82419"/>
                    <a:satOff val="-9513"/>
                    <a:lumOff val="-16343"/>
                  </a:schemeClr>
                </a:solidFill>
                <a:latin typeface="+mn-lt"/>
                <a:ea typeface="+mn-ea"/>
                <a:cs typeface="+mn-cs"/>
                <a:sym typeface="Helvetica Neue"/>
              </a:defRPr>
            </a:lvl1pPr>
          </a:lstStyle>
          <a:p>
            <a:r>
              <a:t>1. Minute</a:t>
            </a:r>
          </a:p>
        </p:txBody>
      </p:sp>
      <p:sp>
        <p:nvSpPr>
          <p:cNvPr id="465" name="2. Minute"/>
          <p:cNvSpPr txBox="1"/>
          <p:nvPr/>
        </p:nvSpPr>
        <p:spPr>
          <a:xfrm>
            <a:off x="6765621" y="12779661"/>
            <a:ext cx="1320394" cy="4779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2200" b="0">
                <a:solidFill>
                  <a:schemeClr val="accent3">
                    <a:hueOff val="914338"/>
                    <a:satOff val="31515"/>
                    <a:lumOff val="-30790"/>
                  </a:schemeClr>
                </a:solidFill>
                <a:latin typeface="+mn-lt"/>
                <a:ea typeface="+mn-ea"/>
                <a:cs typeface="+mn-cs"/>
                <a:sym typeface="Helvetica Neue"/>
              </a:defRPr>
            </a:lvl1pPr>
          </a:lstStyle>
          <a:p>
            <a:r>
              <a:t>2. Minute</a:t>
            </a:r>
          </a:p>
        </p:txBody>
      </p:sp>
      <p:sp>
        <p:nvSpPr>
          <p:cNvPr id="466" name="2. Minute"/>
          <p:cNvSpPr txBox="1"/>
          <p:nvPr/>
        </p:nvSpPr>
        <p:spPr>
          <a:xfrm>
            <a:off x="15535248" y="12779661"/>
            <a:ext cx="1320395" cy="4779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2200" b="0">
                <a:solidFill>
                  <a:schemeClr val="accent5">
                    <a:hueOff val="-82419"/>
                    <a:satOff val="-9513"/>
                    <a:lumOff val="-16343"/>
                  </a:schemeClr>
                </a:solidFill>
                <a:latin typeface="+mn-lt"/>
                <a:ea typeface="+mn-ea"/>
                <a:cs typeface="+mn-cs"/>
                <a:sym typeface="Helvetica Neue"/>
              </a:defRPr>
            </a:lvl1pPr>
          </a:lstStyle>
          <a:p>
            <a:r>
              <a:t>2. Minute</a:t>
            </a:r>
          </a:p>
        </p:txBody>
      </p:sp>
      <p:sp>
        <p:nvSpPr>
          <p:cNvPr id="467" name="Linie"/>
          <p:cNvSpPr/>
          <p:nvPr/>
        </p:nvSpPr>
        <p:spPr>
          <a:xfrm>
            <a:off x="6765621" y="12675728"/>
            <a:ext cx="1703406" cy="1"/>
          </a:xfrm>
          <a:prstGeom prst="line">
            <a:avLst/>
          </a:prstGeom>
          <a:ln w="25400">
            <a:solidFill>
              <a:srgbClr val="000000"/>
            </a:solidFill>
            <a:miter lim="400000"/>
            <a:tailEnd type="triangle"/>
          </a:ln>
        </p:spPr>
        <p:txBody>
          <a:bodyPr lIns="71437" tIns="71437" rIns="71437" bIns="71437" anchor="ctr"/>
          <a:lstStyle/>
          <a:p>
            <a:pPr>
              <a:defRPr sz="4200" b="0">
                <a:latin typeface="+mn-lt"/>
                <a:ea typeface="+mn-ea"/>
                <a:cs typeface="+mn-cs"/>
                <a:sym typeface="Helvetica Neue"/>
              </a:defRPr>
            </a:pPr>
            <a:endParaRPr/>
          </a:p>
        </p:txBody>
      </p:sp>
      <p:sp>
        <p:nvSpPr>
          <p:cNvPr id="468" name="Linie"/>
          <p:cNvSpPr/>
          <p:nvPr/>
        </p:nvSpPr>
        <p:spPr>
          <a:xfrm flipH="1">
            <a:off x="15549988" y="12675728"/>
            <a:ext cx="1322549" cy="1"/>
          </a:xfrm>
          <a:prstGeom prst="line">
            <a:avLst/>
          </a:prstGeom>
          <a:ln w="25400">
            <a:solidFill>
              <a:srgbClr val="000000"/>
            </a:solidFill>
            <a:miter lim="400000"/>
            <a:tailEnd type="triangle"/>
          </a:ln>
        </p:spPr>
        <p:txBody>
          <a:bodyPr lIns="71437" tIns="71437" rIns="71437" bIns="71437" anchor="ctr"/>
          <a:lstStyle/>
          <a:p>
            <a:pPr>
              <a:defRPr sz="4200" b="0">
                <a:latin typeface="+mn-lt"/>
                <a:ea typeface="+mn-ea"/>
                <a:cs typeface="+mn-cs"/>
                <a:sym typeface="Helvetica Neue"/>
              </a:defRPr>
            </a:pPr>
            <a:endParaRPr/>
          </a:p>
        </p:txBody>
      </p:sp>
      <p:sp>
        <p:nvSpPr>
          <p:cNvPr id="469" name="Linie"/>
          <p:cNvSpPr/>
          <p:nvPr/>
        </p:nvSpPr>
        <p:spPr>
          <a:xfrm>
            <a:off x="4908662" y="12675728"/>
            <a:ext cx="1703407" cy="1"/>
          </a:xfrm>
          <a:prstGeom prst="line">
            <a:avLst/>
          </a:prstGeom>
          <a:ln w="25400">
            <a:solidFill>
              <a:srgbClr val="000000"/>
            </a:solidFill>
            <a:miter lim="400000"/>
            <a:tailEnd type="triangle"/>
          </a:ln>
        </p:spPr>
        <p:txBody>
          <a:bodyPr lIns="71437" tIns="71437" rIns="71437" bIns="71437" anchor="ctr"/>
          <a:lstStyle/>
          <a:p>
            <a:pPr>
              <a:defRPr sz="4200" b="0">
                <a:latin typeface="+mn-lt"/>
                <a:ea typeface="+mn-ea"/>
                <a:cs typeface="+mn-cs"/>
                <a:sym typeface="Helvetica Neue"/>
              </a:defRPr>
            </a:pPr>
            <a:endParaRPr/>
          </a:p>
        </p:txBody>
      </p:sp>
      <p:sp>
        <p:nvSpPr>
          <p:cNvPr id="470" name="60m"/>
          <p:cNvSpPr txBox="1"/>
          <p:nvPr/>
        </p:nvSpPr>
        <p:spPr>
          <a:xfrm>
            <a:off x="5281256" y="12093842"/>
            <a:ext cx="704597" cy="4779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2200" b="0">
                <a:solidFill>
                  <a:schemeClr val="accent3">
                    <a:hueOff val="914338"/>
                    <a:satOff val="31515"/>
                    <a:lumOff val="-30790"/>
                  </a:schemeClr>
                </a:solidFill>
                <a:latin typeface="+mn-lt"/>
                <a:ea typeface="+mn-ea"/>
                <a:cs typeface="+mn-cs"/>
                <a:sym typeface="Helvetica Neue"/>
              </a:defRPr>
            </a:lvl1pPr>
          </a:lstStyle>
          <a:p>
            <a:r>
              <a:t>60m</a:t>
            </a:r>
          </a:p>
        </p:txBody>
      </p:sp>
      <p:sp>
        <p:nvSpPr>
          <p:cNvPr id="471" name="60m"/>
          <p:cNvSpPr txBox="1"/>
          <p:nvPr/>
        </p:nvSpPr>
        <p:spPr>
          <a:xfrm>
            <a:off x="7080518" y="12093842"/>
            <a:ext cx="704597" cy="4779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2200" b="0">
                <a:solidFill>
                  <a:schemeClr val="accent3">
                    <a:hueOff val="914338"/>
                    <a:satOff val="31515"/>
                    <a:lumOff val="-30790"/>
                  </a:schemeClr>
                </a:solidFill>
                <a:latin typeface="+mn-lt"/>
                <a:ea typeface="+mn-ea"/>
                <a:cs typeface="+mn-cs"/>
                <a:sym typeface="Helvetica Neue"/>
              </a:defRPr>
            </a:lvl1pPr>
          </a:lstStyle>
          <a:p>
            <a:r>
              <a:t>60m</a:t>
            </a:r>
          </a:p>
        </p:txBody>
      </p:sp>
      <p:sp>
        <p:nvSpPr>
          <p:cNvPr id="472" name="40m"/>
          <p:cNvSpPr txBox="1"/>
          <p:nvPr/>
        </p:nvSpPr>
        <p:spPr>
          <a:xfrm>
            <a:off x="17591698" y="12093842"/>
            <a:ext cx="704597" cy="4779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2200" b="0">
                <a:solidFill>
                  <a:schemeClr val="accent5">
                    <a:hueOff val="-82419"/>
                    <a:satOff val="-9513"/>
                    <a:lumOff val="-16343"/>
                  </a:schemeClr>
                </a:solidFill>
                <a:latin typeface="+mn-lt"/>
                <a:ea typeface="+mn-ea"/>
                <a:cs typeface="+mn-cs"/>
                <a:sym typeface="Helvetica Neue"/>
              </a:defRPr>
            </a:lvl1pPr>
          </a:lstStyle>
          <a:p>
            <a:r>
              <a:t>40m</a:t>
            </a:r>
          </a:p>
        </p:txBody>
      </p:sp>
      <p:sp>
        <p:nvSpPr>
          <p:cNvPr id="473" name="40m"/>
          <p:cNvSpPr txBox="1"/>
          <p:nvPr/>
        </p:nvSpPr>
        <p:spPr>
          <a:xfrm>
            <a:off x="15850145" y="12093842"/>
            <a:ext cx="704597" cy="4779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2200" b="0">
                <a:solidFill>
                  <a:schemeClr val="accent5">
                    <a:hueOff val="-82419"/>
                    <a:satOff val="-9513"/>
                    <a:lumOff val="-16343"/>
                  </a:schemeClr>
                </a:solidFill>
                <a:latin typeface="+mn-lt"/>
                <a:ea typeface="+mn-ea"/>
                <a:cs typeface="+mn-cs"/>
                <a:sym typeface="Helvetica Neue"/>
              </a:defRPr>
            </a:lvl1pPr>
          </a:lstStyle>
          <a:p>
            <a:r>
              <a:t>40m</a:t>
            </a:r>
          </a:p>
        </p:txBody>
      </p:sp>
      <p:sp>
        <p:nvSpPr>
          <p:cNvPr id="474" name="Linie"/>
          <p:cNvSpPr/>
          <p:nvPr/>
        </p:nvSpPr>
        <p:spPr>
          <a:xfrm>
            <a:off x="8622580" y="12675728"/>
            <a:ext cx="1703407" cy="1"/>
          </a:xfrm>
          <a:prstGeom prst="line">
            <a:avLst/>
          </a:prstGeom>
          <a:ln w="25400">
            <a:solidFill>
              <a:srgbClr val="000000"/>
            </a:solidFill>
            <a:miter lim="400000"/>
            <a:tailEnd type="triangle"/>
          </a:ln>
        </p:spPr>
        <p:txBody>
          <a:bodyPr lIns="71437" tIns="71437" rIns="71437" bIns="71437" anchor="ctr"/>
          <a:lstStyle/>
          <a:p>
            <a:pPr>
              <a:defRPr sz="4200" b="0">
                <a:latin typeface="+mn-lt"/>
                <a:ea typeface="+mn-ea"/>
                <a:cs typeface="+mn-cs"/>
                <a:sym typeface="Helvetica Neue"/>
              </a:defRPr>
            </a:pPr>
            <a:endParaRPr/>
          </a:p>
        </p:txBody>
      </p:sp>
      <p:sp>
        <p:nvSpPr>
          <p:cNvPr id="475" name="Linie"/>
          <p:cNvSpPr/>
          <p:nvPr/>
        </p:nvSpPr>
        <p:spPr>
          <a:xfrm flipH="1">
            <a:off x="13990232" y="12675728"/>
            <a:ext cx="1322549" cy="1"/>
          </a:xfrm>
          <a:prstGeom prst="line">
            <a:avLst/>
          </a:prstGeom>
          <a:ln w="25400">
            <a:solidFill>
              <a:srgbClr val="000000"/>
            </a:solidFill>
            <a:miter lim="400000"/>
            <a:tailEnd type="triangle"/>
          </a:ln>
        </p:spPr>
        <p:txBody>
          <a:bodyPr lIns="71437" tIns="71437" rIns="71437" bIns="71437" anchor="ctr"/>
          <a:lstStyle/>
          <a:p>
            <a:pPr>
              <a:defRPr sz="4200" b="0">
                <a:latin typeface="+mn-lt"/>
                <a:ea typeface="+mn-ea"/>
                <a:cs typeface="+mn-cs"/>
                <a:sym typeface="Helvetica Neue"/>
              </a:defRPr>
            </a:pPr>
            <a:endParaRPr/>
          </a:p>
        </p:txBody>
      </p:sp>
      <p:sp>
        <p:nvSpPr>
          <p:cNvPr id="476" name="…"/>
          <p:cNvSpPr txBox="1"/>
          <p:nvPr/>
        </p:nvSpPr>
        <p:spPr>
          <a:xfrm>
            <a:off x="11809852" y="12082839"/>
            <a:ext cx="688976" cy="7629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4200" b="0">
                <a:latin typeface="+mn-lt"/>
                <a:ea typeface="+mn-ea"/>
                <a:cs typeface="+mn-cs"/>
                <a:sym typeface="Helvetica Neue"/>
              </a:defRPr>
            </a:lvl1pPr>
          </a:lstStyle>
          <a:p>
            <a:r>
              <a:t>…</a:t>
            </a:r>
          </a:p>
        </p:txBody>
      </p:sp>
      <p:sp>
        <p:nvSpPr>
          <p:cNvPr id="477" name="Vervollständige die Skizze und löse die Aufgabe."/>
          <p:cNvSpPr txBox="1"/>
          <p:nvPr/>
        </p:nvSpPr>
        <p:spPr>
          <a:xfrm>
            <a:off x="6319258" y="10260724"/>
            <a:ext cx="11673282" cy="7629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4200" b="0">
                <a:latin typeface="+mn-lt"/>
                <a:ea typeface="+mn-ea"/>
                <a:cs typeface="+mn-cs"/>
                <a:sym typeface="Helvetica Neue"/>
              </a:defRPr>
            </a:lvl1pPr>
          </a:lstStyle>
          <a:p>
            <a:r>
              <a:t>Vervollständige die Skizze und löse die Aufgabe.</a:t>
            </a:r>
          </a:p>
        </p:txBody>
      </p:sp>
      <p:sp>
        <p:nvSpPr>
          <p:cNvPr id="478" name="Aufgabe 1"/>
          <p:cNvSpPr txBox="1"/>
          <p:nvPr/>
        </p:nvSpPr>
        <p:spPr>
          <a:xfrm>
            <a:off x="9566297" y="39684"/>
            <a:ext cx="11638484" cy="1997076"/>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defRPr sz="10000"/>
            </a:lvl1pPr>
          </a:lstStyle>
          <a:p>
            <a:r>
              <a:t>Aufgabe 1</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 name="Ergebnisse besprechen"/>
          <p:cNvSpPr txBox="1">
            <a:spLocks noGrp="1"/>
          </p:cNvSpPr>
          <p:nvPr>
            <p:ph type="ctrTitle"/>
          </p:nvPr>
        </p:nvSpPr>
        <p:spPr>
          <a:prstGeom prst="rect">
            <a:avLst/>
          </a:prstGeom>
        </p:spPr>
        <p:txBody>
          <a:bodyPr/>
          <a:lstStyle/>
          <a:p>
            <a:r>
              <a:t>Ergebnisse besprechen</a:t>
            </a:r>
          </a:p>
        </p:txBody>
      </p:sp>
      <p:sp>
        <p:nvSpPr>
          <p:cNvPr id="483" name="Beschreibe uns, wie du vorgegangen bist."/>
          <p:cNvSpPr txBox="1">
            <a:spLocks noGrp="1"/>
          </p:cNvSpPr>
          <p:nvPr>
            <p:ph type="subTitle" sz="quarter" idx="1"/>
          </p:nvPr>
        </p:nvSpPr>
        <p:spPr>
          <a:prstGeom prst="rect">
            <a:avLst/>
          </a:prstGeom>
          <a:solidFill>
            <a:srgbClr val="FFFFFF"/>
          </a:solidFill>
          <a:ln w="9525">
            <a:round/>
          </a:ln>
        </p:spPr>
        <p:txBody>
          <a:bodyPr/>
          <a:lstStyle>
            <a:lvl1pPr algn="ctr"/>
          </a:lstStyle>
          <a:p>
            <a:r>
              <a:t>Beschreibe uns, wie du vorgegangen bist.</a:t>
            </a:r>
          </a:p>
        </p:txBody>
      </p:sp>
      <p:sp>
        <p:nvSpPr>
          <p:cNvPr id="484" name="Zwei Spaziergänger kommen sich auf einem langen Feldweg entgegen.  Zu Beginn sind sie 500 m voneinander entfernt.  Der eine Fußgänger legt pro Minute 60 m zurück, der andere 40 m.…"/>
          <p:cNvSpPr txBox="1"/>
          <p:nvPr/>
        </p:nvSpPr>
        <p:spPr>
          <a:xfrm>
            <a:off x="1675626" y="3455528"/>
            <a:ext cx="21032749" cy="7506336"/>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r>
              <a:t>Zwei Spaziergänger kommen sich auf einem langen Feldweg entgegen. </a:t>
            </a:r>
            <a:br/>
            <a:r>
              <a:t>Zu Beginn sind sie 500 m voneinander entfernt. </a:t>
            </a:r>
            <a:br/>
            <a:r>
              <a:t>Der eine Fußgänger legt pro Minute 60 m zurück, der andere 40 m. </a:t>
            </a:r>
          </a:p>
          <a:p>
            <a:r>
              <a:t>Wie lange dauert es, bis die beiden Fußgänger sich treffen?</a:t>
            </a:r>
          </a:p>
        </p:txBody>
      </p:sp>
      <p:sp>
        <p:nvSpPr>
          <p:cNvPr id="485" name="Erstelle eine Skizze und löse die Aufgabe."/>
          <p:cNvSpPr txBox="1"/>
          <p:nvPr/>
        </p:nvSpPr>
        <p:spPr>
          <a:xfrm>
            <a:off x="7131010" y="12082839"/>
            <a:ext cx="10072549" cy="7629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4200" b="0">
                <a:latin typeface="+mn-lt"/>
                <a:ea typeface="+mn-ea"/>
                <a:cs typeface="+mn-cs"/>
                <a:sym typeface="Helvetica Neue"/>
              </a:defRPr>
            </a:lvl1pPr>
          </a:lstStyle>
          <a:p>
            <a:r>
              <a:t>Erstelle eine Skizze und löse die Aufgabe.</a:t>
            </a:r>
          </a:p>
        </p:txBody>
      </p:sp>
      <p:sp>
        <p:nvSpPr>
          <p:cNvPr id="486" name="Aufgabe 2"/>
          <p:cNvSpPr txBox="1"/>
          <p:nvPr/>
        </p:nvSpPr>
        <p:spPr>
          <a:xfrm>
            <a:off x="9566297" y="39684"/>
            <a:ext cx="11638484" cy="1997076"/>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defRPr sz="10000"/>
            </a:lvl1pPr>
          </a:lstStyle>
          <a:p>
            <a:r>
              <a:t>Aufgabe 2</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 name="Ergebnisse besprechen"/>
          <p:cNvSpPr txBox="1">
            <a:spLocks noGrp="1"/>
          </p:cNvSpPr>
          <p:nvPr>
            <p:ph type="ctrTitle"/>
          </p:nvPr>
        </p:nvSpPr>
        <p:spPr>
          <a:prstGeom prst="rect">
            <a:avLst/>
          </a:prstGeom>
        </p:spPr>
        <p:txBody>
          <a:bodyPr/>
          <a:lstStyle/>
          <a:p>
            <a:r>
              <a:t>Ergebnisse besprechen</a:t>
            </a:r>
          </a:p>
        </p:txBody>
      </p:sp>
      <p:sp>
        <p:nvSpPr>
          <p:cNvPr id="491" name="Beschreibe uns, wie du vorgegangen bist."/>
          <p:cNvSpPr txBox="1">
            <a:spLocks noGrp="1"/>
          </p:cNvSpPr>
          <p:nvPr>
            <p:ph type="subTitle" sz="quarter" idx="1"/>
          </p:nvPr>
        </p:nvSpPr>
        <p:spPr>
          <a:prstGeom prst="rect">
            <a:avLst/>
          </a:prstGeom>
          <a:solidFill>
            <a:srgbClr val="FFFFFF"/>
          </a:solidFill>
          <a:ln w="9525">
            <a:round/>
          </a:ln>
        </p:spPr>
        <p:txBody>
          <a:bodyPr/>
          <a:lstStyle>
            <a:lvl1pPr algn="ctr"/>
          </a:lstStyle>
          <a:p>
            <a:r>
              <a:t>Beschreibe uns, wie du vorgegangen bist.</a:t>
            </a:r>
          </a:p>
        </p:txBody>
      </p:sp>
      <p:sp>
        <p:nvSpPr>
          <p:cNvPr id="492" name="Herr Meier fährt am Sonntagmittag mit dem Rad von Kleinhausen nach Neudorf. Die beiden Dörfer liegen 1900 m Auseinander.  In beiden Städten läuten die Kirchturmglocken.  Die Glocken aus Kleinhausen hört man 700 m weit, die Glocken aus Neudorf hört man 15"/>
          <p:cNvSpPr txBox="1"/>
          <p:nvPr/>
        </p:nvSpPr>
        <p:spPr>
          <a:xfrm>
            <a:off x="1598572" y="2738986"/>
            <a:ext cx="21137424" cy="8443596"/>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r>
              <a:t>Herr Meier fährt am Sonntagmittag mit dem Rad von Kleinhausen nach Neudorf. Die beiden Dörfer liegen 1900 m Auseinander. </a:t>
            </a:r>
            <a:br/>
            <a:r>
              <a:t>In beiden Städten läuten die Kirchturmglocken. </a:t>
            </a:r>
            <a:br/>
            <a:r>
              <a:t>Die Glocken aus Kleinhausen hört man 700 m weit, die Glocken aus Neudorf hört man 1500 m weit.</a:t>
            </a:r>
          </a:p>
          <a:p>
            <a:r>
              <a:t>Wie lang ist die Strecke, auf der Herr Meier die Kirchturmglocken aus beiden Dörfern hört?</a:t>
            </a:r>
          </a:p>
        </p:txBody>
      </p:sp>
      <p:sp>
        <p:nvSpPr>
          <p:cNvPr id="493" name="Erstelle eine Skizze und löse die Aufgabe."/>
          <p:cNvSpPr txBox="1"/>
          <p:nvPr/>
        </p:nvSpPr>
        <p:spPr>
          <a:xfrm>
            <a:off x="7131010" y="12082839"/>
            <a:ext cx="10072549" cy="7629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4200" b="0">
                <a:latin typeface="+mn-lt"/>
                <a:ea typeface="+mn-ea"/>
                <a:cs typeface="+mn-cs"/>
                <a:sym typeface="Helvetica Neue"/>
              </a:defRPr>
            </a:lvl1pPr>
          </a:lstStyle>
          <a:p>
            <a:r>
              <a:t>Erstelle eine Skizze und löse die Aufgabe.</a:t>
            </a:r>
          </a:p>
        </p:txBody>
      </p:sp>
      <p:sp>
        <p:nvSpPr>
          <p:cNvPr id="494" name="Aufgabe 3"/>
          <p:cNvSpPr txBox="1"/>
          <p:nvPr/>
        </p:nvSpPr>
        <p:spPr>
          <a:xfrm>
            <a:off x="9566297" y="39684"/>
            <a:ext cx="11638484" cy="1997076"/>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defRPr sz="10000"/>
            </a:lvl1pPr>
          </a:lstStyle>
          <a:p>
            <a:r>
              <a:t>Aufgabe 3</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Linie"/>
          <p:cNvSpPr/>
          <p:nvPr/>
        </p:nvSpPr>
        <p:spPr>
          <a:xfrm>
            <a:off x="6178862" y="7439173"/>
            <a:ext cx="12026276" cy="1"/>
          </a:xfrm>
          <a:prstGeom prst="line">
            <a:avLst/>
          </a:prstGeom>
          <a:ln w="25400">
            <a:solidFill>
              <a:srgbClr val="000000"/>
            </a:solidFill>
            <a:miter lim="400000"/>
          </a:ln>
        </p:spPr>
        <p:txBody>
          <a:bodyPr lIns="71437" tIns="71437" rIns="71437" bIns="71437" anchor="ctr"/>
          <a:lstStyle/>
          <a:p>
            <a:pPr>
              <a:defRPr sz="4200" b="0">
                <a:latin typeface="+mn-lt"/>
                <a:ea typeface="+mn-ea"/>
                <a:cs typeface="+mn-cs"/>
                <a:sym typeface="Helvetica Neue"/>
              </a:defRPr>
            </a:pPr>
            <a:endParaRPr/>
          </a:p>
        </p:txBody>
      </p:sp>
      <p:sp>
        <p:nvSpPr>
          <p:cNvPr id="51" name="Bearbeitungshilfen für Sachaufgaben…"/>
          <p:cNvSpPr txBox="1"/>
          <p:nvPr/>
        </p:nvSpPr>
        <p:spPr>
          <a:xfrm>
            <a:off x="3694712" y="8369260"/>
            <a:ext cx="16994576" cy="40817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algn="ctr" defTabSz="2438338">
              <a:lnSpc>
                <a:spcPct val="80000"/>
              </a:lnSpc>
              <a:spcBef>
                <a:spcPts val="0"/>
              </a:spcBef>
              <a:defRPr sz="8000" b="0" spc="-159">
                <a:latin typeface="Roboto Medium"/>
                <a:ea typeface="Roboto Medium"/>
                <a:cs typeface="Roboto Medium"/>
                <a:sym typeface="Roboto Medium"/>
              </a:defRPr>
            </a:pPr>
            <a:r>
              <a:t>Bearbeitungshilfen für Sachaufgaben</a:t>
            </a:r>
          </a:p>
          <a:p>
            <a:pPr algn="ctr" defTabSz="2438338">
              <a:lnSpc>
                <a:spcPct val="80000"/>
              </a:lnSpc>
              <a:spcBef>
                <a:spcPts val="0"/>
              </a:spcBef>
              <a:defRPr sz="8000" b="0" spc="-159">
                <a:latin typeface="Roboto Medium"/>
                <a:ea typeface="Roboto Medium"/>
                <a:cs typeface="Roboto Medium"/>
                <a:sym typeface="Roboto Medium"/>
              </a:defRPr>
            </a:pPr>
            <a:endParaRPr/>
          </a:p>
          <a:p>
            <a:pPr algn="ctr" defTabSz="2438338">
              <a:lnSpc>
                <a:spcPct val="80000"/>
              </a:lnSpc>
              <a:spcBef>
                <a:spcPts val="0"/>
              </a:spcBef>
              <a:defRPr sz="10000" b="0" spc="-200">
                <a:solidFill>
                  <a:srgbClr val="A0030F"/>
                </a:solidFill>
                <a:latin typeface="Roboto Medium"/>
                <a:ea typeface="Roboto Medium"/>
                <a:cs typeface="Roboto Medium"/>
                <a:sym typeface="Roboto Medium"/>
              </a:defRPr>
            </a:pPr>
            <a:r>
              <a:t>Skizzen</a:t>
            </a:r>
          </a:p>
        </p:txBody>
      </p:sp>
      <p:pic>
        <p:nvPicPr>
          <p:cNvPr id="52" name="digi-Logo.png" descr="digi-Logo.png"/>
          <p:cNvPicPr>
            <a:picLocks noChangeAspect="1"/>
          </p:cNvPicPr>
          <p:nvPr/>
        </p:nvPicPr>
        <p:blipFill>
          <a:blip r:embed="rId3">
            <a:extLst/>
          </a:blip>
          <a:stretch>
            <a:fillRect/>
          </a:stretch>
        </p:blipFill>
        <p:spPr>
          <a:xfrm>
            <a:off x="6868410" y="2872113"/>
            <a:ext cx="10647180" cy="3636973"/>
          </a:xfrm>
          <a:prstGeom prst="rect">
            <a:avLst/>
          </a:prstGeom>
          <a:ln w="12700">
            <a:miter lim="400000"/>
          </a:ln>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8" name="Bild" descr="Bild"/>
          <p:cNvPicPr>
            <a:picLocks noChangeAspect="1"/>
          </p:cNvPicPr>
          <p:nvPr/>
        </p:nvPicPr>
        <p:blipFill>
          <a:blip r:embed="rId3">
            <a:extLst/>
          </a:blip>
          <a:stretch>
            <a:fillRect/>
          </a:stretch>
        </p:blipFill>
        <p:spPr>
          <a:xfrm>
            <a:off x="6039915" y="5416550"/>
            <a:ext cx="12304170" cy="3245225"/>
          </a:xfrm>
          <a:prstGeom prst="rect">
            <a:avLst/>
          </a:prstGeom>
          <a:ln w="12700">
            <a:miter lim="400000"/>
          </a:ln>
        </p:spPr>
      </p:pic>
      <p:sp>
        <p:nvSpPr>
          <p:cNvPr id="499" name="Juni 2020 © PIKAS digi (pikas-digi.dzlm.de)"/>
          <p:cNvSpPr txBox="1"/>
          <p:nvPr/>
        </p:nvSpPr>
        <p:spPr>
          <a:xfrm>
            <a:off x="9348365" y="12531047"/>
            <a:ext cx="5433270" cy="850901"/>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0" tIns="190500" rIns="190500" bIns="190500" anchor="ctr">
            <a:normAutofit/>
          </a:bodyPr>
          <a:lstStyle/>
          <a:p>
            <a:pPr defTabSz="457200">
              <a:lnSpc>
                <a:spcPts val="5300"/>
              </a:lnSpc>
              <a:spcBef>
                <a:spcPts val="0"/>
              </a:spcBef>
              <a:defRPr sz="2000" b="0">
                <a:solidFill>
                  <a:srgbClr val="457A88"/>
                </a:solidFill>
                <a:latin typeface="Open Sans"/>
                <a:ea typeface="Open Sans"/>
                <a:cs typeface="Open Sans"/>
                <a:sym typeface="Open Sans"/>
              </a:defRPr>
            </a:pPr>
            <a:r>
              <a:t>Juni 2020 © </a:t>
            </a:r>
            <a:r>
              <a:rPr b="1">
                <a:latin typeface="+mj-lt"/>
                <a:ea typeface="+mj-ea"/>
                <a:cs typeface="+mj-cs"/>
                <a:sym typeface="Open Sans Light"/>
              </a:rPr>
              <a:t>PIKAS digi</a:t>
            </a:r>
            <a:r>
              <a:t> </a:t>
            </a:r>
            <a:r>
              <a:rPr>
                <a:latin typeface="Open Sans Italic"/>
                <a:ea typeface="Open Sans Italic"/>
                <a:cs typeface="Open Sans Italic"/>
                <a:sym typeface="Open Sans Italic"/>
              </a:rPr>
              <a:t>(pikas-digi.dzlm.de)</a:t>
            </a:r>
          </a:p>
        </p:txBody>
      </p:sp>
    </p:spTree>
  </p:cSld>
  <p:clrMapOvr>
    <a:masterClrMapping/>
  </p:clrMapOvr>
  <p:transition spd="med" advClick="0" advTm="1000"/>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498"/>
                                        </p:tgtEl>
                                        <p:attrNameLst>
                                          <p:attrName>style.visibility</p:attrName>
                                        </p:attrNameLst>
                                      </p:cBhvr>
                                      <p:to>
                                        <p:strVal val="visible"/>
                                      </p:to>
                                    </p:set>
                                    <p:animEffect transition="in" filter="dissolve">
                                      <p:cBhvr>
                                        <p:cTn id="7" dur="1500"/>
                                        <p:tgtEl>
                                          <p:spTgt spid="498"/>
                                        </p:tgtEl>
                                      </p:cBhvr>
                                    </p:animEffect>
                                  </p:childTnLst>
                                </p:cTn>
                              </p:par>
                            </p:childTnLst>
                          </p:cTn>
                        </p:par>
                        <p:par>
                          <p:cTn id="8" fill="hold">
                            <p:stCondLst>
                              <p:cond delay="1500"/>
                            </p:stCondLst>
                            <p:childTnLst>
                              <p:par>
                                <p:cTn id="9" presetID="23" presetClass="exit" presetSubtype="16" fill="hold" grpId="2" nodeType="afterEffect">
                                  <p:stCondLst>
                                    <p:cond delay="0"/>
                                  </p:stCondLst>
                                  <p:iterate>
                                    <p:tmAbs val="0"/>
                                  </p:iterate>
                                  <p:childTnLst>
                                    <p:anim calcmode="lin" valueType="num">
                                      <p:cBhvr>
                                        <p:cTn id="10" dur="750" fill="hold"/>
                                        <p:tgtEl>
                                          <p:spTgt spid="498"/>
                                        </p:tgtEl>
                                        <p:attrNameLst>
                                          <p:attrName>ppt_w</p:attrName>
                                        </p:attrNameLst>
                                      </p:cBhvr>
                                      <p:tavLst>
                                        <p:tav tm="0">
                                          <p:val>
                                            <p:strVal val="ppt_w"/>
                                          </p:val>
                                        </p:tav>
                                        <p:tav tm="100000">
                                          <p:val>
                                            <p:strVal val="4*ppt_w"/>
                                          </p:val>
                                        </p:tav>
                                      </p:tavLst>
                                    </p:anim>
                                    <p:anim calcmode="lin" valueType="num">
                                      <p:cBhvr>
                                        <p:cTn id="11" dur="750" fill="hold"/>
                                        <p:tgtEl>
                                          <p:spTgt spid="498"/>
                                        </p:tgtEl>
                                        <p:attrNameLst>
                                          <p:attrName>ppt_h</p:attrName>
                                        </p:attrNameLst>
                                      </p:cBhvr>
                                      <p:tavLst>
                                        <p:tav tm="0">
                                          <p:val>
                                            <p:strVal val="ppt_h"/>
                                          </p:val>
                                        </p:tav>
                                        <p:tav tm="100000">
                                          <p:val>
                                            <p:strVal val="4*ppt_h"/>
                                          </p:val>
                                        </p:tav>
                                      </p:tavLst>
                                    </p:anim>
                                    <p:set>
                                      <p:cBhvr>
                                        <p:cTn id="12" fill="hold">
                                          <p:stCondLst>
                                            <p:cond delay="749"/>
                                          </p:stCondLst>
                                        </p:cTn>
                                        <p:tgtEl>
                                          <p:spTgt spid="4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8" grpId="1" animBg="1" advAuto="0"/>
      <p:bldP spid="498" grpId="2"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Wenn ich etwas sagen möchte, nutze ich die Funktion ‚Hand heben‘."/>
          <p:cNvSpPr txBox="1"/>
          <p:nvPr/>
        </p:nvSpPr>
        <p:spPr>
          <a:xfrm>
            <a:off x="3327092" y="2674343"/>
            <a:ext cx="20644685" cy="1016001"/>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lvl1pPr>
              <a:defRPr sz="4700"/>
            </a:lvl1pPr>
          </a:lstStyle>
          <a:p>
            <a:r>
              <a:t>Wenn ich etwas sagen möchte, nutze ich die Funktion ‚Hand heben‘.</a:t>
            </a:r>
          </a:p>
        </p:txBody>
      </p:sp>
      <p:sp>
        <p:nvSpPr>
          <p:cNvPr id="57" name="Wenn ich gerade nicht spreche, schalte ich mein Mikrofon aus."/>
          <p:cNvSpPr txBox="1"/>
          <p:nvPr/>
        </p:nvSpPr>
        <p:spPr>
          <a:xfrm>
            <a:off x="3333504" y="4410315"/>
            <a:ext cx="18941198" cy="1016001"/>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lvl1pPr>
              <a:defRPr sz="4700"/>
            </a:lvl1pPr>
          </a:lstStyle>
          <a:p>
            <a:r>
              <a:t>Wenn ich gerade nicht spreche, schalte ich mein Mikrofon aus.</a:t>
            </a:r>
          </a:p>
        </p:txBody>
      </p:sp>
      <p:sp>
        <p:nvSpPr>
          <p:cNvPr id="58" name="Handzeichen „Stopp“"/>
          <p:cNvSpPr/>
          <p:nvPr/>
        </p:nvSpPr>
        <p:spPr>
          <a:xfrm>
            <a:off x="1562342" y="2765621"/>
            <a:ext cx="696197" cy="1112846"/>
          </a:xfrm>
          <a:custGeom>
            <a:avLst/>
            <a:gdLst/>
            <a:ahLst/>
            <a:cxnLst>
              <a:cxn ang="0">
                <a:pos x="wd2" y="hd2"/>
              </a:cxn>
              <a:cxn ang="5400000">
                <a:pos x="wd2" y="hd2"/>
              </a:cxn>
              <a:cxn ang="10800000">
                <a:pos x="wd2" y="hd2"/>
              </a:cxn>
              <a:cxn ang="16200000">
                <a:pos x="wd2" y="hd2"/>
              </a:cxn>
            </a:cxnLst>
            <a:rect l="0" t="0" r="r" b="b"/>
            <a:pathLst>
              <a:path w="21600" h="21600" extrusionOk="0">
                <a:moveTo>
                  <a:pt x="10803" y="0"/>
                </a:moveTo>
                <a:cubicBezTo>
                  <a:pt x="9829" y="0"/>
                  <a:pt x="9040" y="496"/>
                  <a:pt x="9040" y="1105"/>
                </a:cubicBezTo>
                <a:lnTo>
                  <a:pt x="9040" y="10920"/>
                </a:lnTo>
                <a:lnTo>
                  <a:pt x="8048" y="10920"/>
                </a:lnTo>
                <a:lnTo>
                  <a:pt x="8048" y="2365"/>
                </a:lnTo>
                <a:cubicBezTo>
                  <a:pt x="8048" y="1756"/>
                  <a:pt x="7256" y="1263"/>
                  <a:pt x="6283" y="1263"/>
                </a:cubicBezTo>
                <a:cubicBezTo>
                  <a:pt x="5309" y="1263"/>
                  <a:pt x="4520" y="1756"/>
                  <a:pt x="4520" y="2365"/>
                </a:cubicBezTo>
                <a:lnTo>
                  <a:pt x="4520" y="10920"/>
                </a:lnTo>
                <a:lnTo>
                  <a:pt x="3528" y="10920"/>
                </a:lnTo>
                <a:lnTo>
                  <a:pt x="3528" y="5727"/>
                </a:lnTo>
                <a:cubicBezTo>
                  <a:pt x="3528" y="5118"/>
                  <a:pt x="2736" y="4622"/>
                  <a:pt x="1763" y="4622"/>
                </a:cubicBezTo>
                <a:cubicBezTo>
                  <a:pt x="789" y="4622"/>
                  <a:pt x="0" y="5118"/>
                  <a:pt x="0" y="5727"/>
                </a:cubicBezTo>
                <a:lnTo>
                  <a:pt x="0" y="14852"/>
                </a:lnTo>
                <a:cubicBezTo>
                  <a:pt x="0" y="18582"/>
                  <a:pt x="4832" y="21600"/>
                  <a:pt x="10786" y="21600"/>
                </a:cubicBezTo>
                <a:cubicBezTo>
                  <a:pt x="16741" y="21600"/>
                  <a:pt x="21573" y="18577"/>
                  <a:pt x="21573" y="14852"/>
                </a:cubicBezTo>
                <a:lnTo>
                  <a:pt x="21600" y="14852"/>
                </a:lnTo>
                <a:lnTo>
                  <a:pt x="21600" y="6172"/>
                </a:lnTo>
                <a:cubicBezTo>
                  <a:pt x="19653" y="6172"/>
                  <a:pt x="18072" y="7163"/>
                  <a:pt x="18072" y="8381"/>
                </a:cubicBezTo>
                <a:lnTo>
                  <a:pt x="18072" y="10920"/>
                </a:lnTo>
                <a:lnTo>
                  <a:pt x="17088" y="10920"/>
                </a:lnTo>
                <a:lnTo>
                  <a:pt x="17088" y="2365"/>
                </a:lnTo>
                <a:cubicBezTo>
                  <a:pt x="17088" y="1756"/>
                  <a:pt x="16296" y="1263"/>
                  <a:pt x="15323" y="1263"/>
                </a:cubicBezTo>
                <a:cubicBezTo>
                  <a:pt x="14349" y="1263"/>
                  <a:pt x="13560" y="1756"/>
                  <a:pt x="13560" y="2365"/>
                </a:cubicBezTo>
                <a:lnTo>
                  <a:pt x="13560" y="10920"/>
                </a:lnTo>
                <a:lnTo>
                  <a:pt x="12568" y="10920"/>
                </a:lnTo>
                <a:lnTo>
                  <a:pt x="12568" y="1105"/>
                </a:lnTo>
                <a:cubicBezTo>
                  <a:pt x="12568" y="496"/>
                  <a:pt x="11776" y="0"/>
                  <a:pt x="10803" y="0"/>
                </a:cubicBezTo>
                <a:close/>
              </a:path>
            </a:pathLst>
          </a:custGeom>
          <a:solidFill>
            <a:srgbClr val="000000"/>
          </a:solidFill>
          <a:ln w="12700">
            <a:miter lim="400000"/>
          </a:ln>
        </p:spPr>
        <p:txBody>
          <a:bodyPr lIns="0" tIns="0" rIns="0" bIns="0" anchor="ctr"/>
          <a:lstStyle/>
          <a:p>
            <a:pPr algn="ctr" defTabSz="825500">
              <a:lnSpc>
                <a:spcPct val="100000"/>
              </a:lnSpc>
              <a:spcBef>
                <a:spcPts val="0"/>
              </a:spcBef>
              <a:defRPr sz="3000" b="0">
                <a:solidFill>
                  <a:srgbClr val="FFFFFF"/>
                </a:solidFill>
                <a:latin typeface="Helvetica Neue Medium"/>
                <a:ea typeface="Helvetica Neue Medium"/>
                <a:cs typeface="Helvetica Neue Medium"/>
                <a:sym typeface="Helvetica Neue Medium"/>
              </a:defRPr>
            </a:pPr>
            <a:endParaRPr/>
          </a:p>
        </p:txBody>
      </p:sp>
      <p:sp>
        <p:nvSpPr>
          <p:cNvPr id="59" name="Lautstärke"/>
          <p:cNvSpPr/>
          <p:nvPr/>
        </p:nvSpPr>
        <p:spPr>
          <a:xfrm>
            <a:off x="1404223" y="4674531"/>
            <a:ext cx="1012435" cy="883848"/>
          </a:xfrm>
          <a:custGeom>
            <a:avLst/>
            <a:gdLst/>
            <a:ahLst/>
            <a:cxnLst>
              <a:cxn ang="0">
                <a:pos x="wd2" y="hd2"/>
              </a:cxn>
              <a:cxn ang="5400000">
                <a:pos x="wd2" y="hd2"/>
              </a:cxn>
              <a:cxn ang="10800000">
                <a:pos x="wd2" y="hd2"/>
              </a:cxn>
              <a:cxn ang="16200000">
                <a:pos x="wd2" y="hd2"/>
              </a:cxn>
            </a:cxnLst>
            <a:rect l="0" t="0" r="r" b="b"/>
            <a:pathLst>
              <a:path w="21600" h="21443" extrusionOk="0">
                <a:moveTo>
                  <a:pt x="9522" y="5"/>
                </a:moveTo>
                <a:cubicBezTo>
                  <a:pt x="9458" y="16"/>
                  <a:pt x="9393" y="50"/>
                  <a:pt x="9338" y="109"/>
                </a:cubicBezTo>
                <a:lnTo>
                  <a:pt x="4461" y="5364"/>
                </a:lnTo>
                <a:cubicBezTo>
                  <a:pt x="4398" y="5432"/>
                  <a:pt x="4313" y="5470"/>
                  <a:pt x="4226" y="5470"/>
                </a:cubicBezTo>
                <a:lnTo>
                  <a:pt x="808" y="5470"/>
                </a:lnTo>
                <a:cubicBezTo>
                  <a:pt x="363" y="5470"/>
                  <a:pt x="0" y="5880"/>
                  <a:pt x="0" y="6387"/>
                </a:cubicBezTo>
                <a:lnTo>
                  <a:pt x="0" y="15058"/>
                </a:lnTo>
                <a:cubicBezTo>
                  <a:pt x="0" y="15565"/>
                  <a:pt x="362" y="15975"/>
                  <a:pt x="808" y="15975"/>
                </a:cubicBezTo>
                <a:lnTo>
                  <a:pt x="4226" y="15975"/>
                </a:lnTo>
                <a:cubicBezTo>
                  <a:pt x="4313" y="15975"/>
                  <a:pt x="4398" y="16013"/>
                  <a:pt x="4461" y="16081"/>
                </a:cubicBezTo>
                <a:lnTo>
                  <a:pt x="9338" y="21336"/>
                </a:lnTo>
                <a:cubicBezTo>
                  <a:pt x="9557" y="21571"/>
                  <a:pt x="9917" y="21395"/>
                  <a:pt x="9917" y="21053"/>
                </a:cubicBezTo>
                <a:lnTo>
                  <a:pt x="9917" y="392"/>
                </a:lnTo>
                <a:cubicBezTo>
                  <a:pt x="9917" y="135"/>
                  <a:pt x="9715" y="-29"/>
                  <a:pt x="9522" y="5"/>
                </a:cubicBezTo>
                <a:close/>
                <a:moveTo>
                  <a:pt x="18098" y="7"/>
                </a:moveTo>
                <a:lnTo>
                  <a:pt x="16830" y="1320"/>
                </a:lnTo>
                <a:cubicBezTo>
                  <a:pt x="18734" y="3848"/>
                  <a:pt x="19886" y="7132"/>
                  <a:pt x="19886" y="10723"/>
                </a:cubicBezTo>
                <a:cubicBezTo>
                  <a:pt x="19886" y="14313"/>
                  <a:pt x="18734" y="17597"/>
                  <a:pt x="16830" y="20125"/>
                </a:cubicBezTo>
                <a:lnTo>
                  <a:pt x="18098" y="21436"/>
                </a:lnTo>
                <a:cubicBezTo>
                  <a:pt x="20280" y="18562"/>
                  <a:pt x="21600" y="14817"/>
                  <a:pt x="21600" y="10723"/>
                </a:cubicBezTo>
                <a:cubicBezTo>
                  <a:pt x="21600" y="6628"/>
                  <a:pt x="20280" y="2881"/>
                  <a:pt x="18098" y="7"/>
                </a:cubicBezTo>
                <a:close/>
                <a:moveTo>
                  <a:pt x="15546" y="2646"/>
                </a:moveTo>
                <a:lnTo>
                  <a:pt x="14272" y="3965"/>
                </a:lnTo>
                <a:cubicBezTo>
                  <a:pt x="15619" y="5794"/>
                  <a:pt x="16430" y="8151"/>
                  <a:pt x="16430" y="10723"/>
                </a:cubicBezTo>
                <a:cubicBezTo>
                  <a:pt x="16430" y="13294"/>
                  <a:pt x="15618" y="15651"/>
                  <a:pt x="14272" y="17480"/>
                </a:cubicBezTo>
                <a:lnTo>
                  <a:pt x="15546" y="18797"/>
                </a:lnTo>
                <a:cubicBezTo>
                  <a:pt x="17171" y="16619"/>
                  <a:pt x="18151" y="13802"/>
                  <a:pt x="18151" y="10723"/>
                </a:cubicBezTo>
                <a:cubicBezTo>
                  <a:pt x="18151" y="7643"/>
                  <a:pt x="17171" y="4824"/>
                  <a:pt x="15546" y="2646"/>
                </a:cubicBezTo>
                <a:close/>
                <a:moveTo>
                  <a:pt x="13064" y="5215"/>
                </a:moveTo>
                <a:lnTo>
                  <a:pt x="11908" y="6414"/>
                </a:lnTo>
                <a:cubicBezTo>
                  <a:pt x="12740" y="7595"/>
                  <a:pt x="13236" y="9092"/>
                  <a:pt x="13236" y="10723"/>
                </a:cubicBezTo>
                <a:cubicBezTo>
                  <a:pt x="13236" y="12353"/>
                  <a:pt x="12740" y="13851"/>
                  <a:pt x="11908" y="15031"/>
                </a:cubicBezTo>
                <a:lnTo>
                  <a:pt x="13064" y="16228"/>
                </a:lnTo>
                <a:cubicBezTo>
                  <a:pt x="14148" y="14731"/>
                  <a:pt x="14799" y="12813"/>
                  <a:pt x="14799" y="10723"/>
                </a:cubicBezTo>
                <a:cubicBezTo>
                  <a:pt x="14799" y="8632"/>
                  <a:pt x="14147" y="6712"/>
                  <a:pt x="13064" y="5215"/>
                </a:cubicBezTo>
                <a:close/>
              </a:path>
            </a:pathLst>
          </a:custGeom>
          <a:solidFill>
            <a:srgbClr val="000000"/>
          </a:solidFill>
          <a:ln w="12700">
            <a:miter lim="400000"/>
          </a:ln>
        </p:spPr>
        <p:txBody>
          <a:bodyPr lIns="0" tIns="0" rIns="0" bIns="0" anchor="ctr"/>
          <a:lstStyle/>
          <a:p>
            <a:pPr algn="ctr" defTabSz="825500">
              <a:lnSpc>
                <a:spcPct val="100000"/>
              </a:lnSpc>
              <a:spcBef>
                <a:spcPts val="0"/>
              </a:spcBef>
              <a:defRPr sz="3000" b="0">
                <a:solidFill>
                  <a:srgbClr val="FFFFFF"/>
                </a:solidFill>
                <a:latin typeface="Helvetica Neue Medium"/>
                <a:ea typeface="Helvetica Neue Medium"/>
                <a:cs typeface="Helvetica Neue Medium"/>
                <a:sym typeface="Helvetica Neue Medium"/>
              </a:defRPr>
            </a:pPr>
            <a:endParaRPr/>
          </a:p>
        </p:txBody>
      </p:sp>
      <p:sp>
        <p:nvSpPr>
          <p:cNvPr id="60" name="Linie"/>
          <p:cNvSpPr/>
          <p:nvPr/>
        </p:nvSpPr>
        <p:spPr>
          <a:xfrm flipV="1">
            <a:off x="1398207" y="4581765"/>
            <a:ext cx="952501" cy="952501"/>
          </a:xfrm>
          <a:prstGeom prst="line">
            <a:avLst/>
          </a:prstGeom>
          <a:ln w="50800">
            <a:solidFill>
              <a:srgbClr val="000000"/>
            </a:solidFill>
            <a:miter lim="400000"/>
          </a:ln>
        </p:spPr>
        <p:txBody>
          <a:bodyPr lIns="38100" tIns="38100" rIns="38100" bIns="38100" anchor="ctr"/>
          <a:lstStyle/>
          <a:p>
            <a:pPr algn="ctr" defTabSz="825500">
              <a:lnSpc>
                <a:spcPct val="100000"/>
              </a:lnSpc>
              <a:spcBef>
                <a:spcPts val="0"/>
              </a:spcBef>
              <a:defRPr sz="2800">
                <a:latin typeface="+mn-lt"/>
                <a:ea typeface="+mn-ea"/>
                <a:cs typeface="+mn-cs"/>
                <a:sym typeface="Helvetica Neue"/>
              </a:defRPr>
            </a:pPr>
            <a:endParaRPr/>
          </a:p>
        </p:txBody>
      </p:sp>
      <p:sp>
        <p:nvSpPr>
          <p:cNvPr id="61" name="Computer"/>
          <p:cNvSpPr/>
          <p:nvPr/>
        </p:nvSpPr>
        <p:spPr>
          <a:xfrm>
            <a:off x="1389265" y="6872158"/>
            <a:ext cx="1042351" cy="841159"/>
          </a:xfrm>
          <a:custGeom>
            <a:avLst/>
            <a:gdLst/>
            <a:ahLst/>
            <a:cxnLst>
              <a:cxn ang="0">
                <a:pos x="wd2" y="hd2"/>
              </a:cxn>
              <a:cxn ang="5400000">
                <a:pos x="wd2" y="hd2"/>
              </a:cxn>
              <a:cxn ang="10800000">
                <a:pos x="wd2" y="hd2"/>
              </a:cxn>
              <a:cxn ang="16200000">
                <a:pos x="wd2" y="hd2"/>
              </a:cxn>
            </a:cxnLst>
            <a:rect l="0" t="0" r="r" b="b"/>
            <a:pathLst>
              <a:path w="21595" h="21600" extrusionOk="0">
                <a:moveTo>
                  <a:pt x="464" y="0"/>
                </a:moveTo>
                <a:cubicBezTo>
                  <a:pt x="210" y="0"/>
                  <a:pt x="0" y="261"/>
                  <a:pt x="0" y="575"/>
                </a:cubicBezTo>
                <a:lnTo>
                  <a:pt x="0" y="17777"/>
                </a:lnTo>
                <a:cubicBezTo>
                  <a:pt x="0" y="18091"/>
                  <a:pt x="210" y="18354"/>
                  <a:pt x="464" y="18354"/>
                </a:cubicBezTo>
                <a:lnTo>
                  <a:pt x="9148" y="18354"/>
                </a:lnTo>
                <a:lnTo>
                  <a:pt x="9116" y="18513"/>
                </a:lnTo>
                <a:lnTo>
                  <a:pt x="8753" y="20763"/>
                </a:lnTo>
                <a:lnTo>
                  <a:pt x="7690" y="20763"/>
                </a:lnTo>
                <a:lnTo>
                  <a:pt x="7690" y="21600"/>
                </a:lnTo>
                <a:lnTo>
                  <a:pt x="10486" y="21600"/>
                </a:lnTo>
                <a:lnTo>
                  <a:pt x="11107" y="21600"/>
                </a:lnTo>
                <a:lnTo>
                  <a:pt x="13905" y="21600"/>
                </a:lnTo>
                <a:lnTo>
                  <a:pt x="13905" y="20763"/>
                </a:lnTo>
                <a:lnTo>
                  <a:pt x="12842" y="20763"/>
                </a:lnTo>
                <a:lnTo>
                  <a:pt x="12479" y="18513"/>
                </a:lnTo>
                <a:lnTo>
                  <a:pt x="12452" y="18354"/>
                </a:lnTo>
                <a:lnTo>
                  <a:pt x="21131" y="18354"/>
                </a:lnTo>
                <a:cubicBezTo>
                  <a:pt x="21384" y="18354"/>
                  <a:pt x="21595" y="18091"/>
                  <a:pt x="21595" y="17777"/>
                </a:cubicBezTo>
                <a:lnTo>
                  <a:pt x="21595" y="575"/>
                </a:lnTo>
                <a:cubicBezTo>
                  <a:pt x="21600" y="261"/>
                  <a:pt x="21389" y="0"/>
                  <a:pt x="21136" y="0"/>
                </a:cubicBezTo>
                <a:lnTo>
                  <a:pt x="464" y="0"/>
                </a:lnTo>
                <a:close/>
                <a:moveTo>
                  <a:pt x="10800" y="542"/>
                </a:moveTo>
                <a:cubicBezTo>
                  <a:pt x="10913" y="542"/>
                  <a:pt x="11006" y="650"/>
                  <a:pt x="11006" y="797"/>
                </a:cubicBezTo>
                <a:cubicBezTo>
                  <a:pt x="11006" y="937"/>
                  <a:pt x="10913" y="1052"/>
                  <a:pt x="10800" y="1052"/>
                </a:cubicBezTo>
                <a:cubicBezTo>
                  <a:pt x="10686" y="1052"/>
                  <a:pt x="10594" y="937"/>
                  <a:pt x="10594" y="797"/>
                </a:cubicBezTo>
                <a:cubicBezTo>
                  <a:pt x="10594" y="656"/>
                  <a:pt x="10686" y="542"/>
                  <a:pt x="10800" y="542"/>
                </a:cubicBezTo>
                <a:close/>
                <a:moveTo>
                  <a:pt x="1242" y="1734"/>
                </a:moveTo>
                <a:lnTo>
                  <a:pt x="20358" y="1734"/>
                </a:lnTo>
                <a:lnTo>
                  <a:pt x="20358" y="15233"/>
                </a:lnTo>
                <a:lnTo>
                  <a:pt x="1242" y="15233"/>
                </a:lnTo>
                <a:lnTo>
                  <a:pt x="1242" y="1734"/>
                </a:lnTo>
                <a:close/>
              </a:path>
            </a:pathLst>
          </a:custGeom>
          <a:solidFill>
            <a:srgbClr val="000000"/>
          </a:solidFill>
          <a:ln w="12700">
            <a:miter lim="400000"/>
          </a:ln>
        </p:spPr>
        <p:txBody>
          <a:bodyPr lIns="0" tIns="0" rIns="0" bIns="0" anchor="ctr"/>
          <a:lstStyle/>
          <a:p>
            <a:pPr algn="ctr" defTabSz="825500">
              <a:lnSpc>
                <a:spcPct val="100000"/>
              </a:lnSpc>
              <a:spcBef>
                <a:spcPts val="0"/>
              </a:spcBef>
              <a:defRPr sz="3000" b="0">
                <a:solidFill>
                  <a:srgbClr val="457A88"/>
                </a:solidFill>
                <a:latin typeface="Helvetica Neue Medium"/>
                <a:ea typeface="Helvetica Neue Medium"/>
                <a:cs typeface="Helvetica Neue Medium"/>
                <a:sym typeface="Helvetica Neue Medium"/>
              </a:defRPr>
            </a:pPr>
            <a:endParaRPr/>
          </a:p>
        </p:txBody>
      </p:sp>
      <p:sp>
        <p:nvSpPr>
          <p:cNvPr id="62" name="Wenn ich auf meinem Bildschirm etwas zeigen möchte, teile ich ihn mit den anderen Teilnehmern."/>
          <p:cNvSpPr txBox="1"/>
          <p:nvPr/>
        </p:nvSpPr>
        <p:spPr>
          <a:xfrm>
            <a:off x="3274696" y="6279277"/>
            <a:ext cx="16767808" cy="1747520"/>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lvl1pPr>
              <a:defRPr sz="4700"/>
            </a:lvl1pPr>
          </a:lstStyle>
          <a:p>
            <a:r>
              <a:t>Wenn ich auf meinem Bildschirm etwas zeigen möchte, teile ich ihn mit den anderen Teilnehmern. </a:t>
            </a:r>
          </a:p>
        </p:txBody>
      </p:sp>
      <p:sp>
        <p:nvSpPr>
          <p:cNvPr id="63" name="Auge"/>
          <p:cNvSpPr/>
          <p:nvPr/>
        </p:nvSpPr>
        <p:spPr>
          <a:xfrm>
            <a:off x="1340749" y="10707007"/>
            <a:ext cx="1139383" cy="59408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6707" y="0"/>
                  <a:pt x="2918" y="3569"/>
                  <a:pt x="407" y="9790"/>
                </a:cubicBezTo>
                <a:lnTo>
                  <a:pt x="0" y="10800"/>
                </a:lnTo>
                <a:lnTo>
                  <a:pt x="407" y="11810"/>
                </a:lnTo>
                <a:cubicBezTo>
                  <a:pt x="2918" y="18032"/>
                  <a:pt x="6707" y="21600"/>
                  <a:pt x="10800" y="21600"/>
                </a:cubicBezTo>
                <a:cubicBezTo>
                  <a:pt x="14893" y="21600"/>
                  <a:pt x="18680" y="18032"/>
                  <a:pt x="21192" y="11810"/>
                </a:cubicBezTo>
                <a:lnTo>
                  <a:pt x="21600" y="10800"/>
                </a:lnTo>
                <a:lnTo>
                  <a:pt x="21192" y="9790"/>
                </a:lnTo>
                <a:cubicBezTo>
                  <a:pt x="18680" y="3569"/>
                  <a:pt x="14893" y="0"/>
                  <a:pt x="10800" y="0"/>
                </a:cubicBezTo>
                <a:close/>
                <a:moveTo>
                  <a:pt x="8667" y="3677"/>
                </a:moveTo>
                <a:cubicBezTo>
                  <a:pt x="7382" y="5094"/>
                  <a:pt x="6517" y="7753"/>
                  <a:pt x="6517" y="10800"/>
                </a:cubicBezTo>
                <a:cubicBezTo>
                  <a:pt x="6517" y="13847"/>
                  <a:pt x="7382" y="16502"/>
                  <a:pt x="8667" y="17920"/>
                </a:cubicBezTo>
                <a:cubicBezTo>
                  <a:pt x="6166" y="17019"/>
                  <a:pt x="3899" y="14543"/>
                  <a:pt x="2199" y="10800"/>
                </a:cubicBezTo>
                <a:cubicBezTo>
                  <a:pt x="3899" y="7057"/>
                  <a:pt x="6166" y="4577"/>
                  <a:pt x="8667" y="3677"/>
                </a:cubicBezTo>
                <a:close/>
                <a:moveTo>
                  <a:pt x="12931" y="3677"/>
                </a:moveTo>
                <a:cubicBezTo>
                  <a:pt x="15432" y="4577"/>
                  <a:pt x="17699" y="7057"/>
                  <a:pt x="19399" y="10800"/>
                </a:cubicBezTo>
                <a:cubicBezTo>
                  <a:pt x="17699" y="14543"/>
                  <a:pt x="15432" y="17019"/>
                  <a:pt x="12931" y="17920"/>
                </a:cubicBezTo>
                <a:cubicBezTo>
                  <a:pt x="14216" y="16502"/>
                  <a:pt x="15081" y="13847"/>
                  <a:pt x="15081" y="10800"/>
                </a:cubicBezTo>
                <a:cubicBezTo>
                  <a:pt x="15081" y="7753"/>
                  <a:pt x="14216" y="5094"/>
                  <a:pt x="12931" y="3677"/>
                </a:cubicBezTo>
                <a:close/>
                <a:moveTo>
                  <a:pt x="12219" y="6169"/>
                </a:moveTo>
                <a:cubicBezTo>
                  <a:pt x="12805" y="6169"/>
                  <a:pt x="13279" y="7078"/>
                  <a:pt x="13279" y="8201"/>
                </a:cubicBezTo>
                <a:cubicBezTo>
                  <a:pt x="13279" y="9324"/>
                  <a:pt x="12805" y="10234"/>
                  <a:pt x="12219" y="10234"/>
                </a:cubicBezTo>
                <a:cubicBezTo>
                  <a:pt x="11634" y="10234"/>
                  <a:pt x="11159" y="9324"/>
                  <a:pt x="11159" y="8201"/>
                </a:cubicBezTo>
                <a:cubicBezTo>
                  <a:pt x="11159" y="7078"/>
                  <a:pt x="11634" y="6169"/>
                  <a:pt x="12219" y="6169"/>
                </a:cubicBezTo>
                <a:close/>
              </a:path>
            </a:pathLst>
          </a:custGeom>
          <a:solidFill>
            <a:srgbClr val="000000"/>
          </a:solidFill>
          <a:ln w="12700">
            <a:miter lim="400000"/>
          </a:ln>
        </p:spPr>
        <p:txBody>
          <a:bodyPr lIns="0" tIns="0" rIns="0" bIns="0" anchor="ctr"/>
          <a:lstStyle/>
          <a:p>
            <a:pPr algn="ctr" defTabSz="825500">
              <a:lnSpc>
                <a:spcPct val="100000"/>
              </a:lnSpc>
              <a:spcBef>
                <a:spcPts val="0"/>
              </a:spcBef>
              <a:defRPr sz="3000" b="0">
                <a:solidFill>
                  <a:srgbClr val="FFFFFF"/>
                </a:solidFill>
                <a:latin typeface="Helvetica Neue Medium"/>
                <a:ea typeface="Helvetica Neue Medium"/>
                <a:cs typeface="Helvetica Neue Medium"/>
                <a:sym typeface="Helvetica Neue Medium"/>
              </a:defRPr>
            </a:pPr>
            <a:endParaRPr/>
          </a:p>
        </p:txBody>
      </p:sp>
      <p:sp>
        <p:nvSpPr>
          <p:cNvPr id="64" name="Ich schaue auf den Bildschirm und konzentriere mich."/>
          <p:cNvSpPr txBox="1"/>
          <p:nvPr/>
        </p:nvSpPr>
        <p:spPr>
          <a:xfrm>
            <a:off x="3202639" y="10373987"/>
            <a:ext cx="16317059" cy="1016001"/>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lvl1pPr>
              <a:defRPr sz="4700"/>
            </a:lvl1pPr>
          </a:lstStyle>
          <a:p>
            <a:r>
              <a:t>Ich schaue auf den Bildschirm und konzentriere mich.</a:t>
            </a:r>
          </a:p>
        </p:txBody>
      </p:sp>
      <p:sp>
        <p:nvSpPr>
          <p:cNvPr id="65" name="Ich höre gut zu."/>
          <p:cNvSpPr txBox="1"/>
          <p:nvPr/>
        </p:nvSpPr>
        <p:spPr>
          <a:xfrm>
            <a:off x="3203669" y="12022563"/>
            <a:ext cx="5531607" cy="1016001"/>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lvl1pPr>
              <a:defRPr sz="4700"/>
            </a:lvl1pPr>
          </a:lstStyle>
          <a:p>
            <a:r>
              <a:t>Ich höre gut zu.</a:t>
            </a:r>
          </a:p>
        </p:txBody>
      </p:sp>
      <p:sp>
        <p:nvSpPr>
          <p:cNvPr id="66" name="Ohr"/>
          <p:cNvSpPr/>
          <p:nvPr/>
        </p:nvSpPr>
        <p:spPr>
          <a:xfrm>
            <a:off x="1515931" y="12133891"/>
            <a:ext cx="789018" cy="1072745"/>
          </a:xfrm>
          <a:custGeom>
            <a:avLst/>
            <a:gdLst/>
            <a:ahLst/>
            <a:cxnLst>
              <a:cxn ang="0">
                <a:pos x="wd2" y="hd2"/>
              </a:cxn>
              <a:cxn ang="5400000">
                <a:pos x="wd2" y="hd2"/>
              </a:cxn>
              <a:cxn ang="10800000">
                <a:pos x="wd2" y="hd2"/>
              </a:cxn>
              <a:cxn ang="16200000">
                <a:pos x="wd2" y="hd2"/>
              </a:cxn>
            </a:cxnLst>
            <a:rect l="0" t="0" r="r" b="b"/>
            <a:pathLst>
              <a:path w="20671" h="21600" extrusionOk="0">
                <a:moveTo>
                  <a:pt x="9517" y="0"/>
                </a:moveTo>
                <a:cubicBezTo>
                  <a:pt x="6086" y="0"/>
                  <a:pt x="3154" y="1263"/>
                  <a:pt x="1473" y="3466"/>
                </a:cubicBezTo>
                <a:cubicBezTo>
                  <a:pt x="-881" y="6549"/>
                  <a:pt x="-395" y="10841"/>
                  <a:pt x="2804" y="15240"/>
                </a:cubicBezTo>
                <a:cubicBezTo>
                  <a:pt x="3450" y="16128"/>
                  <a:pt x="5236" y="17350"/>
                  <a:pt x="7272" y="17863"/>
                </a:cubicBezTo>
                <a:cubicBezTo>
                  <a:pt x="8160" y="18087"/>
                  <a:pt x="8736" y="18661"/>
                  <a:pt x="9403" y="19326"/>
                </a:cubicBezTo>
                <a:cubicBezTo>
                  <a:pt x="10418" y="20340"/>
                  <a:pt x="11682" y="21600"/>
                  <a:pt x="14405" y="21600"/>
                </a:cubicBezTo>
                <a:cubicBezTo>
                  <a:pt x="18504" y="21600"/>
                  <a:pt x="19509" y="19847"/>
                  <a:pt x="20242" y="18567"/>
                </a:cubicBezTo>
                <a:cubicBezTo>
                  <a:pt x="20372" y="18341"/>
                  <a:pt x="20495" y="18124"/>
                  <a:pt x="20630" y="17924"/>
                </a:cubicBezTo>
                <a:cubicBezTo>
                  <a:pt x="20719" y="17791"/>
                  <a:pt x="20660" y="17629"/>
                  <a:pt x="20493" y="17552"/>
                </a:cubicBezTo>
                <a:lnTo>
                  <a:pt x="19432" y="17063"/>
                </a:lnTo>
                <a:cubicBezTo>
                  <a:pt x="19249" y="16979"/>
                  <a:pt x="19013" y="17030"/>
                  <a:pt x="18913" y="17175"/>
                </a:cubicBezTo>
                <a:cubicBezTo>
                  <a:pt x="18735" y="17434"/>
                  <a:pt x="18583" y="17699"/>
                  <a:pt x="18435" y="17956"/>
                </a:cubicBezTo>
                <a:cubicBezTo>
                  <a:pt x="17728" y="19191"/>
                  <a:pt x="17217" y="20083"/>
                  <a:pt x="14405" y="20083"/>
                </a:cubicBezTo>
                <a:cubicBezTo>
                  <a:pt x="12653" y="20083"/>
                  <a:pt x="11910" y="19340"/>
                  <a:pt x="10968" y="18399"/>
                </a:cubicBezTo>
                <a:cubicBezTo>
                  <a:pt x="10211" y="17645"/>
                  <a:pt x="9354" y="16790"/>
                  <a:pt x="7888" y="16420"/>
                </a:cubicBezTo>
                <a:cubicBezTo>
                  <a:pt x="6320" y="16025"/>
                  <a:pt x="4929" y="15051"/>
                  <a:pt x="4527" y="14499"/>
                </a:cubicBezTo>
                <a:cubicBezTo>
                  <a:pt x="1679" y="10582"/>
                  <a:pt x="1186" y="6841"/>
                  <a:pt x="3176" y="4234"/>
                </a:cubicBezTo>
                <a:cubicBezTo>
                  <a:pt x="4494" y="2508"/>
                  <a:pt x="6804" y="1517"/>
                  <a:pt x="9517" y="1517"/>
                </a:cubicBezTo>
                <a:cubicBezTo>
                  <a:pt x="16006" y="1517"/>
                  <a:pt x="16934" y="6593"/>
                  <a:pt x="17064" y="7844"/>
                </a:cubicBezTo>
                <a:cubicBezTo>
                  <a:pt x="17080" y="7994"/>
                  <a:pt x="17247" y="8108"/>
                  <a:pt x="17443" y="8104"/>
                </a:cubicBezTo>
                <a:lnTo>
                  <a:pt x="18682" y="8079"/>
                </a:lnTo>
                <a:cubicBezTo>
                  <a:pt x="18892" y="8075"/>
                  <a:pt x="19053" y="7938"/>
                  <a:pt x="19041" y="7776"/>
                </a:cubicBezTo>
                <a:cubicBezTo>
                  <a:pt x="18817" y="4924"/>
                  <a:pt x="16608" y="0"/>
                  <a:pt x="9517" y="0"/>
                </a:cubicBezTo>
                <a:close/>
                <a:moveTo>
                  <a:pt x="9955" y="3310"/>
                </a:moveTo>
                <a:cubicBezTo>
                  <a:pt x="9772" y="3302"/>
                  <a:pt x="9589" y="3303"/>
                  <a:pt x="9405" y="3312"/>
                </a:cubicBezTo>
                <a:cubicBezTo>
                  <a:pt x="9194" y="3323"/>
                  <a:pt x="8984" y="3346"/>
                  <a:pt x="8773" y="3380"/>
                </a:cubicBezTo>
                <a:cubicBezTo>
                  <a:pt x="5657" y="3880"/>
                  <a:pt x="3797" y="5739"/>
                  <a:pt x="3797" y="8353"/>
                </a:cubicBezTo>
                <a:cubicBezTo>
                  <a:pt x="3797" y="9959"/>
                  <a:pt x="5134" y="14392"/>
                  <a:pt x="8146" y="14866"/>
                </a:cubicBezTo>
                <a:cubicBezTo>
                  <a:pt x="9436" y="15068"/>
                  <a:pt x="10219" y="15793"/>
                  <a:pt x="10538" y="16153"/>
                </a:cubicBezTo>
                <a:cubicBezTo>
                  <a:pt x="10641" y="16269"/>
                  <a:pt x="10841" y="16307"/>
                  <a:pt x="11005" y="16244"/>
                </a:cubicBezTo>
                <a:lnTo>
                  <a:pt x="12119" y="15818"/>
                </a:lnTo>
                <a:cubicBezTo>
                  <a:pt x="12316" y="15743"/>
                  <a:pt x="12385" y="15553"/>
                  <a:pt x="12266" y="15410"/>
                </a:cubicBezTo>
                <a:cubicBezTo>
                  <a:pt x="11820" y="14873"/>
                  <a:pt x="10636" y="13710"/>
                  <a:pt x="8540" y="13381"/>
                </a:cubicBezTo>
                <a:cubicBezTo>
                  <a:pt x="7109" y="13156"/>
                  <a:pt x="5769" y="9788"/>
                  <a:pt x="5769" y="8353"/>
                </a:cubicBezTo>
                <a:cubicBezTo>
                  <a:pt x="5769" y="5921"/>
                  <a:pt x="7622" y="5114"/>
                  <a:pt x="9176" y="4865"/>
                </a:cubicBezTo>
                <a:cubicBezTo>
                  <a:pt x="10571" y="4642"/>
                  <a:pt x="11524" y="5343"/>
                  <a:pt x="11870" y="5655"/>
                </a:cubicBezTo>
                <a:cubicBezTo>
                  <a:pt x="12529" y="6251"/>
                  <a:pt x="12830" y="7037"/>
                  <a:pt x="12587" y="7523"/>
                </a:cubicBezTo>
                <a:cubicBezTo>
                  <a:pt x="12537" y="7623"/>
                  <a:pt x="12386" y="7926"/>
                  <a:pt x="11599" y="8006"/>
                </a:cubicBezTo>
                <a:cubicBezTo>
                  <a:pt x="9536" y="8216"/>
                  <a:pt x="8553" y="9368"/>
                  <a:pt x="8496" y="10417"/>
                </a:cubicBezTo>
                <a:cubicBezTo>
                  <a:pt x="8433" y="11561"/>
                  <a:pt x="9390" y="12498"/>
                  <a:pt x="10877" y="12748"/>
                </a:cubicBezTo>
                <a:cubicBezTo>
                  <a:pt x="11035" y="12774"/>
                  <a:pt x="11202" y="12801"/>
                  <a:pt x="11375" y="12827"/>
                </a:cubicBezTo>
                <a:cubicBezTo>
                  <a:pt x="12767" y="13043"/>
                  <a:pt x="14486" y="13309"/>
                  <a:pt x="16472" y="14829"/>
                </a:cubicBezTo>
                <a:cubicBezTo>
                  <a:pt x="16613" y="14937"/>
                  <a:pt x="16838" y="14943"/>
                  <a:pt x="16985" y="14840"/>
                </a:cubicBezTo>
                <a:lnTo>
                  <a:pt x="17927" y="14182"/>
                </a:lnTo>
                <a:cubicBezTo>
                  <a:pt x="18067" y="14084"/>
                  <a:pt x="18089" y="13920"/>
                  <a:pt x="17975" y="13803"/>
                </a:cubicBezTo>
                <a:cubicBezTo>
                  <a:pt x="17482" y="13295"/>
                  <a:pt x="16296" y="11899"/>
                  <a:pt x="16591" y="10520"/>
                </a:cubicBezTo>
                <a:cubicBezTo>
                  <a:pt x="16621" y="10378"/>
                  <a:pt x="16504" y="10241"/>
                  <a:pt x="16322" y="10204"/>
                </a:cubicBezTo>
                <a:lnTo>
                  <a:pt x="15125" y="9958"/>
                </a:lnTo>
                <a:cubicBezTo>
                  <a:pt x="14916" y="9915"/>
                  <a:pt x="14703" y="10018"/>
                  <a:pt x="14663" y="10182"/>
                </a:cubicBezTo>
                <a:cubicBezTo>
                  <a:pt x="14532" y="10716"/>
                  <a:pt x="14548" y="11240"/>
                  <a:pt x="14654" y="11735"/>
                </a:cubicBezTo>
                <a:cubicBezTo>
                  <a:pt x="14681" y="11859"/>
                  <a:pt x="14522" y="11959"/>
                  <a:pt x="14370" y="11911"/>
                </a:cubicBezTo>
                <a:cubicBezTo>
                  <a:pt x="13371" y="11589"/>
                  <a:pt x="12482" y="11451"/>
                  <a:pt x="11764" y="11340"/>
                </a:cubicBezTo>
                <a:cubicBezTo>
                  <a:pt x="11603" y="11316"/>
                  <a:pt x="11447" y="11291"/>
                  <a:pt x="11300" y="11266"/>
                </a:cubicBezTo>
                <a:cubicBezTo>
                  <a:pt x="10495" y="11131"/>
                  <a:pt x="10460" y="10631"/>
                  <a:pt x="10468" y="10481"/>
                </a:cubicBezTo>
                <a:cubicBezTo>
                  <a:pt x="10489" y="10097"/>
                  <a:pt x="10867" y="9613"/>
                  <a:pt x="11859" y="9512"/>
                </a:cubicBezTo>
                <a:cubicBezTo>
                  <a:pt x="13116" y="9384"/>
                  <a:pt x="14028" y="8870"/>
                  <a:pt x="14430" y="8067"/>
                </a:cubicBezTo>
                <a:cubicBezTo>
                  <a:pt x="14940" y="7047"/>
                  <a:pt x="14526" y="5714"/>
                  <a:pt x="13373" y="4672"/>
                </a:cubicBezTo>
                <a:cubicBezTo>
                  <a:pt x="12458" y="3845"/>
                  <a:pt x="11234" y="3367"/>
                  <a:pt x="9955" y="3310"/>
                </a:cubicBezTo>
                <a:close/>
              </a:path>
            </a:pathLst>
          </a:custGeom>
          <a:solidFill>
            <a:srgbClr val="000000"/>
          </a:solidFill>
          <a:ln w="12700">
            <a:miter lim="400000"/>
          </a:ln>
        </p:spPr>
        <p:txBody>
          <a:bodyPr lIns="0" tIns="0" rIns="0" bIns="0" anchor="ctr"/>
          <a:lstStyle/>
          <a:p>
            <a:pPr algn="ctr" defTabSz="825500">
              <a:lnSpc>
                <a:spcPct val="100000"/>
              </a:lnSpc>
              <a:spcBef>
                <a:spcPts val="0"/>
              </a:spcBef>
              <a:defRPr sz="3000" b="0">
                <a:solidFill>
                  <a:srgbClr val="FFFFFF"/>
                </a:solidFill>
                <a:latin typeface="Helvetica Neue Medium"/>
                <a:ea typeface="Helvetica Neue Medium"/>
                <a:cs typeface="Helvetica Neue Medium"/>
                <a:sym typeface="Helvetica Neue Medium"/>
              </a:defRPr>
            </a:pPr>
            <a:endParaRPr/>
          </a:p>
        </p:txBody>
      </p:sp>
      <p:sp>
        <p:nvSpPr>
          <p:cNvPr id="67" name="Sprechblase"/>
          <p:cNvSpPr/>
          <p:nvPr/>
        </p:nvSpPr>
        <p:spPr>
          <a:xfrm>
            <a:off x="1291315" y="8867692"/>
            <a:ext cx="1238251" cy="609601"/>
          </a:xfrm>
          <a:prstGeom prst="wedgeEllipseCallout">
            <a:avLst>
              <a:gd name="adj1" fmla="val -49385"/>
              <a:gd name="adj2" fmla="val 70000"/>
            </a:avLst>
          </a:prstGeom>
          <a:solidFill>
            <a:srgbClr val="000000"/>
          </a:solidFill>
          <a:ln w="127000">
            <a:solidFill>
              <a:srgbClr val="FFFFFF"/>
            </a:solidFill>
            <a:miter lim="400000"/>
          </a:ln>
        </p:spPr>
        <p:txBody>
          <a:bodyPr lIns="0" tIns="0" rIns="0" bIns="0" anchor="ctr"/>
          <a:lstStyle/>
          <a:p>
            <a:pPr algn="ctr" defTabSz="825500">
              <a:lnSpc>
                <a:spcPct val="80000"/>
              </a:lnSpc>
              <a:spcBef>
                <a:spcPts val="0"/>
              </a:spcBef>
              <a:defRPr sz="11400" spc="-228">
                <a:solidFill>
                  <a:schemeClr val="accent4"/>
                </a:solidFill>
              </a:defRPr>
            </a:pPr>
            <a:endParaRPr/>
          </a:p>
        </p:txBody>
      </p:sp>
      <p:sp>
        <p:nvSpPr>
          <p:cNvPr id="68" name="Die Chatfunktion nutze ich nur, wenn ich dazu aufgefordert werde."/>
          <p:cNvSpPr txBox="1"/>
          <p:nvPr/>
        </p:nvSpPr>
        <p:spPr>
          <a:xfrm>
            <a:off x="3268752" y="8725412"/>
            <a:ext cx="20304166" cy="1016001"/>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lvl1pPr>
              <a:defRPr sz="4700"/>
            </a:lvl1pPr>
          </a:lstStyle>
          <a:p>
            <a:r>
              <a:t>Die Chatfunktion nutze ich nur, wenn ich dazu aufgefordert werde.</a:t>
            </a:r>
          </a:p>
        </p:txBody>
      </p:sp>
      <p:sp>
        <p:nvSpPr>
          <p:cNvPr id="69" name="Regeln für die Videokonferenz"/>
          <p:cNvSpPr txBox="1">
            <a:spLocks noGrp="1"/>
          </p:cNvSpPr>
          <p:nvPr>
            <p:ph type="title" idx="4294967295"/>
          </p:nvPr>
        </p:nvSpPr>
        <p:spPr>
          <a:xfrm>
            <a:off x="5367247" y="173834"/>
            <a:ext cx="14464687" cy="1780892"/>
          </a:xfrm>
          <a:prstGeom prst="rect">
            <a:avLst/>
          </a:prstGeom>
          <a:solidFill>
            <a:srgbClr val="FFFFFF"/>
          </a:solidFill>
          <a:ln w="127000">
            <a:solidFill>
              <a:srgbClr val="FFFFFF"/>
            </a:solidFill>
          </a:ln>
        </p:spPr>
        <p:txBody>
          <a:bodyPr lIns="71437" tIns="71437" rIns="71437" bIns="71437" anchor="ctr">
            <a:noAutofit/>
          </a:bodyPr>
          <a:lstStyle>
            <a:lvl1pPr defTabSz="2438339">
              <a:lnSpc>
                <a:spcPct val="90000"/>
              </a:lnSpc>
              <a:spcBef>
                <a:spcPts val="4500"/>
              </a:spcBef>
              <a:defRPr sz="6000" b="1" spc="0">
                <a:latin typeface="+mj-lt"/>
                <a:ea typeface="+mj-ea"/>
                <a:cs typeface="+mj-cs"/>
                <a:sym typeface="Open Sans Light"/>
              </a:defRPr>
            </a:lvl1pPr>
          </a:lstStyle>
          <a:p>
            <a:r>
              <a:t>Regeln für die Videokonferenz</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Gemeinsam eine Aufgabe mit einer Skizze lösen"/>
          <p:cNvSpPr txBox="1"/>
          <p:nvPr/>
        </p:nvSpPr>
        <p:spPr>
          <a:xfrm>
            <a:off x="3863880" y="5671455"/>
            <a:ext cx="18851851" cy="1431869"/>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p>
            <a:r>
              <a:t>Gemeinsam eine Aufgabe mit einer Skizze lösen</a:t>
            </a:r>
          </a:p>
        </p:txBody>
      </p:sp>
      <p:sp>
        <p:nvSpPr>
          <p:cNvPr id="74" name="Selbstständige Arbeitsphase"/>
          <p:cNvSpPr txBox="1"/>
          <p:nvPr/>
        </p:nvSpPr>
        <p:spPr>
          <a:xfrm>
            <a:off x="3863880" y="7987741"/>
            <a:ext cx="11167855" cy="1431869"/>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p>
            <a:r>
              <a:t>Selbstständige Arbeitsphase</a:t>
            </a:r>
          </a:p>
        </p:txBody>
      </p:sp>
      <p:sp>
        <p:nvSpPr>
          <p:cNvPr id="75" name="Gemeinsam Ergebnisse besprechen"/>
          <p:cNvSpPr txBox="1"/>
          <p:nvPr/>
        </p:nvSpPr>
        <p:spPr>
          <a:xfrm>
            <a:off x="3863880" y="10304026"/>
            <a:ext cx="13931097" cy="1431870"/>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p>
            <a:r>
              <a:t>Gemeinsam Ergebnisse besprechen</a:t>
            </a:r>
          </a:p>
        </p:txBody>
      </p:sp>
      <p:sp>
        <p:nvSpPr>
          <p:cNvPr id="76" name="Bearbeitungshilfe Skizze kennenlernen"/>
          <p:cNvSpPr txBox="1">
            <a:spLocks noGrp="1"/>
          </p:cNvSpPr>
          <p:nvPr>
            <p:ph type="body" sz="quarter" idx="4294967295"/>
          </p:nvPr>
        </p:nvSpPr>
        <p:spPr>
          <a:xfrm>
            <a:off x="3863880" y="3355170"/>
            <a:ext cx="16439148" cy="1431869"/>
          </a:xfrm>
          <a:prstGeom prst="rect">
            <a:avLst/>
          </a:prstGeom>
          <a:solidFill>
            <a:srgbClr val="FFFFFF"/>
          </a:solidFill>
          <a:ln w="127000">
            <a:solidFill>
              <a:srgbClr val="FFFFFF"/>
            </a:solidFill>
          </a:ln>
        </p:spPr>
        <p:txBody>
          <a:bodyPr lIns="71437" tIns="71437" rIns="71437" bIns="71437" anchor="ctr">
            <a:noAutofit/>
          </a:bodyPr>
          <a:lstStyle/>
          <a:p>
            <a:pPr defTabSz="2438339">
              <a:lnSpc>
                <a:spcPct val="90000"/>
              </a:lnSpc>
              <a:spcBef>
                <a:spcPts val="4500"/>
              </a:spcBef>
              <a:defRPr sz="6000">
                <a:latin typeface="+mj-lt"/>
                <a:ea typeface="+mj-ea"/>
                <a:cs typeface="+mj-cs"/>
                <a:sym typeface="Open Sans Light"/>
              </a:defRPr>
            </a:pPr>
            <a:r>
              <a:t>Bearbeitungshilfe </a:t>
            </a:r>
            <a:r>
              <a:rPr>
                <a:solidFill>
                  <a:srgbClr val="A0030F"/>
                </a:solidFill>
              </a:rPr>
              <a:t>Skizze</a:t>
            </a:r>
            <a:r>
              <a:t> kennenlernen</a:t>
            </a:r>
          </a:p>
        </p:txBody>
      </p:sp>
      <p:sp>
        <p:nvSpPr>
          <p:cNvPr id="77" name="Ablauf der Stunde"/>
          <p:cNvSpPr txBox="1">
            <a:spLocks noGrp="1"/>
          </p:cNvSpPr>
          <p:nvPr>
            <p:ph type="title" idx="4294967295"/>
          </p:nvPr>
        </p:nvSpPr>
        <p:spPr>
          <a:xfrm>
            <a:off x="5367247" y="173834"/>
            <a:ext cx="14464687" cy="1780892"/>
          </a:xfrm>
          <a:prstGeom prst="rect">
            <a:avLst/>
          </a:prstGeom>
          <a:solidFill>
            <a:srgbClr val="FFFFFF"/>
          </a:solidFill>
          <a:ln w="127000">
            <a:solidFill>
              <a:srgbClr val="FFFFFF"/>
            </a:solidFill>
          </a:ln>
        </p:spPr>
        <p:txBody>
          <a:bodyPr lIns="71437" tIns="71437" rIns="71437" bIns="71437" anchor="ctr">
            <a:noAutofit/>
          </a:bodyPr>
          <a:lstStyle>
            <a:lvl1pPr defTabSz="2438339">
              <a:lnSpc>
                <a:spcPct val="90000"/>
              </a:lnSpc>
              <a:spcBef>
                <a:spcPts val="4500"/>
              </a:spcBef>
              <a:defRPr sz="6000" b="1" spc="0">
                <a:latin typeface="+mj-lt"/>
                <a:ea typeface="+mj-ea"/>
                <a:cs typeface="+mj-cs"/>
                <a:sym typeface="Open Sans Light"/>
              </a:defRPr>
            </a:lvl1pPr>
          </a:lstStyle>
          <a:p>
            <a:r>
              <a:t>Ablauf der Stunde</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zum Beispiel Anordnungen, Wiederholungen, Verteilungen,…)"/>
          <p:cNvSpPr txBox="1"/>
          <p:nvPr/>
        </p:nvSpPr>
        <p:spPr>
          <a:xfrm>
            <a:off x="4001102" y="8222248"/>
            <a:ext cx="16381796" cy="8413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ctr">
              <a:defRPr sz="4000" b="0">
                <a:latin typeface="Open Sans"/>
                <a:ea typeface="Open Sans"/>
                <a:cs typeface="Open Sans"/>
                <a:sym typeface="Open Sans"/>
              </a:defRPr>
            </a:lvl1pPr>
          </a:lstStyle>
          <a:p>
            <a:r>
              <a:rPr dirty="0"/>
              <a:t>(</a:t>
            </a:r>
            <a:r>
              <a:rPr dirty="0" err="1"/>
              <a:t>zum</a:t>
            </a:r>
            <a:r>
              <a:rPr dirty="0"/>
              <a:t> </a:t>
            </a:r>
            <a:r>
              <a:rPr dirty="0" err="1"/>
              <a:t>Beispiel</a:t>
            </a:r>
            <a:r>
              <a:rPr dirty="0"/>
              <a:t> </a:t>
            </a:r>
            <a:r>
              <a:rPr dirty="0" err="1"/>
              <a:t>Anordnungen</a:t>
            </a:r>
            <a:r>
              <a:rPr dirty="0"/>
              <a:t>, </a:t>
            </a:r>
            <a:r>
              <a:rPr dirty="0" err="1"/>
              <a:t>Wiederholungen</a:t>
            </a:r>
            <a:r>
              <a:rPr dirty="0"/>
              <a:t>, </a:t>
            </a:r>
            <a:r>
              <a:rPr dirty="0" err="1"/>
              <a:t>Verteilungen</a:t>
            </a:r>
            <a:r>
              <a:rPr dirty="0"/>
              <a:t>,…)</a:t>
            </a:r>
          </a:p>
        </p:txBody>
      </p:sp>
      <p:sp>
        <p:nvSpPr>
          <p:cNvPr id="82" name="wenn Werte vorhanden sind, werden diese in der Skizze eingetragen  - Entfernungen, Längen und Abständen z.B. in km, m, cm,  - Gewichte in g oder kg,  - Anzahlen (Wie viele?)"/>
          <p:cNvSpPr txBox="1"/>
          <p:nvPr/>
        </p:nvSpPr>
        <p:spPr>
          <a:xfrm>
            <a:off x="4763949" y="10992929"/>
            <a:ext cx="17151459" cy="23514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spAutoFit/>
          </a:bodyPr>
          <a:lstStyle/>
          <a:p>
            <a:pPr>
              <a:defRPr sz="3500" b="0">
                <a:latin typeface="Open Sans"/>
                <a:ea typeface="Open Sans"/>
                <a:cs typeface="Open Sans"/>
                <a:sym typeface="Open Sans"/>
              </a:defRPr>
            </a:pPr>
            <a:r>
              <a:t>wenn Werte vorhanden sind, werden diese in der Skizze eingetragen </a:t>
            </a:r>
            <a:br/>
            <a:r>
              <a:t>- Entfernungen, Längen und Abständen z.B. in km, m, cm, </a:t>
            </a:r>
            <a:br/>
            <a:r>
              <a:t>- Gewichte in g oder kg, </a:t>
            </a:r>
            <a:br/>
            <a:r>
              <a:t>- Anzahlen (Wie viele?)</a:t>
            </a:r>
          </a:p>
        </p:txBody>
      </p:sp>
      <p:sp>
        <p:nvSpPr>
          <p:cNvPr id="83" name="Eine Skizze ist eine einfache Zeichnung"/>
          <p:cNvSpPr txBox="1"/>
          <p:nvPr/>
        </p:nvSpPr>
        <p:spPr>
          <a:xfrm>
            <a:off x="5350054" y="2695843"/>
            <a:ext cx="13683892" cy="1143001"/>
          </a:xfrm>
          <a:prstGeom prst="rect">
            <a:avLst/>
          </a:prstGeom>
          <a:solidFill>
            <a:srgbClr val="044D84"/>
          </a:solidFill>
          <a:ln w="1143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ctr" defTabSz="693419">
              <a:lnSpc>
                <a:spcPct val="100000"/>
              </a:lnSpc>
              <a:spcBef>
                <a:spcPts val="0"/>
              </a:spcBef>
              <a:defRPr sz="5040">
                <a:solidFill>
                  <a:srgbClr val="FFFFFF"/>
                </a:solidFill>
              </a:defRPr>
            </a:lvl1pPr>
          </a:lstStyle>
          <a:p>
            <a:r>
              <a:t>Eine Skizze ist eine einfache Zeichnung</a:t>
            </a:r>
          </a:p>
        </p:txBody>
      </p:sp>
      <p:sp>
        <p:nvSpPr>
          <p:cNvPr id="84" name="Eine Skizze veranschaulicht die Sachsituation"/>
          <p:cNvSpPr txBox="1"/>
          <p:nvPr/>
        </p:nvSpPr>
        <p:spPr>
          <a:xfrm>
            <a:off x="4331655" y="4774736"/>
            <a:ext cx="15720690" cy="1143001"/>
          </a:xfrm>
          <a:prstGeom prst="rect">
            <a:avLst/>
          </a:prstGeom>
          <a:solidFill>
            <a:srgbClr val="1E6100"/>
          </a:solidFill>
          <a:ln w="1143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ctr" defTabSz="693419">
              <a:lnSpc>
                <a:spcPct val="100000"/>
              </a:lnSpc>
              <a:spcBef>
                <a:spcPts val="0"/>
              </a:spcBef>
              <a:defRPr sz="5040">
                <a:solidFill>
                  <a:srgbClr val="FFFFFF"/>
                </a:solidFill>
              </a:defRPr>
            </a:lvl1pPr>
          </a:lstStyle>
          <a:p>
            <a:r>
              <a:t>Eine Skizze veranschaulicht die Sachsituation</a:t>
            </a:r>
          </a:p>
        </p:txBody>
      </p:sp>
      <p:sp>
        <p:nvSpPr>
          <p:cNvPr id="85" name="Eine Skizze zeigt mathematische Zusammenhänge"/>
          <p:cNvSpPr txBox="1"/>
          <p:nvPr/>
        </p:nvSpPr>
        <p:spPr>
          <a:xfrm>
            <a:off x="3730489" y="7074067"/>
            <a:ext cx="16923022" cy="1143001"/>
          </a:xfrm>
          <a:prstGeom prst="rect">
            <a:avLst/>
          </a:prstGeom>
          <a:solidFill>
            <a:srgbClr val="A0030F"/>
          </a:solidFill>
          <a:ln w="1143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ctr" defTabSz="693419">
              <a:lnSpc>
                <a:spcPct val="100000"/>
              </a:lnSpc>
              <a:spcBef>
                <a:spcPts val="0"/>
              </a:spcBef>
              <a:defRPr sz="5040">
                <a:solidFill>
                  <a:srgbClr val="FFFFFF"/>
                </a:solidFill>
              </a:defRPr>
            </a:lvl1pPr>
          </a:lstStyle>
          <a:p>
            <a:r>
              <a:t>Eine Skizze zeigt mathematische Zusammenhänge</a:t>
            </a:r>
          </a:p>
        </p:txBody>
      </p:sp>
      <p:sp>
        <p:nvSpPr>
          <p:cNvPr id="86" name="Eine Skizze enthält Werte und Zahlen"/>
          <p:cNvSpPr txBox="1"/>
          <p:nvPr/>
        </p:nvSpPr>
        <p:spPr>
          <a:xfrm>
            <a:off x="5626147" y="9669875"/>
            <a:ext cx="12582135" cy="1143001"/>
          </a:xfrm>
          <a:prstGeom prst="rect">
            <a:avLst/>
          </a:prstGeom>
          <a:solidFill>
            <a:schemeClr val="accent4">
              <a:hueOff val="348544"/>
              <a:lumOff val="7139"/>
            </a:schemeClr>
          </a:solidFill>
          <a:ln w="1143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ctr" defTabSz="690086">
              <a:lnSpc>
                <a:spcPct val="100000"/>
              </a:lnSpc>
              <a:spcBef>
                <a:spcPts val="0"/>
              </a:spcBef>
              <a:defRPr sz="5040"/>
            </a:lvl1pPr>
          </a:lstStyle>
          <a:p>
            <a:r>
              <a:t>Eine Skizze enthält Werte und Zahlen</a:t>
            </a:r>
          </a:p>
        </p:txBody>
      </p:sp>
      <p:sp>
        <p:nvSpPr>
          <p:cNvPr id="87" name="Was ist eine Skizze?"/>
          <p:cNvSpPr txBox="1"/>
          <p:nvPr/>
        </p:nvSpPr>
        <p:spPr>
          <a:xfrm>
            <a:off x="5407053" y="443866"/>
            <a:ext cx="14028288" cy="1309735"/>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r>
              <a:t>Was ist eine </a:t>
            </a:r>
            <a:r>
              <a:rPr>
                <a:solidFill>
                  <a:srgbClr val="A0030F"/>
                </a:solidFill>
              </a:rPr>
              <a:t>Skizze</a:t>
            </a:r>
            <a:r>
              <a:t>?</a:t>
            </a:r>
          </a:p>
        </p:txBody>
      </p:sp>
      <p:sp>
        <p:nvSpPr>
          <p:cNvPr id="88" name="… so wie du sie verstehst"/>
          <p:cNvSpPr txBox="1"/>
          <p:nvPr/>
        </p:nvSpPr>
        <p:spPr>
          <a:xfrm>
            <a:off x="9435174" y="5842829"/>
            <a:ext cx="11202144" cy="8413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defRPr sz="4000" b="0">
                <a:latin typeface="Open Sans"/>
                <a:ea typeface="Open Sans"/>
                <a:cs typeface="Open Sans"/>
                <a:sym typeface="Open Sans"/>
              </a:defRPr>
            </a:lvl1pPr>
          </a:lstStyle>
          <a:p>
            <a:r>
              <a:t>… so wie du sie verstehst</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Die Tabelle"/>
          <p:cNvSpPr txBox="1">
            <a:spLocks noGrp="1"/>
          </p:cNvSpPr>
          <p:nvPr>
            <p:ph type="ctrTitle"/>
          </p:nvPr>
        </p:nvSpPr>
        <p:spPr>
          <a:prstGeom prst="rect">
            <a:avLst/>
          </a:prstGeom>
        </p:spPr>
        <p:txBody>
          <a:bodyPr/>
          <a:lstStyle/>
          <a:p>
            <a:r>
              <a:t>Die Tabelle</a:t>
            </a:r>
          </a:p>
        </p:txBody>
      </p:sp>
      <p:sp>
        <p:nvSpPr>
          <p:cNvPr id="93" name="Ben und Julia veranstalten ein 100 m Wettrennen.  Weil Ben sich siegessicher ist, gibt er Julia am Start einen Vorsprung von 25 m.…"/>
          <p:cNvSpPr txBox="1"/>
          <p:nvPr/>
        </p:nvSpPr>
        <p:spPr>
          <a:xfrm>
            <a:off x="2257544" y="3609018"/>
            <a:ext cx="19868912" cy="8077836"/>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r>
              <a:t>Ben und Julia veranstalten ein 100 m Wettrennen. </a:t>
            </a:r>
            <a:br/>
            <a:r>
              <a:t>Weil Ben sich siegessicher ist, gibt er Julia am Start einen Vorsprung von 25 m. </a:t>
            </a:r>
          </a:p>
          <a:p>
            <a:r>
              <a:t>Der Startschuss ertönt.</a:t>
            </a:r>
          </a:p>
          <a:p>
            <a:r>
              <a:t>In der Zeit, in der Ben 10 m läuft, schafft Julia immer 8 m. </a:t>
            </a:r>
            <a:br/>
            <a:r>
              <a:t>Wer von beiden ist zuerst im Ziel?</a:t>
            </a:r>
          </a:p>
        </p:txBody>
      </p:sp>
      <p:sp>
        <p:nvSpPr>
          <p:cNvPr id="94" name="Bearbeitungshilfe Skizze verwenden"/>
          <p:cNvSpPr txBox="1">
            <a:spLocks noGrp="1"/>
          </p:cNvSpPr>
          <p:nvPr>
            <p:ph type="subTitle" sz="quarter" idx="1"/>
          </p:nvPr>
        </p:nvSpPr>
        <p:spPr>
          <a:xfrm>
            <a:off x="5028246" y="207907"/>
            <a:ext cx="16323470" cy="1660629"/>
          </a:xfrm>
          <a:prstGeom prst="rect">
            <a:avLst/>
          </a:prstGeom>
          <a:solidFill>
            <a:srgbClr val="FFFFFF"/>
          </a:solidFill>
          <a:ln w="127000">
            <a:solidFill>
              <a:srgbClr val="FFFFFF"/>
            </a:solidFill>
          </a:ln>
        </p:spPr>
        <p:txBody>
          <a:bodyPr anchor="ctr"/>
          <a:lstStyle/>
          <a:p>
            <a:pPr defTabSz="2438339">
              <a:lnSpc>
                <a:spcPct val="90000"/>
              </a:lnSpc>
              <a:spcBef>
                <a:spcPts val="4500"/>
              </a:spcBef>
              <a:defRPr sz="6000">
                <a:latin typeface="+mj-lt"/>
                <a:ea typeface="+mj-ea"/>
                <a:cs typeface="+mj-cs"/>
                <a:sym typeface="Open Sans Light"/>
              </a:defRPr>
            </a:pPr>
            <a:r>
              <a:t>Bearbeitungshilfe </a:t>
            </a:r>
            <a:r>
              <a:rPr>
                <a:solidFill>
                  <a:srgbClr val="A0030F"/>
                </a:solidFill>
              </a:rPr>
              <a:t>Skizze</a:t>
            </a:r>
            <a:r>
              <a:t> verwenden</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Die Tabelle"/>
          <p:cNvSpPr txBox="1">
            <a:spLocks noGrp="1"/>
          </p:cNvSpPr>
          <p:nvPr>
            <p:ph type="ctrTitle"/>
          </p:nvPr>
        </p:nvSpPr>
        <p:spPr>
          <a:prstGeom prst="rect">
            <a:avLst/>
          </a:prstGeom>
        </p:spPr>
        <p:txBody>
          <a:bodyPr/>
          <a:lstStyle/>
          <a:p>
            <a:r>
              <a:t>Die Tabelle</a:t>
            </a:r>
          </a:p>
        </p:txBody>
      </p:sp>
      <p:sp>
        <p:nvSpPr>
          <p:cNvPr id="99" name="Ben und Julia veranstalten ein 100 m Wettrennen.  Weil Ben sich siegessicher ist, gibt er Julia am Start einen Vorsprung von 25 m. Der Startschuss ertönt.…"/>
          <p:cNvSpPr txBox="1"/>
          <p:nvPr/>
        </p:nvSpPr>
        <p:spPr>
          <a:xfrm>
            <a:off x="2039966" y="2756669"/>
            <a:ext cx="20304069" cy="5222876"/>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a:defRPr sz="5500" b="0">
                <a:latin typeface="Open Sans"/>
                <a:ea typeface="Open Sans"/>
                <a:cs typeface="Open Sans"/>
                <a:sym typeface="Open Sans"/>
              </a:defRPr>
            </a:pPr>
            <a:r>
              <a:t>Ben und Julia veranstalten ein 100 m Wettrennen. </a:t>
            </a:r>
            <a:br/>
            <a:r>
              <a:t>Weil Ben sich siegessicher ist, gibt er Julia am Start einen </a:t>
            </a:r>
            <a:r>
              <a:rPr b="1">
                <a:solidFill>
                  <a:srgbClr val="A0030F"/>
                </a:solidFill>
                <a:latin typeface="+mj-lt"/>
                <a:ea typeface="+mj-ea"/>
                <a:cs typeface="+mj-cs"/>
                <a:sym typeface="Open Sans Light"/>
              </a:rPr>
              <a:t>Vorsprung von 25 m</a:t>
            </a:r>
            <a:r>
              <a:rPr>
                <a:solidFill>
                  <a:srgbClr val="467A88"/>
                </a:solidFill>
              </a:rPr>
              <a:t>.</a:t>
            </a:r>
            <a:r>
              <a:t> Der Startschuss ertönt.</a:t>
            </a:r>
          </a:p>
          <a:p>
            <a:pPr>
              <a:defRPr sz="5500" b="0">
                <a:latin typeface="Open Sans"/>
                <a:ea typeface="Open Sans"/>
                <a:cs typeface="Open Sans"/>
                <a:sym typeface="Open Sans"/>
              </a:defRPr>
            </a:pPr>
            <a:r>
              <a:t>In der </a:t>
            </a:r>
            <a:r>
              <a:rPr b="1">
                <a:solidFill>
                  <a:srgbClr val="A0030F"/>
                </a:solidFill>
                <a:latin typeface="+mj-lt"/>
                <a:ea typeface="+mj-ea"/>
                <a:cs typeface="+mj-cs"/>
                <a:sym typeface="Open Sans Light"/>
              </a:rPr>
              <a:t>Zeit, in der Ben 10 m läuft, schafft Julia immer 8 m.</a:t>
            </a:r>
            <a:r>
              <a:rPr b="1">
                <a:latin typeface="+mj-lt"/>
                <a:ea typeface="+mj-ea"/>
                <a:cs typeface="+mj-cs"/>
                <a:sym typeface="Open Sans Light"/>
              </a:rPr>
              <a:t> </a:t>
            </a:r>
            <a:br/>
            <a:r>
              <a:t>Wer von beiden ist zuerst im Ziel?</a:t>
            </a:r>
          </a:p>
        </p:txBody>
      </p:sp>
      <p:pic>
        <p:nvPicPr>
          <p:cNvPr id="100" name="Bild" descr="Bild"/>
          <p:cNvPicPr>
            <a:picLocks noChangeAspect="1"/>
          </p:cNvPicPr>
          <p:nvPr/>
        </p:nvPicPr>
        <p:blipFill>
          <a:blip r:embed="rId3">
            <a:extLst/>
          </a:blip>
          <a:srcRect l="12928" t="45699" r="10255" b="17593"/>
          <a:stretch>
            <a:fillRect/>
          </a:stretch>
        </p:blipFill>
        <p:spPr>
          <a:xfrm>
            <a:off x="6910926" y="8804177"/>
            <a:ext cx="10562312" cy="3785398"/>
          </a:xfrm>
          <a:prstGeom prst="rect">
            <a:avLst/>
          </a:prstGeom>
          <a:ln w="12700">
            <a:miter lim="400000"/>
          </a:ln>
        </p:spPr>
      </p:pic>
      <p:pic>
        <p:nvPicPr>
          <p:cNvPr id="101" name="Bild" descr="Bild"/>
          <p:cNvPicPr>
            <a:picLocks noChangeAspect="1"/>
          </p:cNvPicPr>
          <p:nvPr/>
        </p:nvPicPr>
        <p:blipFill>
          <a:blip r:embed="rId4">
            <a:extLst/>
          </a:blip>
          <a:srcRect l="8177" t="48074" r="62549" b="16720"/>
          <a:stretch>
            <a:fillRect/>
          </a:stretch>
        </p:blipFill>
        <p:spPr>
          <a:xfrm>
            <a:off x="6298461" y="9079543"/>
            <a:ext cx="3971045" cy="3581893"/>
          </a:xfrm>
          <a:prstGeom prst="rect">
            <a:avLst/>
          </a:prstGeom>
          <a:ln w="12700">
            <a:miter lim="400000"/>
          </a:ln>
        </p:spPr>
      </p:pic>
      <p:grpSp>
        <p:nvGrpSpPr>
          <p:cNvPr id="106" name="Gruppieren"/>
          <p:cNvGrpSpPr/>
          <p:nvPr/>
        </p:nvGrpSpPr>
        <p:grpSpPr>
          <a:xfrm>
            <a:off x="7171942" y="8315653"/>
            <a:ext cx="3581538" cy="4861018"/>
            <a:chOff x="0" y="-5804"/>
            <a:chExt cx="3581537" cy="4861017"/>
          </a:xfrm>
        </p:grpSpPr>
        <p:pic>
          <p:nvPicPr>
            <p:cNvPr id="102" name="Unbenanntes_Projekt-1.png" descr="Unbenanntes_Projekt-1.png"/>
            <p:cNvPicPr>
              <a:picLocks noChangeAspect="1"/>
            </p:cNvPicPr>
            <p:nvPr/>
          </p:nvPicPr>
          <p:blipFill>
            <a:blip r:embed="rId5">
              <a:extLst/>
            </a:blip>
            <a:srcRect l="13971" t="81753" r="75727" b="12265"/>
            <a:stretch>
              <a:fillRect/>
            </a:stretch>
          </p:blipFill>
          <p:spPr>
            <a:xfrm>
              <a:off x="0" y="4142380"/>
              <a:ext cx="1125027" cy="489948"/>
            </a:xfrm>
            <a:prstGeom prst="rect">
              <a:avLst/>
            </a:prstGeom>
            <a:ln w="12700" cap="flat">
              <a:noFill/>
              <a:miter lim="400000"/>
            </a:ln>
            <a:effectLst>
              <a:outerShdw blurRad="88900" dist="25400" dir="5400000" rotWithShape="0">
                <a:srgbClr val="000000">
                  <a:alpha val="50000"/>
                </a:srgbClr>
              </a:outerShdw>
            </a:effectLst>
          </p:spPr>
        </p:pic>
        <p:pic>
          <p:nvPicPr>
            <p:cNvPr id="103" name="Bild" descr="Bild"/>
            <p:cNvPicPr>
              <a:picLocks noChangeAspect="1"/>
            </p:cNvPicPr>
            <p:nvPr/>
          </p:nvPicPr>
          <p:blipFill>
            <a:blip r:embed="rId6">
              <a:extLst/>
            </a:blip>
            <a:srcRect l="33380" t="43276" r="59544" b="50723"/>
            <a:stretch>
              <a:fillRect/>
            </a:stretch>
          </p:blipFill>
          <p:spPr>
            <a:xfrm>
              <a:off x="2678686" y="178403"/>
              <a:ext cx="902852" cy="574311"/>
            </a:xfrm>
            <a:prstGeom prst="rect">
              <a:avLst/>
            </a:prstGeom>
            <a:ln w="12700" cap="flat">
              <a:noFill/>
              <a:miter lim="400000"/>
            </a:ln>
            <a:effectLst/>
          </p:spPr>
        </p:pic>
        <p:sp>
          <p:nvSpPr>
            <p:cNvPr id="104" name="10m"/>
            <p:cNvSpPr txBox="1"/>
            <p:nvPr/>
          </p:nvSpPr>
          <p:spPr>
            <a:xfrm>
              <a:off x="254094" y="4439338"/>
              <a:ext cx="604775" cy="415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1800" b="0">
                  <a:latin typeface="+mn-lt"/>
                  <a:ea typeface="+mn-ea"/>
                  <a:cs typeface="+mn-cs"/>
                  <a:sym typeface="Helvetica Neue"/>
                </a:defRPr>
              </a:lvl1pPr>
            </a:lstStyle>
            <a:p>
              <a:r>
                <a:t>10m</a:t>
              </a:r>
            </a:p>
          </p:txBody>
        </p:sp>
        <p:sp>
          <p:nvSpPr>
            <p:cNvPr id="105" name="33m"/>
            <p:cNvSpPr txBox="1"/>
            <p:nvPr/>
          </p:nvSpPr>
          <p:spPr>
            <a:xfrm>
              <a:off x="2754406" y="-5805"/>
              <a:ext cx="604775" cy="415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1800" b="0">
                  <a:latin typeface="+mn-lt"/>
                  <a:ea typeface="+mn-ea"/>
                  <a:cs typeface="+mn-cs"/>
                  <a:sym typeface="Helvetica Neue"/>
                </a:defRPr>
              </a:lvl1pPr>
            </a:lstStyle>
            <a:p>
              <a:r>
                <a:t>33m</a:t>
              </a:r>
            </a:p>
          </p:txBody>
        </p:sp>
      </p:grpSp>
      <p:grpSp>
        <p:nvGrpSpPr>
          <p:cNvPr id="111" name="Gruppieren"/>
          <p:cNvGrpSpPr/>
          <p:nvPr/>
        </p:nvGrpSpPr>
        <p:grpSpPr>
          <a:xfrm>
            <a:off x="8113713" y="8315653"/>
            <a:ext cx="3313129" cy="4861018"/>
            <a:chOff x="0" y="-5804"/>
            <a:chExt cx="3313128" cy="4861017"/>
          </a:xfrm>
        </p:grpSpPr>
        <p:pic>
          <p:nvPicPr>
            <p:cNvPr id="107" name="Unbenanntes_Projekt-1.png" descr="Unbenanntes_Projekt-1.png"/>
            <p:cNvPicPr>
              <a:picLocks noChangeAspect="1"/>
            </p:cNvPicPr>
            <p:nvPr/>
          </p:nvPicPr>
          <p:blipFill>
            <a:blip r:embed="rId5">
              <a:extLst/>
            </a:blip>
            <a:srcRect l="13971" t="81753" r="75727" b="12265"/>
            <a:stretch>
              <a:fillRect/>
            </a:stretch>
          </p:blipFill>
          <p:spPr>
            <a:xfrm>
              <a:off x="0" y="4142380"/>
              <a:ext cx="1125027" cy="489948"/>
            </a:xfrm>
            <a:prstGeom prst="rect">
              <a:avLst/>
            </a:prstGeom>
            <a:ln w="12700" cap="flat">
              <a:noFill/>
              <a:miter lim="400000"/>
            </a:ln>
            <a:effectLst>
              <a:outerShdw blurRad="88900" dist="25400" dir="5400000" rotWithShape="0">
                <a:srgbClr val="000000">
                  <a:alpha val="50000"/>
                </a:srgbClr>
              </a:outerShdw>
            </a:effectLst>
          </p:spPr>
        </p:pic>
        <p:pic>
          <p:nvPicPr>
            <p:cNvPr id="108" name="Bild" descr="Bild"/>
            <p:cNvPicPr>
              <a:picLocks noChangeAspect="1"/>
            </p:cNvPicPr>
            <p:nvPr/>
          </p:nvPicPr>
          <p:blipFill>
            <a:blip r:embed="rId6">
              <a:extLst/>
            </a:blip>
            <a:srcRect l="33380" t="43276" r="59544" b="50723"/>
            <a:stretch>
              <a:fillRect/>
            </a:stretch>
          </p:blipFill>
          <p:spPr>
            <a:xfrm>
              <a:off x="2410277" y="178403"/>
              <a:ext cx="902852" cy="574311"/>
            </a:xfrm>
            <a:prstGeom prst="rect">
              <a:avLst/>
            </a:prstGeom>
            <a:ln w="12700" cap="flat">
              <a:noFill/>
              <a:miter lim="400000"/>
            </a:ln>
            <a:effectLst/>
          </p:spPr>
        </p:pic>
        <p:sp>
          <p:nvSpPr>
            <p:cNvPr id="109" name="20m"/>
            <p:cNvSpPr txBox="1"/>
            <p:nvPr/>
          </p:nvSpPr>
          <p:spPr>
            <a:xfrm>
              <a:off x="203464" y="4439338"/>
              <a:ext cx="604775" cy="415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1800" b="0">
                  <a:latin typeface="+mn-lt"/>
                  <a:ea typeface="+mn-ea"/>
                  <a:cs typeface="+mn-cs"/>
                  <a:sym typeface="Helvetica Neue"/>
                </a:defRPr>
              </a:lvl1pPr>
            </a:lstStyle>
            <a:p>
              <a:r>
                <a:t>20m</a:t>
              </a:r>
            </a:p>
          </p:txBody>
        </p:sp>
        <p:sp>
          <p:nvSpPr>
            <p:cNvPr id="110" name="41m"/>
            <p:cNvSpPr txBox="1"/>
            <p:nvPr/>
          </p:nvSpPr>
          <p:spPr>
            <a:xfrm>
              <a:off x="2512723" y="-5805"/>
              <a:ext cx="604775" cy="415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1800" b="0">
                  <a:latin typeface="+mn-lt"/>
                  <a:ea typeface="+mn-ea"/>
                  <a:cs typeface="+mn-cs"/>
                  <a:sym typeface="Helvetica Neue"/>
                </a:defRPr>
              </a:lvl1pPr>
            </a:lstStyle>
            <a:p>
              <a:r>
                <a:t>41m</a:t>
              </a:r>
            </a:p>
          </p:txBody>
        </p:sp>
      </p:grpSp>
      <p:grpSp>
        <p:nvGrpSpPr>
          <p:cNvPr id="116" name="Gruppieren"/>
          <p:cNvGrpSpPr/>
          <p:nvPr/>
        </p:nvGrpSpPr>
        <p:grpSpPr>
          <a:xfrm>
            <a:off x="9004087" y="8315653"/>
            <a:ext cx="3137807" cy="4861018"/>
            <a:chOff x="0" y="-5804"/>
            <a:chExt cx="3137806" cy="4861017"/>
          </a:xfrm>
        </p:grpSpPr>
        <p:pic>
          <p:nvPicPr>
            <p:cNvPr id="112" name="Unbenanntes_Projekt-1.png" descr="Unbenanntes_Projekt-1.png"/>
            <p:cNvPicPr>
              <a:picLocks noChangeAspect="1"/>
            </p:cNvPicPr>
            <p:nvPr/>
          </p:nvPicPr>
          <p:blipFill>
            <a:blip r:embed="rId7">
              <a:extLst/>
            </a:blip>
            <a:srcRect l="13971" t="81753" r="75727" b="12265"/>
            <a:stretch>
              <a:fillRect/>
            </a:stretch>
          </p:blipFill>
          <p:spPr>
            <a:xfrm>
              <a:off x="0" y="4142380"/>
              <a:ext cx="1125027" cy="489948"/>
            </a:xfrm>
            <a:prstGeom prst="rect">
              <a:avLst/>
            </a:prstGeom>
            <a:ln w="12700" cap="flat">
              <a:noFill/>
              <a:miter lim="400000"/>
            </a:ln>
            <a:effectLst>
              <a:outerShdw blurRad="88900" dist="25400" dir="5400000" rotWithShape="0">
                <a:srgbClr val="000000">
                  <a:alpha val="50000"/>
                </a:srgbClr>
              </a:outerShdw>
            </a:effectLst>
          </p:spPr>
        </p:pic>
        <p:pic>
          <p:nvPicPr>
            <p:cNvPr id="113" name="Bild" descr="Bild"/>
            <p:cNvPicPr>
              <a:picLocks noChangeAspect="1"/>
            </p:cNvPicPr>
            <p:nvPr/>
          </p:nvPicPr>
          <p:blipFill>
            <a:blip r:embed="rId6">
              <a:extLst/>
            </a:blip>
            <a:srcRect l="33380" t="43276" r="59544" b="50723"/>
            <a:stretch>
              <a:fillRect/>
            </a:stretch>
          </p:blipFill>
          <p:spPr>
            <a:xfrm>
              <a:off x="2234955" y="178403"/>
              <a:ext cx="902852" cy="574311"/>
            </a:xfrm>
            <a:prstGeom prst="rect">
              <a:avLst/>
            </a:prstGeom>
            <a:ln w="12700" cap="flat">
              <a:noFill/>
              <a:miter lim="400000"/>
            </a:ln>
            <a:effectLst/>
          </p:spPr>
        </p:pic>
        <p:sp>
          <p:nvSpPr>
            <p:cNvPr id="114" name="30m"/>
            <p:cNvSpPr txBox="1"/>
            <p:nvPr/>
          </p:nvSpPr>
          <p:spPr>
            <a:xfrm>
              <a:off x="304723" y="4439338"/>
              <a:ext cx="604775" cy="415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1800" b="0">
                  <a:latin typeface="+mn-lt"/>
                  <a:ea typeface="+mn-ea"/>
                  <a:cs typeface="+mn-cs"/>
                  <a:sym typeface="Helvetica Neue"/>
                </a:defRPr>
              </a:lvl1pPr>
            </a:lstStyle>
            <a:p>
              <a:r>
                <a:t>30m</a:t>
              </a:r>
            </a:p>
          </p:txBody>
        </p:sp>
        <p:sp>
          <p:nvSpPr>
            <p:cNvPr id="115" name="49m"/>
            <p:cNvSpPr txBox="1"/>
            <p:nvPr/>
          </p:nvSpPr>
          <p:spPr>
            <a:xfrm>
              <a:off x="2320882" y="-5805"/>
              <a:ext cx="604775" cy="415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1800" b="0">
                  <a:latin typeface="+mn-lt"/>
                  <a:ea typeface="+mn-ea"/>
                  <a:cs typeface="+mn-cs"/>
                  <a:sym typeface="Helvetica Neue"/>
                </a:defRPr>
              </a:lvl1pPr>
            </a:lstStyle>
            <a:p>
              <a:r>
                <a:t>49m</a:t>
              </a:r>
            </a:p>
          </p:txBody>
        </p:sp>
      </p:grpSp>
      <p:grpSp>
        <p:nvGrpSpPr>
          <p:cNvPr id="121" name="Gruppieren"/>
          <p:cNvGrpSpPr/>
          <p:nvPr/>
        </p:nvGrpSpPr>
        <p:grpSpPr>
          <a:xfrm>
            <a:off x="10004830" y="8315653"/>
            <a:ext cx="2824907" cy="4861018"/>
            <a:chOff x="0" y="-5804"/>
            <a:chExt cx="2824906" cy="4861017"/>
          </a:xfrm>
        </p:grpSpPr>
        <p:pic>
          <p:nvPicPr>
            <p:cNvPr id="117" name="Unbenanntes_Projekt-1.png" descr="Unbenanntes_Projekt-1.png"/>
            <p:cNvPicPr>
              <a:picLocks noChangeAspect="1"/>
            </p:cNvPicPr>
            <p:nvPr/>
          </p:nvPicPr>
          <p:blipFill>
            <a:blip r:embed="rId5">
              <a:extLst/>
            </a:blip>
            <a:srcRect l="13971" t="81753" r="75727" b="12265"/>
            <a:stretch>
              <a:fillRect/>
            </a:stretch>
          </p:blipFill>
          <p:spPr>
            <a:xfrm>
              <a:off x="0" y="4142380"/>
              <a:ext cx="1125027" cy="489948"/>
            </a:xfrm>
            <a:prstGeom prst="rect">
              <a:avLst/>
            </a:prstGeom>
            <a:ln w="12700" cap="flat">
              <a:noFill/>
              <a:miter lim="400000"/>
            </a:ln>
            <a:effectLst>
              <a:outerShdw blurRad="88900" dist="25400" dir="5400000" rotWithShape="0">
                <a:srgbClr val="000000">
                  <a:alpha val="50000"/>
                </a:srgbClr>
              </a:outerShdw>
            </a:effectLst>
          </p:spPr>
        </p:pic>
        <p:pic>
          <p:nvPicPr>
            <p:cNvPr id="118" name="Bild" descr="Bild"/>
            <p:cNvPicPr>
              <a:picLocks noChangeAspect="1"/>
            </p:cNvPicPr>
            <p:nvPr/>
          </p:nvPicPr>
          <p:blipFill>
            <a:blip r:embed="rId6">
              <a:extLst/>
            </a:blip>
            <a:srcRect l="33380" t="43276" r="59544" b="50723"/>
            <a:stretch>
              <a:fillRect/>
            </a:stretch>
          </p:blipFill>
          <p:spPr>
            <a:xfrm>
              <a:off x="1922055" y="173178"/>
              <a:ext cx="902852" cy="574311"/>
            </a:xfrm>
            <a:prstGeom prst="rect">
              <a:avLst/>
            </a:prstGeom>
            <a:ln w="12700" cap="flat">
              <a:noFill/>
              <a:miter lim="400000"/>
            </a:ln>
            <a:effectLst/>
          </p:spPr>
        </p:pic>
        <p:sp>
          <p:nvSpPr>
            <p:cNvPr id="119" name="40m"/>
            <p:cNvSpPr txBox="1"/>
            <p:nvPr/>
          </p:nvSpPr>
          <p:spPr>
            <a:xfrm>
              <a:off x="203464" y="4439338"/>
              <a:ext cx="604775" cy="415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1800" b="0">
                  <a:latin typeface="+mn-lt"/>
                  <a:ea typeface="+mn-ea"/>
                  <a:cs typeface="+mn-cs"/>
                  <a:sym typeface="Helvetica Neue"/>
                </a:defRPr>
              </a:lvl1pPr>
            </a:lstStyle>
            <a:p>
              <a:r>
                <a:t>40m</a:t>
              </a:r>
            </a:p>
          </p:txBody>
        </p:sp>
        <p:sp>
          <p:nvSpPr>
            <p:cNvPr id="120" name="57m"/>
            <p:cNvSpPr txBox="1"/>
            <p:nvPr/>
          </p:nvSpPr>
          <p:spPr>
            <a:xfrm>
              <a:off x="2018672" y="-5805"/>
              <a:ext cx="604775" cy="415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1800" b="0">
                  <a:latin typeface="+mn-lt"/>
                  <a:ea typeface="+mn-ea"/>
                  <a:cs typeface="+mn-cs"/>
                  <a:sym typeface="Helvetica Neue"/>
                </a:defRPr>
              </a:lvl1pPr>
            </a:lstStyle>
            <a:p>
              <a:r>
                <a:t>57m</a:t>
              </a:r>
            </a:p>
          </p:txBody>
        </p:sp>
      </p:grpSp>
      <p:grpSp>
        <p:nvGrpSpPr>
          <p:cNvPr id="126" name="Gruppieren"/>
          <p:cNvGrpSpPr/>
          <p:nvPr/>
        </p:nvGrpSpPr>
        <p:grpSpPr>
          <a:xfrm>
            <a:off x="10836232" y="8315653"/>
            <a:ext cx="2694457" cy="4861018"/>
            <a:chOff x="0" y="-5804"/>
            <a:chExt cx="2694456" cy="4861017"/>
          </a:xfrm>
        </p:grpSpPr>
        <p:pic>
          <p:nvPicPr>
            <p:cNvPr id="122" name="Unbenanntes_Projekt-1.png" descr="Unbenanntes_Projekt-1.png"/>
            <p:cNvPicPr>
              <a:picLocks noChangeAspect="1"/>
            </p:cNvPicPr>
            <p:nvPr/>
          </p:nvPicPr>
          <p:blipFill>
            <a:blip r:embed="rId5">
              <a:extLst/>
            </a:blip>
            <a:srcRect l="13971" t="81753" r="75727" b="12265"/>
            <a:stretch>
              <a:fillRect/>
            </a:stretch>
          </p:blipFill>
          <p:spPr>
            <a:xfrm>
              <a:off x="0" y="4142380"/>
              <a:ext cx="1125027" cy="489948"/>
            </a:xfrm>
            <a:prstGeom prst="rect">
              <a:avLst/>
            </a:prstGeom>
            <a:ln w="12700" cap="flat">
              <a:noFill/>
              <a:miter lim="400000"/>
            </a:ln>
            <a:effectLst>
              <a:outerShdw blurRad="88900" dist="25400" dir="5400000" rotWithShape="0">
                <a:srgbClr val="000000">
                  <a:alpha val="50000"/>
                </a:srgbClr>
              </a:outerShdw>
            </a:effectLst>
          </p:spPr>
        </p:pic>
        <p:pic>
          <p:nvPicPr>
            <p:cNvPr id="123" name="Bild" descr="Bild"/>
            <p:cNvPicPr>
              <a:picLocks noChangeAspect="1"/>
            </p:cNvPicPr>
            <p:nvPr/>
          </p:nvPicPr>
          <p:blipFill>
            <a:blip r:embed="rId6">
              <a:extLst/>
            </a:blip>
            <a:srcRect l="33380" t="43276" r="59544" b="50723"/>
            <a:stretch>
              <a:fillRect/>
            </a:stretch>
          </p:blipFill>
          <p:spPr>
            <a:xfrm>
              <a:off x="1791605" y="173178"/>
              <a:ext cx="902852" cy="574311"/>
            </a:xfrm>
            <a:prstGeom prst="rect">
              <a:avLst/>
            </a:prstGeom>
            <a:ln w="12700" cap="flat">
              <a:noFill/>
              <a:miter lim="400000"/>
            </a:ln>
            <a:effectLst/>
          </p:spPr>
        </p:pic>
        <p:sp>
          <p:nvSpPr>
            <p:cNvPr id="124" name="50m"/>
            <p:cNvSpPr txBox="1"/>
            <p:nvPr/>
          </p:nvSpPr>
          <p:spPr>
            <a:xfrm>
              <a:off x="184017" y="4439338"/>
              <a:ext cx="604775" cy="415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1800" b="0">
                  <a:latin typeface="+mn-lt"/>
                  <a:ea typeface="+mn-ea"/>
                  <a:cs typeface="+mn-cs"/>
                  <a:sym typeface="Helvetica Neue"/>
                </a:defRPr>
              </a:lvl1pPr>
            </a:lstStyle>
            <a:p>
              <a:r>
                <a:t>50m</a:t>
              </a:r>
            </a:p>
          </p:txBody>
        </p:sp>
        <p:sp>
          <p:nvSpPr>
            <p:cNvPr id="125" name="65m"/>
            <p:cNvSpPr txBox="1"/>
            <p:nvPr/>
          </p:nvSpPr>
          <p:spPr>
            <a:xfrm>
              <a:off x="1898941" y="-5805"/>
              <a:ext cx="604775" cy="415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1800" b="0">
                  <a:latin typeface="+mn-lt"/>
                  <a:ea typeface="+mn-ea"/>
                  <a:cs typeface="+mn-cs"/>
                  <a:sym typeface="Helvetica Neue"/>
                </a:defRPr>
              </a:lvl1pPr>
            </a:lstStyle>
            <a:p>
              <a:r>
                <a:t>65m</a:t>
              </a:r>
            </a:p>
          </p:txBody>
        </p:sp>
      </p:grpSp>
      <p:grpSp>
        <p:nvGrpSpPr>
          <p:cNvPr id="131" name="Gruppieren"/>
          <p:cNvGrpSpPr/>
          <p:nvPr/>
        </p:nvGrpSpPr>
        <p:grpSpPr>
          <a:xfrm>
            <a:off x="11629429" y="8315653"/>
            <a:ext cx="2597085" cy="4861018"/>
            <a:chOff x="0" y="-5804"/>
            <a:chExt cx="2597083" cy="4861017"/>
          </a:xfrm>
        </p:grpSpPr>
        <p:pic>
          <p:nvPicPr>
            <p:cNvPr id="127" name="Unbenanntes_Projekt-1.png" descr="Unbenanntes_Projekt-1.png"/>
            <p:cNvPicPr>
              <a:picLocks noChangeAspect="1"/>
            </p:cNvPicPr>
            <p:nvPr/>
          </p:nvPicPr>
          <p:blipFill>
            <a:blip r:embed="rId5">
              <a:extLst/>
            </a:blip>
            <a:srcRect l="13971" t="81753" r="75727" b="12265"/>
            <a:stretch>
              <a:fillRect/>
            </a:stretch>
          </p:blipFill>
          <p:spPr>
            <a:xfrm>
              <a:off x="0" y="4142380"/>
              <a:ext cx="1125027" cy="489948"/>
            </a:xfrm>
            <a:prstGeom prst="rect">
              <a:avLst/>
            </a:prstGeom>
            <a:ln w="12700" cap="flat">
              <a:noFill/>
              <a:miter lim="400000"/>
            </a:ln>
            <a:effectLst>
              <a:outerShdw blurRad="88900" dist="25400" dir="5400000" rotWithShape="0">
                <a:srgbClr val="000000">
                  <a:alpha val="50000"/>
                </a:srgbClr>
              </a:outerShdw>
            </a:effectLst>
          </p:spPr>
        </p:pic>
        <p:pic>
          <p:nvPicPr>
            <p:cNvPr id="128" name="Bild" descr="Bild"/>
            <p:cNvPicPr>
              <a:picLocks noChangeAspect="1"/>
            </p:cNvPicPr>
            <p:nvPr/>
          </p:nvPicPr>
          <p:blipFill>
            <a:blip r:embed="rId6">
              <a:extLst/>
            </a:blip>
            <a:srcRect l="33380" t="43276" r="59544" b="50723"/>
            <a:stretch>
              <a:fillRect/>
            </a:stretch>
          </p:blipFill>
          <p:spPr>
            <a:xfrm>
              <a:off x="1694232" y="173178"/>
              <a:ext cx="902852" cy="574311"/>
            </a:xfrm>
            <a:prstGeom prst="rect">
              <a:avLst/>
            </a:prstGeom>
            <a:ln w="12700" cap="flat">
              <a:noFill/>
              <a:miter lim="400000"/>
            </a:ln>
            <a:effectLst/>
          </p:spPr>
        </p:pic>
        <p:sp>
          <p:nvSpPr>
            <p:cNvPr id="129" name="60m"/>
            <p:cNvSpPr txBox="1"/>
            <p:nvPr/>
          </p:nvSpPr>
          <p:spPr>
            <a:xfrm>
              <a:off x="254094" y="4439338"/>
              <a:ext cx="604775" cy="415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1800" b="0">
                  <a:latin typeface="+mn-lt"/>
                  <a:ea typeface="+mn-ea"/>
                  <a:cs typeface="+mn-cs"/>
                  <a:sym typeface="Helvetica Neue"/>
                </a:defRPr>
              </a:lvl1pPr>
            </a:lstStyle>
            <a:p>
              <a:r>
                <a:t>60m</a:t>
              </a:r>
            </a:p>
          </p:txBody>
        </p:sp>
        <p:sp>
          <p:nvSpPr>
            <p:cNvPr id="130" name="73m"/>
            <p:cNvSpPr txBox="1"/>
            <p:nvPr/>
          </p:nvSpPr>
          <p:spPr>
            <a:xfrm>
              <a:off x="1804277" y="-5805"/>
              <a:ext cx="604775" cy="415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1800" b="0">
                  <a:latin typeface="+mn-lt"/>
                  <a:ea typeface="+mn-ea"/>
                  <a:cs typeface="+mn-cs"/>
                  <a:sym typeface="Helvetica Neue"/>
                </a:defRPr>
              </a:lvl1pPr>
            </a:lstStyle>
            <a:p>
              <a:r>
                <a:t>73m</a:t>
              </a:r>
            </a:p>
          </p:txBody>
        </p:sp>
      </p:grpSp>
      <p:grpSp>
        <p:nvGrpSpPr>
          <p:cNvPr id="136" name="Gruppieren"/>
          <p:cNvGrpSpPr/>
          <p:nvPr/>
        </p:nvGrpSpPr>
        <p:grpSpPr>
          <a:xfrm>
            <a:off x="12528224" y="8315653"/>
            <a:ext cx="2390880" cy="4861018"/>
            <a:chOff x="0" y="-5804"/>
            <a:chExt cx="2390878" cy="4861017"/>
          </a:xfrm>
        </p:grpSpPr>
        <p:pic>
          <p:nvPicPr>
            <p:cNvPr id="132" name="Unbenanntes_Projekt-1.png" descr="Unbenanntes_Projekt-1.png"/>
            <p:cNvPicPr>
              <a:picLocks noChangeAspect="1"/>
            </p:cNvPicPr>
            <p:nvPr/>
          </p:nvPicPr>
          <p:blipFill>
            <a:blip r:embed="rId5">
              <a:extLst/>
            </a:blip>
            <a:srcRect l="13971" t="81753" r="75727" b="12265"/>
            <a:stretch>
              <a:fillRect/>
            </a:stretch>
          </p:blipFill>
          <p:spPr>
            <a:xfrm>
              <a:off x="0" y="4142380"/>
              <a:ext cx="1125027" cy="489948"/>
            </a:xfrm>
            <a:prstGeom prst="rect">
              <a:avLst/>
            </a:prstGeom>
            <a:ln w="12700" cap="flat">
              <a:noFill/>
              <a:miter lim="400000"/>
            </a:ln>
            <a:effectLst>
              <a:outerShdw blurRad="88900" dist="25400" dir="5400000" rotWithShape="0">
                <a:srgbClr val="000000">
                  <a:alpha val="50000"/>
                </a:srgbClr>
              </a:outerShdw>
            </a:effectLst>
          </p:spPr>
        </p:pic>
        <p:pic>
          <p:nvPicPr>
            <p:cNvPr id="133" name="Bild" descr="Bild"/>
            <p:cNvPicPr>
              <a:picLocks noChangeAspect="1"/>
            </p:cNvPicPr>
            <p:nvPr/>
          </p:nvPicPr>
          <p:blipFill>
            <a:blip r:embed="rId6">
              <a:extLst/>
            </a:blip>
            <a:srcRect l="33380" t="43276" r="59544" b="50723"/>
            <a:stretch>
              <a:fillRect/>
            </a:stretch>
          </p:blipFill>
          <p:spPr>
            <a:xfrm>
              <a:off x="1488027" y="173178"/>
              <a:ext cx="902852" cy="574311"/>
            </a:xfrm>
            <a:prstGeom prst="rect">
              <a:avLst/>
            </a:prstGeom>
            <a:ln w="12700" cap="flat">
              <a:noFill/>
              <a:miter lim="400000"/>
            </a:ln>
            <a:effectLst/>
          </p:spPr>
        </p:pic>
        <p:sp>
          <p:nvSpPr>
            <p:cNvPr id="134" name="70m"/>
            <p:cNvSpPr txBox="1"/>
            <p:nvPr/>
          </p:nvSpPr>
          <p:spPr>
            <a:xfrm>
              <a:off x="232161" y="4439338"/>
              <a:ext cx="604775" cy="415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1800" b="0">
                  <a:latin typeface="+mn-lt"/>
                  <a:ea typeface="+mn-ea"/>
                  <a:cs typeface="+mn-cs"/>
                  <a:sym typeface="Helvetica Neue"/>
                </a:defRPr>
              </a:lvl1pPr>
            </a:lstStyle>
            <a:p>
              <a:r>
                <a:t>70m</a:t>
              </a:r>
            </a:p>
          </p:txBody>
        </p:sp>
        <p:sp>
          <p:nvSpPr>
            <p:cNvPr id="135" name="81m"/>
            <p:cNvSpPr txBox="1"/>
            <p:nvPr/>
          </p:nvSpPr>
          <p:spPr>
            <a:xfrm>
              <a:off x="1593097" y="-5805"/>
              <a:ext cx="604775" cy="415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1800" b="0">
                  <a:latin typeface="+mn-lt"/>
                  <a:ea typeface="+mn-ea"/>
                  <a:cs typeface="+mn-cs"/>
                  <a:sym typeface="Helvetica Neue"/>
                </a:defRPr>
              </a:lvl1pPr>
            </a:lstStyle>
            <a:p>
              <a:r>
                <a:t>81m</a:t>
              </a:r>
            </a:p>
          </p:txBody>
        </p:sp>
      </p:grpSp>
      <p:grpSp>
        <p:nvGrpSpPr>
          <p:cNvPr id="141" name="Gruppieren"/>
          <p:cNvGrpSpPr/>
          <p:nvPr/>
        </p:nvGrpSpPr>
        <p:grpSpPr>
          <a:xfrm>
            <a:off x="13558752" y="8315653"/>
            <a:ext cx="2088845" cy="4861018"/>
            <a:chOff x="0" y="-5804"/>
            <a:chExt cx="2088844" cy="4861017"/>
          </a:xfrm>
        </p:grpSpPr>
        <p:pic>
          <p:nvPicPr>
            <p:cNvPr id="137" name="Unbenanntes_Projekt-1.png" descr="Unbenanntes_Projekt-1.png"/>
            <p:cNvPicPr>
              <a:picLocks noChangeAspect="1"/>
            </p:cNvPicPr>
            <p:nvPr/>
          </p:nvPicPr>
          <p:blipFill>
            <a:blip r:embed="rId5">
              <a:extLst/>
            </a:blip>
            <a:srcRect l="13971" t="81753" r="75727" b="12265"/>
            <a:stretch>
              <a:fillRect/>
            </a:stretch>
          </p:blipFill>
          <p:spPr>
            <a:xfrm>
              <a:off x="0" y="4142380"/>
              <a:ext cx="1125027" cy="489948"/>
            </a:xfrm>
            <a:prstGeom prst="rect">
              <a:avLst/>
            </a:prstGeom>
            <a:ln w="12700" cap="flat">
              <a:noFill/>
              <a:miter lim="400000"/>
            </a:ln>
            <a:effectLst>
              <a:outerShdw blurRad="88900" dist="25400" dir="5400000" rotWithShape="0">
                <a:srgbClr val="000000">
                  <a:alpha val="50000"/>
                </a:srgbClr>
              </a:outerShdw>
            </a:effectLst>
          </p:spPr>
        </p:pic>
        <p:pic>
          <p:nvPicPr>
            <p:cNvPr id="138" name="Bild" descr="Bild"/>
            <p:cNvPicPr>
              <a:picLocks noChangeAspect="1"/>
            </p:cNvPicPr>
            <p:nvPr/>
          </p:nvPicPr>
          <p:blipFill>
            <a:blip r:embed="rId6">
              <a:extLst/>
            </a:blip>
            <a:srcRect l="33380" t="43276" r="59544" b="50723"/>
            <a:stretch>
              <a:fillRect/>
            </a:stretch>
          </p:blipFill>
          <p:spPr>
            <a:xfrm>
              <a:off x="1185993" y="185597"/>
              <a:ext cx="902852" cy="574311"/>
            </a:xfrm>
            <a:prstGeom prst="rect">
              <a:avLst/>
            </a:prstGeom>
            <a:ln w="12700" cap="flat">
              <a:noFill/>
              <a:miter lim="400000"/>
            </a:ln>
            <a:effectLst/>
          </p:spPr>
        </p:pic>
        <p:sp>
          <p:nvSpPr>
            <p:cNvPr id="139" name="80m"/>
            <p:cNvSpPr txBox="1"/>
            <p:nvPr/>
          </p:nvSpPr>
          <p:spPr>
            <a:xfrm>
              <a:off x="164570" y="4439338"/>
              <a:ext cx="604775" cy="415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1800" b="0">
                  <a:latin typeface="+mn-lt"/>
                  <a:ea typeface="+mn-ea"/>
                  <a:cs typeface="+mn-cs"/>
                  <a:sym typeface="Helvetica Neue"/>
                </a:defRPr>
              </a:lvl1pPr>
            </a:lstStyle>
            <a:p>
              <a:r>
                <a:t>80m</a:t>
              </a:r>
            </a:p>
          </p:txBody>
        </p:sp>
        <p:sp>
          <p:nvSpPr>
            <p:cNvPr id="140" name="89m"/>
            <p:cNvSpPr txBox="1"/>
            <p:nvPr/>
          </p:nvSpPr>
          <p:spPr>
            <a:xfrm>
              <a:off x="1275858" y="-5805"/>
              <a:ext cx="604775" cy="415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1800" b="0">
                  <a:latin typeface="+mn-lt"/>
                  <a:ea typeface="+mn-ea"/>
                  <a:cs typeface="+mn-cs"/>
                  <a:sym typeface="Helvetica Neue"/>
                </a:defRPr>
              </a:lvl1pPr>
            </a:lstStyle>
            <a:p>
              <a:r>
                <a:t>89m</a:t>
              </a:r>
            </a:p>
          </p:txBody>
        </p:sp>
      </p:grpSp>
      <p:grpSp>
        <p:nvGrpSpPr>
          <p:cNvPr id="146" name="Gruppieren"/>
          <p:cNvGrpSpPr/>
          <p:nvPr/>
        </p:nvGrpSpPr>
        <p:grpSpPr>
          <a:xfrm>
            <a:off x="14500524" y="8315653"/>
            <a:ext cx="1896009" cy="4861018"/>
            <a:chOff x="0" y="-5804"/>
            <a:chExt cx="1896007" cy="4861017"/>
          </a:xfrm>
        </p:grpSpPr>
        <p:pic>
          <p:nvPicPr>
            <p:cNvPr id="142" name="Unbenanntes_Projekt-1.png" descr="Unbenanntes_Projekt-1.png"/>
            <p:cNvPicPr>
              <a:picLocks noChangeAspect="1"/>
            </p:cNvPicPr>
            <p:nvPr/>
          </p:nvPicPr>
          <p:blipFill>
            <a:blip r:embed="rId5">
              <a:extLst/>
            </a:blip>
            <a:srcRect l="13971" t="81753" r="75727" b="12265"/>
            <a:stretch>
              <a:fillRect/>
            </a:stretch>
          </p:blipFill>
          <p:spPr>
            <a:xfrm>
              <a:off x="0" y="4142380"/>
              <a:ext cx="1125027" cy="489948"/>
            </a:xfrm>
            <a:prstGeom prst="rect">
              <a:avLst/>
            </a:prstGeom>
            <a:ln w="12700" cap="flat">
              <a:noFill/>
              <a:miter lim="400000"/>
            </a:ln>
            <a:effectLst>
              <a:outerShdw blurRad="88900" dist="25400" dir="5400000" rotWithShape="0">
                <a:srgbClr val="000000">
                  <a:alpha val="50000"/>
                </a:srgbClr>
              </a:outerShdw>
            </a:effectLst>
          </p:spPr>
        </p:pic>
        <p:pic>
          <p:nvPicPr>
            <p:cNvPr id="143" name="Bild" descr="Bild"/>
            <p:cNvPicPr>
              <a:picLocks noChangeAspect="1"/>
            </p:cNvPicPr>
            <p:nvPr/>
          </p:nvPicPr>
          <p:blipFill>
            <a:blip r:embed="rId6">
              <a:extLst/>
            </a:blip>
            <a:srcRect l="33380" t="43276" r="59544" b="50723"/>
            <a:stretch>
              <a:fillRect/>
            </a:stretch>
          </p:blipFill>
          <p:spPr>
            <a:xfrm>
              <a:off x="993156" y="185597"/>
              <a:ext cx="902852" cy="574311"/>
            </a:xfrm>
            <a:prstGeom prst="rect">
              <a:avLst/>
            </a:prstGeom>
            <a:ln w="12700" cap="flat">
              <a:noFill/>
              <a:miter lim="400000"/>
            </a:ln>
            <a:effectLst/>
          </p:spPr>
        </p:pic>
        <p:sp>
          <p:nvSpPr>
            <p:cNvPr id="144" name="90m"/>
            <p:cNvSpPr txBox="1"/>
            <p:nvPr/>
          </p:nvSpPr>
          <p:spPr>
            <a:xfrm>
              <a:off x="250812" y="4439338"/>
              <a:ext cx="604775" cy="415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1800" b="0">
                  <a:latin typeface="+mn-lt"/>
                  <a:ea typeface="+mn-ea"/>
                  <a:cs typeface="+mn-cs"/>
                  <a:sym typeface="Helvetica Neue"/>
                </a:defRPr>
              </a:lvl1pPr>
            </a:lstStyle>
            <a:p>
              <a:r>
                <a:t>90m</a:t>
              </a:r>
            </a:p>
          </p:txBody>
        </p:sp>
        <p:sp>
          <p:nvSpPr>
            <p:cNvPr id="145" name="97m"/>
            <p:cNvSpPr txBox="1"/>
            <p:nvPr/>
          </p:nvSpPr>
          <p:spPr>
            <a:xfrm>
              <a:off x="994121" y="-5805"/>
              <a:ext cx="604775" cy="415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1800" b="0">
                  <a:latin typeface="+mn-lt"/>
                  <a:ea typeface="+mn-ea"/>
                  <a:cs typeface="+mn-cs"/>
                  <a:sym typeface="Helvetica Neue"/>
                </a:defRPr>
              </a:lvl1pPr>
            </a:lstStyle>
            <a:p>
              <a:r>
                <a:t>97m</a:t>
              </a:r>
            </a:p>
          </p:txBody>
        </p:sp>
      </p:grpSp>
      <p:grpSp>
        <p:nvGrpSpPr>
          <p:cNvPr id="151" name="Gruppieren"/>
          <p:cNvGrpSpPr/>
          <p:nvPr/>
        </p:nvGrpSpPr>
        <p:grpSpPr>
          <a:xfrm>
            <a:off x="15449869" y="8315653"/>
            <a:ext cx="1626785" cy="4861018"/>
            <a:chOff x="0" y="-5804"/>
            <a:chExt cx="1626783" cy="4861017"/>
          </a:xfrm>
        </p:grpSpPr>
        <p:pic>
          <p:nvPicPr>
            <p:cNvPr id="147" name="Unbenanntes_Projekt-1.png" descr="Unbenanntes_Projekt-1.png"/>
            <p:cNvPicPr>
              <a:picLocks noChangeAspect="1"/>
            </p:cNvPicPr>
            <p:nvPr/>
          </p:nvPicPr>
          <p:blipFill>
            <a:blip r:embed="rId5">
              <a:extLst/>
            </a:blip>
            <a:srcRect l="13971" t="81753" r="75727" b="12265"/>
            <a:stretch>
              <a:fillRect/>
            </a:stretch>
          </p:blipFill>
          <p:spPr>
            <a:xfrm>
              <a:off x="0" y="4142380"/>
              <a:ext cx="1125027" cy="489948"/>
            </a:xfrm>
            <a:prstGeom prst="rect">
              <a:avLst/>
            </a:prstGeom>
            <a:ln w="12700" cap="flat">
              <a:noFill/>
              <a:miter lim="400000"/>
            </a:ln>
            <a:effectLst>
              <a:outerShdw blurRad="88900" dist="25400" dir="5400000" rotWithShape="0">
                <a:srgbClr val="000000">
                  <a:alpha val="50000"/>
                </a:srgbClr>
              </a:outerShdw>
            </a:effectLst>
          </p:spPr>
        </p:pic>
        <p:pic>
          <p:nvPicPr>
            <p:cNvPr id="148" name="Bild" descr="Bild"/>
            <p:cNvPicPr>
              <a:picLocks noChangeAspect="1"/>
            </p:cNvPicPr>
            <p:nvPr/>
          </p:nvPicPr>
          <p:blipFill>
            <a:blip r:embed="rId6">
              <a:extLst/>
            </a:blip>
            <a:srcRect l="33380" t="43276" r="59544" b="50723"/>
            <a:stretch>
              <a:fillRect/>
            </a:stretch>
          </p:blipFill>
          <p:spPr>
            <a:xfrm>
              <a:off x="723932" y="185597"/>
              <a:ext cx="902852" cy="574311"/>
            </a:xfrm>
            <a:prstGeom prst="rect">
              <a:avLst/>
            </a:prstGeom>
            <a:ln w="12700" cap="flat">
              <a:noFill/>
              <a:miter lim="400000"/>
            </a:ln>
            <a:effectLst/>
          </p:spPr>
        </p:pic>
        <p:sp>
          <p:nvSpPr>
            <p:cNvPr id="149" name="100m"/>
            <p:cNvSpPr txBox="1"/>
            <p:nvPr/>
          </p:nvSpPr>
          <p:spPr>
            <a:xfrm>
              <a:off x="254093" y="4439338"/>
              <a:ext cx="731877" cy="415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1800" b="0">
                  <a:latin typeface="+mn-lt"/>
                  <a:ea typeface="+mn-ea"/>
                  <a:cs typeface="+mn-cs"/>
                  <a:sym typeface="Helvetica Neue"/>
                </a:defRPr>
              </a:lvl1pPr>
            </a:lstStyle>
            <a:p>
              <a:r>
                <a:t>100m</a:t>
              </a:r>
            </a:p>
          </p:txBody>
        </p:sp>
        <p:sp>
          <p:nvSpPr>
            <p:cNvPr id="150" name="105m"/>
            <p:cNvSpPr txBox="1"/>
            <p:nvPr/>
          </p:nvSpPr>
          <p:spPr>
            <a:xfrm>
              <a:off x="794944" y="-5805"/>
              <a:ext cx="731877" cy="415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1800" b="0">
                  <a:latin typeface="+mn-lt"/>
                  <a:ea typeface="+mn-ea"/>
                  <a:cs typeface="+mn-cs"/>
                  <a:sym typeface="Helvetica Neue"/>
                </a:defRPr>
              </a:lvl1pPr>
            </a:lstStyle>
            <a:p>
              <a:r>
                <a:t>105m</a:t>
              </a:r>
            </a:p>
          </p:txBody>
        </p:sp>
      </p:grpSp>
      <p:grpSp>
        <p:nvGrpSpPr>
          <p:cNvPr id="154" name="Gruppieren"/>
          <p:cNvGrpSpPr/>
          <p:nvPr/>
        </p:nvGrpSpPr>
        <p:grpSpPr>
          <a:xfrm>
            <a:off x="5472304" y="11070687"/>
            <a:ext cx="11260567" cy="814938"/>
            <a:chOff x="0" y="2055"/>
            <a:chExt cx="11260566" cy="814936"/>
          </a:xfrm>
        </p:grpSpPr>
        <p:pic>
          <p:nvPicPr>
            <p:cNvPr id="152" name="Bild" descr="Bild"/>
            <p:cNvPicPr>
              <a:picLocks noChangeAspect="1"/>
            </p:cNvPicPr>
            <p:nvPr/>
          </p:nvPicPr>
          <p:blipFill>
            <a:blip r:embed="rId8">
              <a:extLst/>
            </a:blip>
            <a:srcRect l="651" t="51902" r="21473" b="41306"/>
            <a:stretch>
              <a:fillRect/>
            </a:stretch>
          </p:blipFill>
          <p:spPr>
            <a:xfrm>
              <a:off x="0" y="80614"/>
              <a:ext cx="11260567" cy="736378"/>
            </a:xfrm>
            <a:prstGeom prst="rect">
              <a:avLst/>
            </a:prstGeom>
            <a:ln w="12700" cap="flat">
              <a:noFill/>
              <a:miter lim="400000"/>
            </a:ln>
            <a:effectLst/>
          </p:spPr>
        </p:pic>
        <p:sp>
          <p:nvSpPr>
            <p:cNvPr id="153" name="100m"/>
            <p:cNvSpPr txBox="1"/>
            <p:nvPr/>
          </p:nvSpPr>
          <p:spPr>
            <a:xfrm>
              <a:off x="5933672" y="2055"/>
              <a:ext cx="988010" cy="5400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2600" b="0">
                  <a:latin typeface="+mn-lt"/>
                  <a:ea typeface="+mn-ea"/>
                  <a:cs typeface="+mn-cs"/>
                  <a:sym typeface="Helvetica Neue"/>
                </a:defRPr>
              </a:lvl1pPr>
            </a:lstStyle>
            <a:p>
              <a:r>
                <a:t>100m</a:t>
              </a:r>
            </a:p>
          </p:txBody>
        </p:sp>
      </p:grpSp>
      <p:grpSp>
        <p:nvGrpSpPr>
          <p:cNvPr id="157" name="Gruppieren"/>
          <p:cNvGrpSpPr/>
          <p:nvPr/>
        </p:nvGrpSpPr>
        <p:grpSpPr>
          <a:xfrm>
            <a:off x="6799050" y="10054336"/>
            <a:ext cx="3067209" cy="511188"/>
            <a:chOff x="0" y="-5804"/>
            <a:chExt cx="3067207" cy="511187"/>
          </a:xfrm>
        </p:grpSpPr>
        <p:sp>
          <p:nvSpPr>
            <p:cNvPr id="155" name="25m"/>
            <p:cNvSpPr txBox="1"/>
            <p:nvPr/>
          </p:nvSpPr>
          <p:spPr>
            <a:xfrm>
              <a:off x="1501049" y="-5805"/>
              <a:ext cx="604775" cy="415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1800" b="0">
                  <a:latin typeface="+mn-lt"/>
                  <a:ea typeface="+mn-ea"/>
                  <a:cs typeface="+mn-cs"/>
                  <a:sym typeface="Helvetica Neue"/>
                </a:defRPr>
              </a:lvl1pPr>
            </a:lstStyle>
            <a:p>
              <a:r>
                <a:t>25m</a:t>
              </a:r>
            </a:p>
          </p:txBody>
        </p:sp>
        <p:pic>
          <p:nvPicPr>
            <p:cNvPr id="156" name="Bild" descr="Bild"/>
            <p:cNvPicPr>
              <a:picLocks noChangeAspect="1"/>
            </p:cNvPicPr>
            <p:nvPr/>
          </p:nvPicPr>
          <p:blipFill>
            <a:blip r:embed="rId8">
              <a:extLst/>
            </a:blip>
            <a:srcRect l="651" t="51902" r="21473" b="41306"/>
            <a:stretch>
              <a:fillRect/>
            </a:stretch>
          </p:blipFill>
          <p:spPr>
            <a:xfrm>
              <a:off x="0" y="304804"/>
              <a:ext cx="3067208" cy="200579"/>
            </a:xfrm>
            <a:prstGeom prst="rect">
              <a:avLst/>
            </a:prstGeom>
            <a:ln w="12700" cap="flat">
              <a:noFill/>
              <a:miter lim="400000"/>
            </a:ln>
            <a:effectLst>
              <a:outerShdw blurRad="88900" dist="25400" dir="5400000" rotWithShape="0">
                <a:srgbClr val="000000">
                  <a:alpha val="50000"/>
                </a:srgbClr>
              </a:outerShdw>
            </a:effectLst>
          </p:spPr>
        </p:pic>
      </p:grpSp>
      <p:sp>
        <p:nvSpPr>
          <p:cNvPr id="158" name="Bild von PIKAS digi. Lizenz: CC BY-SA 4.0"/>
          <p:cNvSpPr txBox="1"/>
          <p:nvPr/>
        </p:nvSpPr>
        <p:spPr>
          <a:xfrm>
            <a:off x="3071760" y="13247856"/>
            <a:ext cx="4518299" cy="4222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pPr defTabSz="642937">
              <a:lnSpc>
                <a:spcPct val="100000"/>
              </a:lnSpc>
              <a:spcBef>
                <a:spcPts val="0"/>
              </a:spcBef>
              <a:defRPr sz="1800" b="0">
                <a:solidFill>
                  <a:srgbClr val="D9D9D9"/>
                </a:solidFill>
                <a:latin typeface="Helvetica"/>
                <a:ea typeface="Helvetica"/>
                <a:cs typeface="Helvetica"/>
                <a:sym typeface="Helvetica"/>
              </a:defRPr>
            </a:pPr>
            <a:r>
              <a:rPr>
                <a:solidFill>
                  <a:srgbClr val="FFFFFF"/>
                </a:solidFill>
              </a:rPr>
              <a:t>Bild von PIKAS digi. Lizenz: CC BY-SA 4.0</a:t>
            </a:r>
            <a:r>
              <a:rPr sz="1600">
                <a:solidFill>
                  <a:srgbClr val="FFFFFF"/>
                </a:solidFill>
                <a:latin typeface="Times Roman"/>
                <a:ea typeface="Times Roman"/>
                <a:cs typeface="Times Roman"/>
                <a:sym typeface="Times Roman"/>
              </a:rPr>
              <a:t> </a:t>
            </a:r>
          </a:p>
        </p:txBody>
      </p:sp>
      <p:sp>
        <p:nvSpPr>
          <p:cNvPr id="159" name="Bearbeitungshilfe Skizze verwenden"/>
          <p:cNvSpPr txBox="1">
            <a:spLocks noGrp="1"/>
          </p:cNvSpPr>
          <p:nvPr>
            <p:ph type="subTitle" sz="quarter" idx="1"/>
          </p:nvPr>
        </p:nvSpPr>
        <p:spPr>
          <a:xfrm>
            <a:off x="5028246" y="207907"/>
            <a:ext cx="16323470" cy="1660629"/>
          </a:xfrm>
          <a:prstGeom prst="rect">
            <a:avLst/>
          </a:prstGeom>
          <a:solidFill>
            <a:srgbClr val="FFFFFF"/>
          </a:solidFill>
          <a:ln w="127000">
            <a:solidFill>
              <a:srgbClr val="FFFFFF"/>
            </a:solidFill>
          </a:ln>
        </p:spPr>
        <p:txBody>
          <a:bodyPr anchor="ctr"/>
          <a:lstStyle/>
          <a:p>
            <a:pPr defTabSz="2438339">
              <a:lnSpc>
                <a:spcPct val="90000"/>
              </a:lnSpc>
              <a:spcBef>
                <a:spcPts val="4500"/>
              </a:spcBef>
              <a:defRPr sz="6000">
                <a:latin typeface="+mj-lt"/>
                <a:ea typeface="+mj-ea"/>
                <a:cs typeface="+mj-cs"/>
                <a:sym typeface="Open Sans Light"/>
              </a:defRPr>
            </a:pPr>
            <a:r>
              <a:t>Bearbeitungshilfe </a:t>
            </a:r>
            <a:r>
              <a:rPr>
                <a:solidFill>
                  <a:srgbClr val="A0030F"/>
                </a:solidFill>
              </a:rPr>
              <a:t>Skizze</a:t>
            </a:r>
            <a:r>
              <a:t> verwenden</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0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1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10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1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6" nodeType="clickEffect">
                                  <p:stCondLst>
                                    <p:cond delay="0"/>
                                  </p:stCondLst>
                                  <p:iterate>
                                    <p:tmAbs val="0"/>
                                  </p:iterate>
                                  <p:childTnLst>
                                    <p:set>
                                      <p:cBhvr>
                                        <p:cTn id="26" fill="hold"/>
                                        <p:tgtEl>
                                          <p:spTgt spid="1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7" nodeType="clickEffect">
                                  <p:stCondLst>
                                    <p:cond delay="0"/>
                                  </p:stCondLst>
                                  <p:iterate>
                                    <p:tmAbs val="0"/>
                                  </p:iterate>
                                  <p:childTnLst>
                                    <p:set>
                                      <p:cBhvr>
                                        <p:cTn id="30" fill="hold"/>
                                        <p:tgtEl>
                                          <p:spTgt spid="1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8" nodeType="clickEffect">
                                  <p:stCondLst>
                                    <p:cond delay="0"/>
                                  </p:stCondLst>
                                  <p:iterate>
                                    <p:tmAbs val="0"/>
                                  </p:iterate>
                                  <p:childTnLst>
                                    <p:set>
                                      <p:cBhvr>
                                        <p:cTn id="34" fill="hold"/>
                                        <p:tgtEl>
                                          <p:spTgt spid="1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9" nodeType="clickEffect">
                                  <p:stCondLst>
                                    <p:cond delay="0"/>
                                  </p:stCondLst>
                                  <p:iterate>
                                    <p:tmAbs val="0"/>
                                  </p:iterate>
                                  <p:childTnLst>
                                    <p:set>
                                      <p:cBhvr>
                                        <p:cTn id="38" fill="hold"/>
                                        <p:tgtEl>
                                          <p:spTgt spid="1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0" nodeType="clickEffect">
                                  <p:stCondLst>
                                    <p:cond delay="0"/>
                                  </p:stCondLst>
                                  <p:iterate>
                                    <p:tmAbs val="0"/>
                                  </p:iterate>
                                  <p:childTnLst>
                                    <p:set>
                                      <p:cBhvr>
                                        <p:cTn id="42" fill="hold"/>
                                        <p:tgtEl>
                                          <p:spTgt spid="13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1" nodeType="clickEffect">
                                  <p:stCondLst>
                                    <p:cond delay="0"/>
                                  </p:stCondLst>
                                  <p:iterate>
                                    <p:tmAbs val="0"/>
                                  </p:iterate>
                                  <p:childTnLst>
                                    <p:set>
                                      <p:cBhvr>
                                        <p:cTn id="46" fill="hold"/>
                                        <p:tgtEl>
                                          <p:spTgt spid="14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12" nodeType="clickEffect">
                                  <p:stCondLst>
                                    <p:cond delay="0"/>
                                  </p:stCondLst>
                                  <p:iterate>
                                    <p:tmAbs val="0"/>
                                  </p:iterate>
                                  <p:childTnLst>
                                    <p:set>
                                      <p:cBhvr>
                                        <p:cTn id="50" fill="hold"/>
                                        <p:tgtEl>
                                          <p:spTgt spid="14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13" nodeType="clickEffect">
                                  <p:stCondLst>
                                    <p:cond delay="0"/>
                                  </p:stCondLst>
                                  <p:iterate>
                                    <p:tmAbs val="0"/>
                                  </p:iterate>
                                  <p:childTnLst>
                                    <p:set>
                                      <p:cBhvr>
                                        <p:cTn id="54" fill="hold"/>
                                        <p:tgtEl>
                                          <p:spTgt spid="1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2" animBg="1" advAuto="0"/>
      <p:bldP spid="106" grpId="4" animBg="1" advAuto="0"/>
      <p:bldP spid="111" grpId="5" animBg="1" advAuto="0"/>
      <p:bldP spid="116" grpId="6" animBg="1" advAuto="0"/>
      <p:bldP spid="121" grpId="7" animBg="1" advAuto="0"/>
      <p:bldP spid="126" grpId="8" animBg="1" advAuto="0"/>
      <p:bldP spid="131" grpId="9" animBg="1" advAuto="0"/>
      <p:bldP spid="136" grpId="10" animBg="1" advAuto="0"/>
      <p:bldP spid="141" grpId="11" animBg="1" advAuto="0"/>
      <p:bldP spid="146" grpId="12" animBg="1" advAuto="0"/>
      <p:bldP spid="151" grpId="13" animBg="1" advAuto="0"/>
      <p:bldP spid="154" grpId="1" animBg="1" advAuto="0"/>
      <p:bldP spid="157" grpId="3"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1" name="Gruppieren"/>
          <p:cNvGrpSpPr/>
          <p:nvPr/>
        </p:nvGrpSpPr>
        <p:grpSpPr>
          <a:xfrm>
            <a:off x="3162457" y="5911081"/>
            <a:ext cx="16144843" cy="6523906"/>
            <a:chOff x="0" y="0"/>
            <a:chExt cx="16144843" cy="6523904"/>
          </a:xfrm>
        </p:grpSpPr>
        <p:pic>
          <p:nvPicPr>
            <p:cNvPr id="163" name="Bild" descr="Bild"/>
            <p:cNvPicPr>
              <a:picLocks noChangeAspect="1"/>
            </p:cNvPicPr>
            <p:nvPr/>
          </p:nvPicPr>
          <p:blipFill>
            <a:blip r:embed="rId3">
              <a:extLst/>
            </a:blip>
            <a:srcRect l="12928" t="45699" r="10255" b="17593"/>
            <a:stretch>
              <a:fillRect/>
            </a:stretch>
          </p:blipFill>
          <p:spPr>
            <a:xfrm>
              <a:off x="1935377" y="649402"/>
              <a:ext cx="14209467" cy="5092492"/>
            </a:xfrm>
            <a:prstGeom prst="rect">
              <a:avLst/>
            </a:prstGeom>
            <a:ln w="12700" cap="flat">
              <a:noFill/>
              <a:miter lim="400000"/>
            </a:ln>
            <a:effectLst/>
          </p:spPr>
        </p:pic>
        <p:pic>
          <p:nvPicPr>
            <p:cNvPr id="164" name="Bild" descr="Bild"/>
            <p:cNvPicPr>
              <a:picLocks noChangeAspect="1"/>
            </p:cNvPicPr>
            <p:nvPr/>
          </p:nvPicPr>
          <p:blipFill>
            <a:blip r:embed="rId4">
              <a:extLst/>
            </a:blip>
            <a:srcRect l="8177" t="48074" r="62549" b="16720"/>
            <a:stretch>
              <a:fillRect/>
            </a:stretch>
          </p:blipFill>
          <p:spPr>
            <a:xfrm>
              <a:off x="1113358" y="1019850"/>
              <a:ext cx="5342243" cy="4818719"/>
            </a:xfrm>
            <a:prstGeom prst="rect">
              <a:avLst/>
            </a:prstGeom>
            <a:ln w="12700" cap="flat">
              <a:noFill/>
              <a:miter lim="400000"/>
            </a:ln>
            <a:effectLst/>
          </p:spPr>
        </p:pic>
        <p:grpSp>
          <p:nvGrpSpPr>
            <p:cNvPr id="169" name="Gruppieren"/>
            <p:cNvGrpSpPr/>
            <p:nvPr/>
          </p:nvGrpSpPr>
          <p:grpSpPr>
            <a:xfrm>
              <a:off x="2286520" y="-1"/>
              <a:ext cx="4818240" cy="6523906"/>
              <a:chOff x="0" y="0"/>
              <a:chExt cx="4818239" cy="6523904"/>
            </a:xfrm>
          </p:grpSpPr>
          <p:pic>
            <p:nvPicPr>
              <p:cNvPr id="165" name="Unbenanntes_Projekt-1.png" descr="Unbenanntes_Projekt-1.png"/>
              <p:cNvPicPr>
                <a:picLocks noChangeAspect="1"/>
              </p:cNvPicPr>
              <p:nvPr/>
            </p:nvPicPr>
            <p:blipFill>
              <a:blip r:embed="rId5">
                <a:extLst/>
              </a:blip>
              <a:srcRect l="13971" t="81753" r="75727" b="12265"/>
              <a:stretch>
                <a:fillRect/>
              </a:stretch>
            </p:blipFill>
            <p:spPr>
              <a:xfrm>
                <a:off x="0" y="5572740"/>
                <a:ext cx="1513497" cy="659126"/>
              </a:xfrm>
              <a:prstGeom prst="rect">
                <a:avLst/>
              </a:prstGeom>
              <a:ln w="12700" cap="flat">
                <a:noFill/>
                <a:miter lim="400000"/>
              </a:ln>
              <a:effectLst/>
            </p:spPr>
          </p:pic>
          <p:pic>
            <p:nvPicPr>
              <p:cNvPr id="166" name="Bild" descr="Bild"/>
              <p:cNvPicPr>
                <a:picLocks noChangeAspect="1"/>
              </p:cNvPicPr>
              <p:nvPr/>
            </p:nvPicPr>
            <p:blipFill>
              <a:blip r:embed="rId6">
                <a:extLst/>
              </a:blip>
              <a:srcRect l="33380" t="43276" r="59544" b="50723"/>
              <a:stretch>
                <a:fillRect/>
              </a:stretch>
            </p:blipFill>
            <p:spPr>
              <a:xfrm>
                <a:off x="3603634" y="240006"/>
                <a:ext cx="1214606" cy="772620"/>
              </a:xfrm>
              <a:prstGeom prst="rect">
                <a:avLst/>
              </a:prstGeom>
              <a:ln w="12700" cap="flat">
                <a:noFill/>
                <a:miter lim="400000"/>
              </a:ln>
              <a:effectLst/>
            </p:spPr>
          </p:pic>
          <p:sp>
            <p:nvSpPr>
              <p:cNvPr id="167" name="10m"/>
              <p:cNvSpPr txBox="1"/>
              <p:nvPr/>
            </p:nvSpPr>
            <p:spPr>
              <a:xfrm>
                <a:off x="341832" y="5980047"/>
                <a:ext cx="829986" cy="5438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1800" b="0">
                    <a:latin typeface="+mn-lt"/>
                    <a:ea typeface="+mn-ea"/>
                    <a:cs typeface="+mn-cs"/>
                    <a:sym typeface="Helvetica Neue"/>
                  </a:defRPr>
                </a:lvl1pPr>
              </a:lstStyle>
              <a:p>
                <a:r>
                  <a:t>10m</a:t>
                </a:r>
              </a:p>
            </p:txBody>
          </p:sp>
          <p:sp>
            <p:nvSpPr>
              <p:cNvPr id="168" name="33m"/>
              <p:cNvSpPr txBox="1"/>
              <p:nvPr/>
            </p:nvSpPr>
            <p:spPr>
              <a:xfrm>
                <a:off x="3705500" y="-1"/>
                <a:ext cx="829987" cy="54385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1800" b="0">
                    <a:latin typeface="+mn-lt"/>
                    <a:ea typeface="+mn-ea"/>
                    <a:cs typeface="+mn-cs"/>
                    <a:sym typeface="Helvetica Neue"/>
                  </a:defRPr>
                </a:lvl1pPr>
              </a:lstStyle>
              <a:p>
                <a:r>
                  <a:t>33m</a:t>
                </a:r>
              </a:p>
            </p:txBody>
          </p:sp>
        </p:grpSp>
        <p:grpSp>
          <p:nvGrpSpPr>
            <p:cNvPr id="174" name="Gruppieren"/>
            <p:cNvGrpSpPr/>
            <p:nvPr/>
          </p:nvGrpSpPr>
          <p:grpSpPr>
            <a:xfrm>
              <a:off x="3553484" y="-1"/>
              <a:ext cx="4457150" cy="6523906"/>
              <a:chOff x="0" y="0"/>
              <a:chExt cx="4457149" cy="6523904"/>
            </a:xfrm>
          </p:grpSpPr>
          <p:pic>
            <p:nvPicPr>
              <p:cNvPr id="170" name="Unbenanntes_Projekt-1.png" descr="Unbenanntes_Projekt-1.png"/>
              <p:cNvPicPr>
                <a:picLocks noChangeAspect="1"/>
              </p:cNvPicPr>
              <p:nvPr/>
            </p:nvPicPr>
            <p:blipFill>
              <a:blip r:embed="rId5">
                <a:extLst/>
              </a:blip>
              <a:srcRect l="13971" t="81753" r="75727" b="12265"/>
              <a:stretch>
                <a:fillRect/>
              </a:stretch>
            </p:blipFill>
            <p:spPr>
              <a:xfrm>
                <a:off x="0" y="5572740"/>
                <a:ext cx="1513497" cy="659126"/>
              </a:xfrm>
              <a:prstGeom prst="rect">
                <a:avLst/>
              </a:prstGeom>
              <a:ln w="12700" cap="flat">
                <a:noFill/>
                <a:miter lim="400000"/>
              </a:ln>
              <a:effectLst/>
            </p:spPr>
          </p:pic>
          <p:pic>
            <p:nvPicPr>
              <p:cNvPr id="171" name="Bild" descr="Bild"/>
              <p:cNvPicPr>
                <a:picLocks noChangeAspect="1"/>
              </p:cNvPicPr>
              <p:nvPr/>
            </p:nvPicPr>
            <p:blipFill>
              <a:blip r:embed="rId6">
                <a:extLst/>
              </a:blip>
              <a:srcRect l="33380" t="43276" r="59544" b="50723"/>
              <a:stretch>
                <a:fillRect/>
              </a:stretch>
            </p:blipFill>
            <p:spPr>
              <a:xfrm>
                <a:off x="3242544" y="240005"/>
                <a:ext cx="1214606" cy="772620"/>
              </a:xfrm>
              <a:prstGeom prst="rect">
                <a:avLst/>
              </a:prstGeom>
              <a:ln w="12700" cap="flat">
                <a:noFill/>
                <a:miter lim="400000"/>
              </a:ln>
              <a:effectLst/>
            </p:spPr>
          </p:pic>
          <p:sp>
            <p:nvSpPr>
              <p:cNvPr id="172" name="20m"/>
              <p:cNvSpPr txBox="1"/>
              <p:nvPr/>
            </p:nvSpPr>
            <p:spPr>
              <a:xfrm>
                <a:off x="273720" y="5980047"/>
                <a:ext cx="829986" cy="5438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1800" b="0">
                    <a:latin typeface="+mn-lt"/>
                    <a:ea typeface="+mn-ea"/>
                    <a:cs typeface="+mn-cs"/>
                    <a:sym typeface="Helvetica Neue"/>
                  </a:defRPr>
                </a:lvl1pPr>
              </a:lstStyle>
              <a:p>
                <a:r>
                  <a:t>20m</a:t>
                </a:r>
              </a:p>
            </p:txBody>
          </p:sp>
          <p:sp>
            <p:nvSpPr>
              <p:cNvPr id="173" name="41m"/>
              <p:cNvSpPr txBox="1"/>
              <p:nvPr/>
            </p:nvSpPr>
            <p:spPr>
              <a:xfrm>
                <a:off x="3380364" y="-1"/>
                <a:ext cx="829986" cy="54385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1800" b="0">
                    <a:latin typeface="+mn-lt"/>
                    <a:ea typeface="+mn-ea"/>
                    <a:cs typeface="+mn-cs"/>
                    <a:sym typeface="Helvetica Neue"/>
                  </a:defRPr>
                </a:lvl1pPr>
              </a:lstStyle>
              <a:p>
                <a:r>
                  <a:t>41m</a:t>
                </a:r>
              </a:p>
            </p:txBody>
          </p:sp>
        </p:grpSp>
        <p:grpSp>
          <p:nvGrpSpPr>
            <p:cNvPr id="179" name="Gruppieren"/>
            <p:cNvGrpSpPr/>
            <p:nvPr/>
          </p:nvGrpSpPr>
          <p:grpSpPr>
            <a:xfrm>
              <a:off x="4751303" y="-1"/>
              <a:ext cx="4221290" cy="6523906"/>
              <a:chOff x="0" y="0"/>
              <a:chExt cx="4221288" cy="6523904"/>
            </a:xfrm>
          </p:grpSpPr>
          <p:pic>
            <p:nvPicPr>
              <p:cNvPr id="175" name="Unbenanntes_Projekt-1.png" descr="Unbenanntes_Projekt-1.png"/>
              <p:cNvPicPr>
                <a:picLocks noChangeAspect="1"/>
              </p:cNvPicPr>
              <p:nvPr/>
            </p:nvPicPr>
            <p:blipFill>
              <a:blip r:embed="rId7">
                <a:extLst/>
              </a:blip>
              <a:srcRect l="13971" t="81753" r="75727" b="12265"/>
              <a:stretch>
                <a:fillRect/>
              </a:stretch>
            </p:blipFill>
            <p:spPr>
              <a:xfrm>
                <a:off x="0" y="5572740"/>
                <a:ext cx="1513497" cy="659126"/>
              </a:xfrm>
              <a:prstGeom prst="rect">
                <a:avLst/>
              </a:prstGeom>
              <a:ln w="12700" cap="flat">
                <a:noFill/>
                <a:miter lim="400000"/>
              </a:ln>
              <a:effectLst/>
            </p:spPr>
          </p:pic>
          <p:pic>
            <p:nvPicPr>
              <p:cNvPr id="176" name="Bild" descr="Bild"/>
              <p:cNvPicPr>
                <a:picLocks noChangeAspect="1"/>
              </p:cNvPicPr>
              <p:nvPr/>
            </p:nvPicPr>
            <p:blipFill>
              <a:blip r:embed="rId6">
                <a:extLst/>
              </a:blip>
              <a:srcRect l="33380" t="43276" r="59544" b="50723"/>
              <a:stretch>
                <a:fillRect/>
              </a:stretch>
            </p:blipFill>
            <p:spPr>
              <a:xfrm>
                <a:off x="3006683" y="240006"/>
                <a:ext cx="1214606" cy="772620"/>
              </a:xfrm>
              <a:prstGeom prst="rect">
                <a:avLst/>
              </a:prstGeom>
              <a:ln w="12700" cap="flat">
                <a:noFill/>
                <a:miter lim="400000"/>
              </a:ln>
              <a:effectLst/>
            </p:spPr>
          </p:pic>
          <p:sp>
            <p:nvSpPr>
              <p:cNvPr id="177" name="30m"/>
              <p:cNvSpPr txBox="1"/>
              <p:nvPr/>
            </p:nvSpPr>
            <p:spPr>
              <a:xfrm>
                <a:off x="409944" y="5980047"/>
                <a:ext cx="829986" cy="5438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1800" b="0">
                    <a:latin typeface="+mn-lt"/>
                    <a:ea typeface="+mn-ea"/>
                    <a:cs typeface="+mn-cs"/>
                    <a:sym typeface="Helvetica Neue"/>
                  </a:defRPr>
                </a:lvl1pPr>
              </a:lstStyle>
              <a:p>
                <a:r>
                  <a:t>30m</a:t>
                </a:r>
              </a:p>
            </p:txBody>
          </p:sp>
          <p:sp>
            <p:nvSpPr>
              <p:cNvPr id="178" name="49m"/>
              <p:cNvSpPr txBox="1"/>
              <p:nvPr/>
            </p:nvSpPr>
            <p:spPr>
              <a:xfrm>
                <a:off x="3122281" y="-1"/>
                <a:ext cx="829986" cy="54385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1800" b="0">
                    <a:latin typeface="+mn-lt"/>
                    <a:ea typeface="+mn-ea"/>
                    <a:cs typeface="+mn-cs"/>
                    <a:sym typeface="Helvetica Neue"/>
                  </a:defRPr>
                </a:lvl1pPr>
              </a:lstStyle>
              <a:p>
                <a:r>
                  <a:t>49m</a:t>
                </a:r>
              </a:p>
            </p:txBody>
          </p:sp>
        </p:grpSp>
        <p:grpSp>
          <p:nvGrpSpPr>
            <p:cNvPr id="184" name="Gruppieren"/>
            <p:cNvGrpSpPr/>
            <p:nvPr/>
          </p:nvGrpSpPr>
          <p:grpSpPr>
            <a:xfrm>
              <a:off x="6097602" y="-1"/>
              <a:ext cx="3800346" cy="6523906"/>
              <a:chOff x="0" y="0"/>
              <a:chExt cx="3800344" cy="6523904"/>
            </a:xfrm>
          </p:grpSpPr>
          <p:pic>
            <p:nvPicPr>
              <p:cNvPr id="180" name="Unbenanntes_Projekt-1.png" descr="Unbenanntes_Projekt-1.png"/>
              <p:cNvPicPr>
                <a:picLocks noChangeAspect="1"/>
              </p:cNvPicPr>
              <p:nvPr/>
            </p:nvPicPr>
            <p:blipFill>
              <a:blip r:embed="rId5">
                <a:extLst/>
              </a:blip>
              <a:srcRect l="13971" t="81753" r="75727" b="12265"/>
              <a:stretch>
                <a:fillRect/>
              </a:stretch>
            </p:blipFill>
            <p:spPr>
              <a:xfrm>
                <a:off x="0" y="5572740"/>
                <a:ext cx="1513497" cy="659126"/>
              </a:xfrm>
              <a:prstGeom prst="rect">
                <a:avLst/>
              </a:prstGeom>
              <a:ln w="12700" cap="flat">
                <a:noFill/>
                <a:miter lim="400000"/>
              </a:ln>
              <a:effectLst/>
            </p:spPr>
          </p:pic>
          <p:pic>
            <p:nvPicPr>
              <p:cNvPr id="181" name="Bild" descr="Bild"/>
              <p:cNvPicPr>
                <a:picLocks noChangeAspect="1"/>
              </p:cNvPicPr>
              <p:nvPr/>
            </p:nvPicPr>
            <p:blipFill>
              <a:blip r:embed="rId6">
                <a:extLst/>
              </a:blip>
              <a:srcRect l="33380" t="43276" r="59544" b="50723"/>
              <a:stretch>
                <a:fillRect/>
              </a:stretch>
            </p:blipFill>
            <p:spPr>
              <a:xfrm>
                <a:off x="2585739" y="232976"/>
                <a:ext cx="1214606" cy="772620"/>
              </a:xfrm>
              <a:prstGeom prst="rect">
                <a:avLst/>
              </a:prstGeom>
              <a:ln w="12700" cap="flat">
                <a:noFill/>
                <a:miter lim="400000"/>
              </a:ln>
              <a:effectLst/>
            </p:spPr>
          </p:pic>
          <p:sp>
            <p:nvSpPr>
              <p:cNvPr id="182" name="40m"/>
              <p:cNvSpPr txBox="1"/>
              <p:nvPr/>
            </p:nvSpPr>
            <p:spPr>
              <a:xfrm>
                <a:off x="273720" y="5980047"/>
                <a:ext cx="829987" cy="5438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1800" b="0">
                    <a:latin typeface="+mn-lt"/>
                    <a:ea typeface="+mn-ea"/>
                    <a:cs typeface="+mn-cs"/>
                    <a:sym typeface="Helvetica Neue"/>
                  </a:defRPr>
                </a:lvl1pPr>
              </a:lstStyle>
              <a:p>
                <a:r>
                  <a:t>40m</a:t>
                </a:r>
              </a:p>
            </p:txBody>
          </p:sp>
          <p:sp>
            <p:nvSpPr>
              <p:cNvPr id="183" name="57m"/>
              <p:cNvSpPr txBox="1"/>
              <p:nvPr/>
            </p:nvSpPr>
            <p:spPr>
              <a:xfrm>
                <a:off x="2715718" y="-1"/>
                <a:ext cx="829986" cy="54385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1800" b="0">
                    <a:latin typeface="+mn-lt"/>
                    <a:ea typeface="+mn-ea"/>
                    <a:cs typeface="+mn-cs"/>
                    <a:sym typeface="Helvetica Neue"/>
                  </a:defRPr>
                </a:lvl1pPr>
              </a:lstStyle>
              <a:p>
                <a:r>
                  <a:t>57m</a:t>
                </a:r>
              </a:p>
            </p:txBody>
          </p:sp>
        </p:grpSp>
        <p:grpSp>
          <p:nvGrpSpPr>
            <p:cNvPr id="189" name="Gruppieren"/>
            <p:cNvGrpSpPr/>
            <p:nvPr/>
          </p:nvGrpSpPr>
          <p:grpSpPr>
            <a:xfrm>
              <a:off x="7216087" y="-1"/>
              <a:ext cx="3624851" cy="6523906"/>
              <a:chOff x="0" y="0"/>
              <a:chExt cx="3624850" cy="6523904"/>
            </a:xfrm>
          </p:grpSpPr>
          <p:pic>
            <p:nvPicPr>
              <p:cNvPr id="185" name="Unbenanntes_Projekt-1.png" descr="Unbenanntes_Projekt-1.png"/>
              <p:cNvPicPr>
                <a:picLocks noChangeAspect="1"/>
              </p:cNvPicPr>
              <p:nvPr/>
            </p:nvPicPr>
            <p:blipFill>
              <a:blip r:embed="rId5">
                <a:extLst/>
              </a:blip>
              <a:srcRect l="13971" t="81753" r="75727" b="12265"/>
              <a:stretch>
                <a:fillRect/>
              </a:stretch>
            </p:blipFill>
            <p:spPr>
              <a:xfrm>
                <a:off x="0" y="5572740"/>
                <a:ext cx="1513497" cy="659126"/>
              </a:xfrm>
              <a:prstGeom prst="rect">
                <a:avLst/>
              </a:prstGeom>
              <a:ln w="12700" cap="flat">
                <a:noFill/>
                <a:miter lim="400000"/>
              </a:ln>
              <a:effectLst/>
            </p:spPr>
          </p:pic>
          <p:pic>
            <p:nvPicPr>
              <p:cNvPr id="186" name="Bild" descr="Bild"/>
              <p:cNvPicPr>
                <a:picLocks noChangeAspect="1"/>
              </p:cNvPicPr>
              <p:nvPr/>
            </p:nvPicPr>
            <p:blipFill>
              <a:blip r:embed="rId6">
                <a:extLst/>
              </a:blip>
              <a:srcRect l="33380" t="43276" r="59544" b="50723"/>
              <a:stretch>
                <a:fillRect/>
              </a:stretch>
            </p:blipFill>
            <p:spPr>
              <a:xfrm>
                <a:off x="2410245" y="232976"/>
                <a:ext cx="1214606" cy="772620"/>
              </a:xfrm>
              <a:prstGeom prst="rect">
                <a:avLst/>
              </a:prstGeom>
              <a:ln w="12700" cap="flat">
                <a:noFill/>
                <a:miter lim="400000"/>
              </a:ln>
              <a:effectLst/>
            </p:spPr>
          </p:pic>
          <p:sp>
            <p:nvSpPr>
              <p:cNvPr id="187" name="50m"/>
              <p:cNvSpPr txBox="1"/>
              <p:nvPr/>
            </p:nvSpPr>
            <p:spPr>
              <a:xfrm>
                <a:off x="247558" y="5980047"/>
                <a:ext cx="829986" cy="5438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1800" b="0">
                    <a:latin typeface="+mn-lt"/>
                    <a:ea typeface="+mn-ea"/>
                    <a:cs typeface="+mn-cs"/>
                    <a:sym typeface="Helvetica Neue"/>
                  </a:defRPr>
                </a:lvl1pPr>
              </a:lstStyle>
              <a:p>
                <a:r>
                  <a:t>50m</a:t>
                </a:r>
              </a:p>
            </p:txBody>
          </p:sp>
          <p:sp>
            <p:nvSpPr>
              <p:cNvPr id="188" name="65m"/>
              <p:cNvSpPr txBox="1"/>
              <p:nvPr/>
            </p:nvSpPr>
            <p:spPr>
              <a:xfrm>
                <a:off x="2554643" y="-1"/>
                <a:ext cx="829986" cy="54385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1800" b="0">
                    <a:latin typeface="+mn-lt"/>
                    <a:ea typeface="+mn-ea"/>
                    <a:cs typeface="+mn-cs"/>
                    <a:sym typeface="Helvetica Neue"/>
                  </a:defRPr>
                </a:lvl1pPr>
              </a:lstStyle>
              <a:p>
                <a:r>
                  <a:t>65m</a:t>
                </a:r>
              </a:p>
            </p:txBody>
          </p:sp>
        </p:grpSp>
        <p:grpSp>
          <p:nvGrpSpPr>
            <p:cNvPr id="194" name="Gruppieren"/>
            <p:cNvGrpSpPr/>
            <p:nvPr/>
          </p:nvGrpSpPr>
          <p:grpSpPr>
            <a:xfrm>
              <a:off x="8283174" y="-1"/>
              <a:ext cx="3493856" cy="6523906"/>
              <a:chOff x="0" y="0"/>
              <a:chExt cx="3493854" cy="6523904"/>
            </a:xfrm>
          </p:grpSpPr>
          <p:pic>
            <p:nvPicPr>
              <p:cNvPr id="190" name="Unbenanntes_Projekt-1.png" descr="Unbenanntes_Projekt-1.png"/>
              <p:cNvPicPr>
                <a:picLocks noChangeAspect="1"/>
              </p:cNvPicPr>
              <p:nvPr/>
            </p:nvPicPr>
            <p:blipFill>
              <a:blip r:embed="rId5">
                <a:extLst/>
              </a:blip>
              <a:srcRect l="13971" t="81753" r="75727" b="12265"/>
              <a:stretch>
                <a:fillRect/>
              </a:stretch>
            </p:blipFill>
            <p:spPr>
              <a:xfrm>
                <a:off x="0" y="5572740"/>
                <a:ext cx="1513497" cy="659126"/>
              </a:xfrm>
              <a:prstGeom prst="rect">
                <a:avLst/>
              </a:prstGeom>
              <a:ln w="12700" cap="flat">
                <a:noFill/>
                <a:miter lim="400000"/>
              </a:ln>
              <a:effectLst/>
            </p:spPr>
          </p:pic>
          <p:pic>
            <p:nvPicPr>
              <p:cNvPr id="191" name="Bild" descr="Bild"/>
              <p:cNvPicPr>
                <a:picLocks noChangeAspect="1"/>
              </p:cNvPicPr>
              <p:nvPr/>
            </p:nvPicPr>
            <p:blipFill>
              <a:blip r:embed="rId6">
                <a:extLst/>
              </a:blip>
              <a:srcRect l="33380" t="43276" r="59544" b="50723"/>
              <a:stretch>
                <a:fillRect/>
              </a:stretch>
            </p:blipFill>
            <p:spPr>
              <a:xfrm>
                <a:off x="2279250" y="232976"/>
                <a:ext cx="1214605" cy="772620"/>
              </a:xfrm>
              <a:prstGeom prst="rect">
                <a:avLst/>
              </a:prstGeom>
              <a:ln w="12700" cap="flat">
                <a:noFill/>
                <a:miter lim="400000"/>
              </a:ln>
              <a:effectLst/>
            </p:spPr>
          </p:pic>
          <p:sp>
            <p:nvSpPr>
              <p:cNvPr id="192" name="60m"/>
              <p:cNvSpPr txBox="1"/>
              <p:nvPr/>
            </p:nvSpPr>
            <p:spPr>
              <a:xfrm>
                <a:off x="341832" y="5980047"/>
                <a:ext cx="829986" cy="5438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1800" b="0">
                    <a:latin typeface="+mn-lt"/>
                    <a:ea typeface="+mn-ea"/>
                    <a:cs typeface="+mn-cs"/>
                    <a:sym typeface="Helvetica Neue"/>
                  </a:defRPr>
                </a:lvl1pPr>
              </a:lstStyle>
              <a:p>
                <a:r>
                  <a:t>60m</a:t>
                </a:r>
              </a:p>
            </p:txBody>
          </p:sp>
          <p:sp>
            <p:nvSpPr>
              <p:cNvPr id="193" name="73m"/>
              <p:cNvSpPr txBox="1"/>
              <p:nvPr/>
            </p:nvSpPr>
            <p:spPr>
              <a:xfrm>
                <a:off x="2427292" y="-1"/>
                <a:ext cx="829986" cy="54385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1800" b="0">
                    <a:latin typeface="+mn-lt"/>
                    <a:ea typeface="+mn-ea"/>
                    <a:cs typeface="+mn-cs"/>
                    <a:sym typeface="Helvetica Neue"/>
                  </a:defRPr>
                </a:lvl1pPr>
              </a:lstStyle>
              <a:p>
                <a:r>
                  <a:t>73m</a:t>
                </a:r>
              </a:p>
            </p:txBody>
          </p:sp>
        </p:grpSp>
        <p:grpSp>
          <p:nvGrpSpPr>
            <p:cNvPr id="199" name="Gruppieren"/>
            <p:cNvGrpSpPr/>
            <p:nvPr/>
          </p:nvGrpSpPr>
          <p:grpSpPr>
            <a:xfrm>
              <a:off x="9492322" y="-1"/>
              <a:ext cx="3216448" cy="6523906"/>
              <a:chOff x="0" y="0"/>
              <a:chExt cx="3216447" cy="6523904"/>
            </a:xfrm>
          </p:grpSpPr>
          <p:pic>
            <p:nvPicPr>
              <p:cNvPr id="195" name="Unbenanntes_Projekt-1.png" descr="Unbenanntes_Projekt-1.png"/>
              <p:cNvPicPr>
                <a:picLocks noChangeAspect="1"/>
              </p:cNvPicPr>
              <p:nvPr/>
            </p:nvPicPr>
            <p:blipFill>
              <a:blip r:embed="rId5">
                <a:extLst/>
              </a:blip>
              <a:srcRect l="13971" t="81753" r="75727" b="12265"/>
              <a:stretch>
                <a:fillRect/>
              </a:stretch>
            </p:blipFill>
            <p:spPr>
              <a:xfrm>
                <a:off x="0" y="5572740"/>
                <a:ext cx="1513497" cy="659126"/>
              </a:xfrm>
              <a:prstGeom prst="rect">
                <a:avLst/>
              </a:prstGeom>
              <a:ln w="12700" cap="flat">
                <a:noFill/>
                <a:miter lim="400000"/>
              </a:ln>
              <a:effectLst/>
            </p:spPr>
          </p:pic>
          <p:pic>
            <p:nvPicPr>
              <p:cNvPr id="196" name="Bild" descr="Bild"/>
              <p:cNvPicPr>
                <a:picLocks noChangeAspect="1"/>
              </p:cNvPicPr>
              <p:nvPr/>
            </p:nvPicPr>
            <p:blipFill>
              <a:blip r:embed="rId6">
                <a:extLst/>
              </a:blip>
              <a:srcRect l="33380" t="43276" r="59544" b="50723"/>
              <a:stretch>
                <a:fillRect/>
              </a:stretch>
            </p:blipFill>
            <p:spPr>
              <a:xfrm>
                <a:off x="2001842" y="232976"/>
                <a:ext cx="1214606" cy="772620"/>
              </a:xfrm>
              <a:prstGeom prst="rect">
                <a:avLst/>
              </a:prstGeom>
              <a:ln w="12700" cap="flat">
                <a:noFill/>
                <a:miter lim="400000"/>
              </a:ln>
              <a:effectLst/>
            </p:spPr>
          </p:pic>
          <p:sp>
            <p:nvSpPr>
              <p:cNvPr id="197" name="70m"/>
              <p:cNvSpPr txBox="1"/>
              <p:nvPr/>
            </p:nvSpPr>
            <p:spPr>
              <a:xfrm>
                <a:off x="312327" y="5980047"/>
                <a:ext cx="829986" cy="5438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1800" b="0">
                    <a:latin typeface="+mn-lt"/>
                    <a:ea typeface="+mn-ea"/>
                    <a:cs typeface="+mn-cs"/>
                    <a:sym typeface="Helvetica Neue"/>
                  </a:defRPr>
                </a:lvl1pPr>
              </a:lstStyle>
              <a:p>
                <a:r>
                  <a:t>70m</a:t>
                </a:r>
              </a:p>
            </p:txBody>
          </p:sp>
          <p:sp>
            <p:nvSpPr>
              <p:cNvPr id="198" name="81m"/>
              <p:cNvSpPr txBox="1"/>
              <p:nvPr/>
            </p:nvSpPr>
            <p:spPr>
              <a:xfrm>
                <a:off x="2143192" y="-1"/>
                <a:ext cx="829986" cy="54385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1800" b="0">
                    <a:latin typeface="+mn-lt"/>
                    <a:ea typeface="+mn-ea"/>
                    <a:cs typeface="+mn-cs"/>
                    <a:sym typeface="Helvetica Neue"/>
                  </a:defRPr>
                </a:lvl1pPr>
              </a:lstStyle>
              <a:p>
                <a:r>
                  <a:t>81m</a:t>
                </a:r>
              </a:p>
            </p:txBody>
          </p:sp>
        </p:grpSp>
        <p:grpSp>
          <p:nvGrpSpPr>
            <p:cNvPr id="204" name="Gruppieren"/>
            <p:cNvGrpSpPr/>
            <p:nvPr/>
          </p:nvGrpSpPr>
          <p:grpSpPr>
            <a:xfrm>
              <a:off x="10878690" y="-1"/>
              <a:ext cx="2810122" cy="6523906"/>
              <a:chOff x="0" y="0"/>
              <a:chExt cx="2810121" cy="6523904"/>
            </a:xfrm>
          </p:grpSpPr>
          <p:pic>
            <p:nvPicPr>
              <p:cNvPr id="200" name="Unbenanntes_Projekt-1.png" descr="Unbenanntes_Projekt-1.png"/>
              <p:cNvPicPr>
                <a:picLocks noChangeAspect="1"/>
              </p:cNvPicPr>
              <p:nvPr/>
            </p:nvPicPr>
            <p:blipFill>
              <a:blip r:embed="rId5">
                <a:extLst/>
              </a:blip>
              <a:srcRect l="13971" t="81753" r="75727" b="12265"/>
              <a:stretch>
                <a:fillRect/>
              </a:stretch>
            </p:blipFill>
            <p:spPr>
              <a:xfrm>
                <a:off x="0" y="5572740"/>
                <a:ext cx="1513497" cy="659126"/>
              </a:xfrm>
              <a:prstGeom prst="rect">
                <a:avLst/>
              </a:prstGeom>
              <a:ln w="12700" cap="flat">
                <a:noFill/>
                <a:miter lim="400000"/>
              </a:ln>
              <a:effectLst/>
            </p:spPr>
          </p:pic>
          <p:pic>
            <p:nvPicPr>
              <p:cNvPr id="201" name="Bild" descr="Bild"/>
              <p:cNvPicPr>
                <a:picLocks noChangeAspect="1"/>
              </p:cNvPicPr>
              <p:nvPr/>
            </p:nvPicPr>
            <p:blipFill>
              <a:blip r:embed="rId6">
                <a:extLst/>
              </a:blip>
              <a:srcRect l="33380" t="43276" r="59544" b="50723"/>
              <a:stretch>
                <a:fillRect/>
              </a:stretch>
            </p:blipFill>
            <p:spPr>
              <a:xfrm>
                <a:off x="1595516" y="249683"/>
                <a:ext cx="1214606" cy="772620"/>
              </a:xfrm>
              <a:prstGeom prst="rect">
                <a:avLst/>
              </a:prstGeom>
              <a:ln w="12700" cap="flat">
                <a:noFill/>
                <a:miter lim="400000"/>
              </a:ln>
              <a:effectLst/>
            </p:spPr>
          </p:pic>
          <p:sp>
            <p:nvSpPr>
              <p:cNvPr id="202" name="80m"/>
              <p:cNvSpPr txBox="1"/>
              <p:nvPr/>
            </p:nvSpPr>
            <p:spPr>
              <a:xfrm>
                <a:off x="221396" y="5980047"/>
                <a:ext cx="829986" cy="5438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1800" b="0">
                    <a:latin typeface="+mn-lt"/>
                    <a:ea typeface="+mn-ea"/>
                    <a:cs typeface="+mn-cs"/>
                    <a:sym typeface="Helvetica Neue"/>
                  </a:defRPr>
                </a:lvl1pPr>
              </a:lstStyle>
              <a:p>
                <a:r>
                  <a:t>80m</a:t>
                </a:r>
              </a:p>
            </p:txBody>
          </p:sp>
          <p:sp>
            <p:nvSpPr>
              <p:cNvPr id="203" name="89m"/>
              <p:cNvSpPr txBox="1"/>
              <p:nvPr/>
            </p:nvSpPr>
            <p:spPr>
              <a:xfrm>
                <a:off x="1716411" y="-1"/>
                <a:ext cx="829986" cy="54385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1800" b="0">
                    <a:latin typeface="+mn-lt"/>
                    <a:ea typeface="+mn-ea"/>
                    <a:cs typeface="+mn-cs"/>
                    <a:sym typeface="Helvetica Neue"/>
                  </a:defRPr>
                </a:lvl1pPr>
              </a:lstStyle>
              <a:p>
                <a:r>
                  <a:t>89m</a:t>
                </a:r>
              </a:p>
            </p:txBody>
          </p:sp>
        </p:grpSp>
        <p:grpSp>
          <p:nvGrpSpPr>
            <p:cNvPr id="209" name="Gruppieren"/>
            <p:cNvGrpSpPr/>
            <p:nvPr/>
          </p:nvGrpSpPr>
          <p:grpSpPr>
            <a:xfrm>
              <a:off x="12145654" y="-1"/>
              <a:ext cx="2550700" cy="6523906"/>
              <a:chOff x="0" y="0"/>
              <a:chExt cx="2550698" cy="6523904"/>
            </a:xfrm>
          </p:grpSpPr>
          <p:pic>
            <p:nvPicPr>
              <p:cNvPr id="205" name="Unbenanntes_Projekt-1.png" descr="Unbenanntes_Projekt-1.png"/>
              <p:cNvPicPr>
                <a:picLocks noChangeAspect="1"/>
              </p:cNvPicPr>
              <p:nvPr/>
            </p:nvPicPr>
            <p:blipFill>
              <a:blip r:embed="rId5">
                <a:extLst/>
              </a:blip>
              <a:srcRect l="13971" t="81753" r="75727" b="12265"/>
              <a:stretch>
                <a:fillRect/>
              </a:stretch>
            </p:blipFill>
            <p:spPr>
              <a:xfrm>
                <a:off x="0" y="5572740"/>
                <a:ext cx="1513497" cy="659126"/>
              </a:xfrm>
              <a:prstGeom prst="rect">
                <a:avLst/>
              </a:prstGeom>
              <a:ln w="12700" cap="flat">
                <a:noFill/>
                <a:miter lim="400000"/>
              </a:ln>
              <a:effectLst/>
            </p:spPr>
          </p:pic>
          <p:pic>
            <p:nvPicPr>
              <p:cNvPr id="206" name="Bild" descr="Bild"/>
              <p:cNvPicPr>
                <a:picLocks noChangeAspect="1"/>
              </p:cNvPicPr>
              <p:nvPr/>
            </p:nvPicPr>
            <p:blipFill>
              <a:blip r:embed="rId6">
                <a:extLst/>
              </a:blip>
              <a:srcRect l="33380" t="43276" r="59544" b="50723"/>
              <a:stretch>
                <a:fillRect/>
              </a:stretch>
            </p:blipFill>
            <p:spPr>
              <a:xfrm>
                <a:off x="1336093" y="249683"/>
                <a:ext cx="1214606" cy="772620"/>
              </a:xfrm>
              <a:prstGeom prst="rect">
                <a:avLst/>
              </a:prstGeom>
              <a:ln w="12700" cap="flat">
                <a:noFill/>
                <a:miter lim="400000"/>
              </a:ln>
              <a:effectLst/>
            </p:spPr>
          </p:pic>
          <p:sp>
            <p:nvSpPr>
              <p:cNvPr id="207" name="90m"/>
              <p:cNvSpPr txBox="1"/>
              <p:nvPr/>
            </p:nvSpPr>
            <p:spPr>
              <a:xfrm>
                <a:off x="337418" y="5980047"/>
                <a:ext cx="829986" cy="5438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1800" b="0">
                    <a:latin typeface="+mn-lt"/>
                    <a:ea typeface="+mn-ea"/>
                    <a:cs typeface="+mn-cs"/>
                    <a:sym typeface="Helvetica Neue"/>
                  </a:defRPr>
                </a:lvl1pPr>
              </a:lstStyle>
              <a:p>
                <a:r>
                  <a:t>90m</a:t>
                </a:r>
              </a:p>
            </p:txBody>
          </p:sp>
          <p:sp>
            <p:nvSpPr>
              <p:cNvPr id="208" name="97m"/>
              <p:cNvSpPr txBox="1"/>
              <p:nvPr/>
            </p:nvSpPr>
            <p:spPr>
              <a:xfrm>
                <a:off x="1337391" y="-1"/>
                <a:ext cx="829986" cy="54385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1800" b="0">
                    <a:latin typeface="+mn-lt"/>
                    <a:ea typeface="+mn-ea"/>
                    <a:cs typeface="+mn-cs"/>
                    <a:sym typeface="Helvetica Neue"/>
                  </a:defRPr>
                </a:lvl1pPr>
              </a:lstStyle>
              <a:p>
                <a:r>
                  <a:t>97m</a:t>
                </a:r>
              </a:p>
            </p:txBody>
          </p:sp>
        </p:grpSp>
        <p:grpSp>
          <p:nvGrpSpPr>
            <p:cNvPr id="214" name="Gruppieren"/>
            <p:cNvGrpSpPr/>
            <p:nvPr/>
          </p:nvGrpSpPr>
          <p:grpSpPr>
            <a:xfrm>
              <a:off x="13422808" y="-1"/>
              <a:ext cx="2188512" cy="6523906"/>
              <a:chOff x="0" y="0"/>
              <a:chExt cx="2188511" cy="6523904"/>
            </a:xfrm>
          </p:grpSpPr>
          <p:pic>
            <p:nvPicPr>
              <p:cNvPr id="210" name="Unbenanntes_Projekt-1.png" descr="Unbenanntes_Projekt-1.png"/>
              <p:cNvPicPr>
                <a:picLocks noChangeAspect="1"/>
              </p:cNvPicPr>
              <p:nvPr/>
            </p:nvPicPr>
            <p:blipFill>
              <a:blip r:embed="rId5">
                <a:extLst/>
              </a:blip>
              <a:srcRect l="13971" t="81753" r="75727" b="12265"/>
              <a:stretch>
                <a:fillRect/>
              </a:stretch>
            </p:blipFill>
            <p:spPr>
              <a:xfrm>
                <a:off x="0" y="5572740"/>
                <a:ext cx="1513497" cy="659126"/>
              </a:xfrm>
              <a:prstGeom prst="rect">
                <a:avLst/>
              </a:prstGeom>
              <a:ln w="12700" cap="flat">
                <a:noFill/>
                <a:miter lim="400000"/>
              </a:ln>
              <a:effectLst/>
            </p:spPr>
          </p:pic>
          <p:pic>
            <p:nvPicPr>
              <p:cNvPr id="211" name="Bild" descr="Bild"/>
              <p:cNvPicPr>
                <a:picLocks noChangeAspect="1"/>
              </p:cNvPicPr>
              <p:nvPr/>
            </p:nvPicPr>
            <p:blipFill>
              <a:blip r:embed="rId6">
                <a:extLst/>
              </a:blip>
              <a:srcRect l="33380" t="43276" r="59544" b="50723"/>
              <a:stretch>
                <a:fillRect/>
              </a:stretch>
            </p:blipFill>
            <p:spPr>
              <a:xfrm>
                <a:off x="973906" y="249683"/>
                <a:ext cx="1214606" cy="772620"/>
              </a:xfrm>
              <a:prstGeom prst="rect">
                <a:avLst/>
              </a:prstGeom>
              <a:ln w="12700" cap="flat">
                <a:noFill/>
                <a:miter lim="400000"/>
              </a:ln>
              <a:effectLst/>
            </p:spPr>
          </p:pic>
          <p:sp>
            <p:nvSpPr>
              <p:cNvPr id="212" name="100m"/>
              <p:cNvSpPr txBox="1"/>
              <p:nvPr/>
            </p:nvSpPr>
            <p:spPr>
              <a:xfrm>
                <a:off x="341832" y="5980047"/>
                <a:ext cx="1003647" cy="5438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1800" b="0">
                    <a:latin typeface="+mn-lt"/>
                    <a:ea typeface="+mn-ea"/>
                    <a:cs typeface="+mn-cs"/>
                    <a:sym typeface="Helvetica Neue"/>
                  </a:defRPr>
                </a:lvl1pPr>
              </a:lstStyle>
              <a:p>
                <a:r>
                  <a:t>100m</a:t>
                </a:r>
              </a:p>
            </p:txBody>
          </p:sp>
          <p:sp>
            <p:nvSpPr>
              <p:cNvPr id="213" name="105m"/>
              <p:cNvSpPr txBox="1"/>
              <p:nvPr/>
            </p:nvSpPr>
            <p:spPr>
              <a:xfrm>
                <a:off x="1069438" y="-1"/>
                <a:ext cx="1003647" cy="54385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1800" b="0">
                    <a:latin typeface="+mn-lt"/>
                    <a:ea typeface="+mn-ea"/>
                    <a:cs typeface="+mn-cs"/>
                    <a:sym typeface="Helvetica Neue"/>
                  </a:defRPr>
                </a:lvl1pPr>
              </a:lstStyle>
              <a:p>
                <a:r>
                  <a:t>105m</a:t>
                </a:r>
              </a:p>
            </p:txBody>
          </p:sp>
        </p:grpSp>
        <p:grpSp>
          <p:nvGrpSpPr>
            <p:cNvPr id="217" name="Gruppieren"/>
            <p:cNvGrpSpPr/>
            <p:nvPr/>
          </p:nvGrpSpPr>
          <p:grpSpPr>
            <a:xfrm>
              <a:off x="0" y="3695772"/>
              <a:ext cx="15148829" cy="1099099"/>
              <a:chOff x="0" y="0"/>
              <a:chExt cx="15148828" cy="1099098"/>
            </a:xfrm>
          </p:grpSpPr>
          <p:pic>
            <p:nvPicPr>
              <p:cNvPr id="215" name="Bild" descr="Bild"/>
              <p:cNvPicPr>
                <a:picLocks noChangeAspect="1"/>
              </p:cNvPicPr>
              <p:nvPr/>
            </p:nvPicPr>
            <p:blipFill>
              <a:blip r:embed="rId8">
                <a:extLst/>
              </a:blip>
              <a:srcRect l="651" t="51902" r="21473" b="41306"/>
              <a:stretch>
                <a:fillRect/>
              </a:stretch>
            </p:blipFill>
            <p:spPr>
              <a:xfrm>
                <a:off x="0" y="108450"/>
                <a:ext cx="15148829" cy="990649"/>
              </a:xfrm>
              <a:prstGeom prst="rect">
                <a:avLst/>
              </a:prstGeom>
              <a:ln w="12700" cap="flat">
                <a:noFill/>
                <a:miter lim="400000"/>
              </a:ln>
              <a:effectLst/>
            </p:spPr>
          </p:pic>
          <p:sp>
            <p:nvSpPr>
              <p:cNvPr id="216" name="100m"/>
              <p:cNvSpPr txBox="1"/>
              <p:nvPr/>
            </p:nvSpPr>
            <p:spPr>
              <a:xfrm>
                <a:off x="7982563" y="0"/>
                <a:ext cx="1367067" cy="7320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2600" b="0">
                    <a:latin typeface="+mn-lt"/>
                    <a:ea typeface="+mn-ea"/>
                    <a:cs typeface="+mn-cs"/>
                    <a:sym typeface="Helvetica Neue"/>
                  </a:defRPr>
                </a:lvl1pPr>
              </a:lstStyle>
              <a:p>
                <a:r>
                  <a:t>100m</a:t>
                </a:r>
              </a:p>
            </p:txBody>
          </p:sp>
        </p:grpSp>
        <p:grpSp>
          <p:nvGrpSpPr>
            <p:cNvPr id="220" name="Gruppieren"/>
            <p:cNvGrpSpPr/>
            <p:nvPr/>
          </p:nvGrpSpPr>
          <p:grpSpPr>
            <a:xfrm>
              <a:off x="1784869" y="2339048"/>
              <a:ext cx="4126313" cy="679892"/>
              <a:chOff x="0" y="0"/>
              <a:chExt cx="4126311" cy="679890"/>
            </a:xfrm>
          </p:grpSpPr>
          <p:sp>
            <p:nvSpPr>
              <p:cNvPr id="218" name="25m"/>
              <p:cNvSpPr txBox="1"/>
              <p:nvPr/>
            </p:nvSpPr>
            <p:spPr>
              <a:xfrm>
                <a:off x="2019360" y="-1"/>
                <a:ext cx="829986" cy="54385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1800" b="0">
                    <a:latin typeface="+mn-lt"/>
                    <a:ea typeface="+mn-ea"/>
                    <a:cs typeface="+mn-cs"/>
                    <a:sym typeface="Helvetica Neue"/>
                  </a:defRPr>
                </a:lvl1pPr>
              </a:lstStyle>
              <a:p>
                <a:r>
                  <a:t>25m</a:t>
                </a:r>
              </a:p>
            </p:txBody>
          </p:sp>
          <p:pic>
            <p:nvPicPr>
              <p:cNvPr id="219" name="Bild" descr="Bild"/>
              <p:cNvPicPr>
                <a:picLocks noChangeAspect="1"/>
              </p:cNvPicPr>
              <p:nvPr/>
            </p:nvPicPr>
            <p:blipFill>
              <a:blip r:embed="rId8">
                <a:extLst/>
              </a:blip>
              <a:srcRect l="651" t="51902" r="21473" b="41306"/>
              <a:stretch>
                <a:fillRect/>
              </a:stretch>
            </p:blipFill>
            <p:spPr>
              <a:xfrm>
                <a:off x="0" y="410053"/>
                <a:ext cx="4126312" cy="269838"/>
              </a:xfrm>
              <a:prstGeom prst="rect">
                <a:avLst/>
              </a:prstGeom>
              <a:ln w="12700" cap="flat">
                <a:noFill/>
                <a:miter lim="400000"/>
              </a:ln>
              <a:effectLst>
                <a:outerShdw blurRad="88900" dist="25400" dir="5400000" rotWithShape="0">
                  <a:srgbClr val="000000">
                    <a:alpha val="50000"/>
                  </a:srgbClr>
                </a:outerShdw>
              </a:effectLst>
            </p:spPr>
          </p:pic>
        </p:grpSp>
      </p:grpSp>
      <p:pic>
        <p:nvPicPr>
          <p:cNvPr id="222" name="Unbenannt1.png" descr="Unbenannt1.png"/>
          <p:cNvPicPr>
            <a:picLocks noChangeAspect="1"/>
          </p:cNvPicPr>
          <p:nvPr/>
        </p:nvPicPr>
        <p:blipFill>
          <a:blip r:embed="rId9">
            <a:extLst/>
          </a:blip>
          <a:stretch>
            <a:fillRect/>
          </a:stretch>
        </p:blipFill>
        <p:spPr>
          <a:xfrm>
            <a:off x="19360652" y="3375016"/>
            <a:ext cx="1469842" cy="1607007"/>
          </a:xfrm>
          <a:prstGeom prst="rect">
            <a:avLst/>
          </a:prstGeom>
          <a:ln w="12700">
            <a:miter lim="400000"/>
          </a:ln>
        </p:spPr>
      </p:pic>
      <p:sp>
        <p:nvSpPr>
          <p:cNvPr id="223" name="?"/>
          <p:cNvSpPr txBox="1"/>
          <p:nvPr/>
        </p:nvSpPr>
        <p:spPr>
          <a:xfrm>
            <a:off x="20258216" y="2595964"/>
            <a:ext cx="504429" cy="1247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6400" b="0">
                <a:latin typeface="Open Sans"/>
                <a:ea typeface="Open Sans"/>
                <a:cs typeface="Open Sans"/>
                <a:sym typeface="Open Sans"/>
              </a:defRPr>
            </a:lvl1pPr>
          </a:lstStyle>
          <a:p>
            <a:r>
              <a:t>?</a:t>
            </a:r>
          </a:p>
        </p:txBody>
      </p:sp>
      <p:sp>
        <p:nvSpPr>
          <p:cNvPr id="224" name="Bild von PIKAS digi. Lizenz: CC BY-SA 4.0"/>
          <p:cNvSpPr txBox="1"/>
          <p:nvPr/>
        </p:nvSpPr>
        <p:spPr>
          <a:xfrm>
            <a:off x="3071760" y="13247856"/>
            <a:ext cx="4518299" cy="4222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pPr defTabSz="642937">
              <a:lnSpc>
                <a:spcPct val="100000"/>
              </a:lnSpc>
              <a:spcBef>
                <a:spcPts val="0"/>
              </a:spcBef>
              <a:defRPr sz="1800" b="0">
                <a:solidFill>
                  <a:srgbClr val="D9D9D9"/>
                </a:solidFill>
                <a:latin typeface="Helvetica"/>
                <a:ea typeface="Helvetica"/>
                <a:cs typeface="Helvetica"/>
                <a:sym typeface="Helvetica"/>
              </a:defRPr>
            </a:pPr>
            <a:r>
              <a:rPr>
                <a:solidFill>
                  <a:srgbClr val="FFFFFF"/>
                </a:solidFill>
              </a:rPr>
              <a:t>Bild von PIKAS digi. Lizenz: CC BY-SA 4.0</a:t>
            </a:r>
            <a:r>
              <a:rPr sz="1600">
                <a:solidFill>
                  <a:srgbClr val="FFFFFF"/>
                </a:solidFill>
                <a:latin typeface="Times Roman"/>
                <a:ea typeface="Times Roman"/>
                <a:cs typeface="Times Roman"/>
                <a:sym typeface="Times Roman"/>
              </a:rPr>
              <a:t> </a:t>
            </a:r>
          </a:p>
        </p:txBody>
      </p:sp>
      <p:sp>
        <p:nvSpPr>
          <p:cNvPr id="225" name="Eine Skizze ist eine einfache Zeichnung"/>
          <p:cNvSpPr txBox="1"/>
          <p:nvPr/>
        </p:nvSpPr>
        <p:spPr>
          <a:xfrm>
            <a:off x="5350054" y="3350058"/>
            <a:ext cx="13683892" cy="1143001"/>
          </a:xfrm>
          <a:prstGeom prst="rect">
            <a:avLst/>
          </a:prstGeom>
          <a:solidFill>
            <a:srgbClr val="044D84"/>
          </a:solidFill>
          <a:ln w="1143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ctr" defTabSz="693419">
              <a:lnSpc>
                <a:spcPct val="100000"/>
              </a:lnSpc>
              <a:spcBef>
                <a:spcPts val="0"/>
              </a:spcBef>
              <a:defRPr sz="5040">
                <a:solidFill>
                  <a:srgbClr val="FFFFFF"/>
                </a:solidFill>
              </a:defRPr>
            </a:lvl1pPr>
          </a:lstStyle>
          <a:p>
            <a:r>
              <a:t>Eine Skizze ist eine einfache Zeichnung</a:t>
            </a:r>
          </a:p>
        </p:txBody>
      </p:sp>
      <p:sp>
        <p:nvSpPr>
          <p:cNvPr id="226" name="Bearbeitungshilfe Skizze verwenden"/>
          <p:cNvSpPr txBox="1">
            <a:spLocks noGrp="1"/>
          </p:cNvSpPr>
          <p:nvPr>
            <p:ph type="subTitle" sz="quarter" idx="1"/>
          </p:nvPr>
        </p:nvSpPr>
        <p:spPr>
          <a:xfrm>
            <a:off x="5028246" y="207907"/>
            <a:ext cx="16323470" cy="1660629"/>
          </a:xfrm>
          <a:prstGeom prst="rect">
            <a:avLst/>
          </a:prstGeom>
          <a:solidFill>
            <a:srgbClr val="FFFFFF"/>
          </a:solidFill>
          <a:ln w="127000">
            <a:solidFill>
              <a:srgbClr val="FFFFFF"/>
            </a:solidFill>
          </a:ln>
        </p:spPr>
        <p:txBody>
          <a:bodyPr anchor="ctr"/>
          <a:lstStyle/>
          <a:p>
            <a:pPr defTabSz="2438339">
              <a:lnSpc>
                <a:spcPct val="90000"/>
              </a:lnSpc>
              <a:spcBef>
                <a:spcPts val="4500"/>
              </a:spcBef>
              <a:defRPr sz="6000">
                <a:latin typeface="+mj-lt"/>
                <a:ea typeface="+mj-ea"/>
                <a:cs typeface="+mj-cs"/>
                <a:sym typeface="Open Sans Light"/>
              </a:defRPr>
            </a:pPr>
            <a:r>
              <a:t>Bearbeitungshilfe </a:t>
            </a:r>
            <a:r>
              <a:rPr>
                <a:solidFill>
                  <a:srgbClr val="A0030F"/>
                </a:solidFill>
              </a:rPr>
              <a:t>Skizze</a:t>
            </a:r>
            <a:r>
              <a:t> verwenden</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8" name="Gruppieren"/>
          <p:cNvGrpSpPr/>
          <p:nvPr/>
        </p:nvGrpSpPr>
        <p:grpSpPr>
          <a:xfrm>
            <a:off x="3162457" y="5911081"/>
            <a:ext cx="16144843" cy="6523906"/>
            <a:chOff x="0" y="0"/>
            <a:chExt cx="16144843" cy="6523904"/>
          </a:xfrm>
        </p:grpSpPr>
        <p:pic>
          <p:nvPicPr>
            <p:cNvPr id="230" name="Bild" descr="Bild"/>
            <p:cNvPicPr>
              <a:picLocks noChangeAspect="1"/>
            </p:cNvPicPr>
            <p:nvPr/>
          </p:nvPicPr>
          <p:blipFill>
            <a:blip r:embed="rId3">
              <a:extLst/>
            </a:blip>
            <a:srcRect l="12928" t="45699" r="10255" b="17593"/>
            <a:stretch>
              <a:fillRect/>
            </a:stretch>
          </p:blipFill>
          <p:spPr>
            <a:xfrm>
              <a:off x="1935377" y="649402"/>
              <a:ext cx="14209467" cy="5092492"/>
            </a:xfrm>
            <a:prstGeom prst="rect">
              <a:avLst/>
            </a:prstGeom>
            <a:ln w="12700" cap="flat">
              <a:noFill/>
              <a:miter lim="400000"/>
            </a:ln>
            <a:effectLst/>
          </p:spPr>
        </p:pic>
        <p:pic>
          <p:nvPicPr>
            <p:cNvPr id="231" name="Bild" descr="Bild"/>
            <p:cNvPicPr>
              <a:picLocks noChangeAspect="1"/>
            </p:cNvPicPr>
            <p:nvPr/>
          </p:nvPicPr>
          <p:blipFill>
            <a:blip r:embed="rId4">
              <a:extLst/>
            </a:blip>
            <a:srcRect l="8177" t="48074" r="62549" b="16720"/>
            <a:stretch>
              <a:fillRect/>
            </a:stretch>
          </p:blipFill>
          <p:spPr>
            <a:xfrm>
              <a:off x="1111428" y="1019850"/>
              <a:ext cx="5342242" cy="4818719"/>
            </a:xfrm>
            <a:prstGeom prst="rect">
              <a:avLst/>
            </a:prstGeom>
            <a:ln w="12700" cap="flat">
              <a:noFill/>
              <a:miter lim="400000"/>
            </a:ln>
            <a:effectLst/>
          </p:spPr>
        </p:pic>
        <p:grpSp>
          <p:nvGrpSpPr>
            <p:cNvPr id="236" name="Gruppieren"/>
            <p:cNvGrpSpPr/>
            <p:nvPr/>
          </p:nvGrpSpPr>
          <p:grpSpPr>
            <a:xfrm>
              <a:off x="2286520" y="-1"/>
              <a:ext cx="4818240" cy="6523906"/>
              <a:chOff x="0" y="0"/>
              <a:chExt cx="4818239" cy="6523904"/>
            </a:xfrm>
          </p:grpSpPr>
          <p:pic>
            <p:nvPicPr>
              <p:cNvPr id="232" name="Unbenanntes_Projekt-1.png" descr="Unbenanntes_Projekt-1.png"/>
              <p:cNvPicPr>
                <a:picLocks noChangeAspect="1"/>
              </p:cNvPicPr>
              <p:nvPr/>
            </p:nvPicPr>
            <p:blipFill>
              <a:blip r:embed="rId5">
                <a:extLst/>
              </a:blip>
              <a:srcRect l="13971" t="81753" r="75727" b="12265"/>
              <a:stretch>
                <a:fillRect/>
              </a:stretch>
            </p:blipFill>
            <p:spPr>
              <a:xfrm>
                <a:off x="0" y="5572740"/>
                <a:ext cx="1513497" cy="659126"/>
              </a:xfrm>
              <a:prstGeom prst="rect">
                <a:avLst/>
              </a:prstGeom>
              <a:ln w="12700" cap="flat">
                <a:noFill/>
                <a:miter lim="400000"/>
              </a:ln>
              <a:effectLst/>
            </p:spPr>
          </p:pic>
          <p:pic>
            <p:nvPicPr>
              <p:cNvPr id="233" name="Bild" descr="Bild"/>
              <p:cNvPicPr>
                <a:picLocks noChangeAspect="1"/>
              </p:cNvPicPr>
              <p:nvPr/>
            </p:nvPicPr>
            <p:blipFill>
              <a:blip r:embed="rId6">
                <a:extLst/>
              </a:blip>
              <a:srcRect l="33380" t="43276" r="59544" b="50723"/>
              <a:stretch>
                <a:fillRect/>
              </a:stretch>
            </p:blipFill>
            <p:spPr>
              <a:xfrm>
                <a:off x="3603634" y="240006"/>
                <a:ext cx="1214606" cy="772620"/>
              </a:xfrm>
              <a:prstGeom prst="rect">
                <a:avLst/>
              </a:prstGeom>
              <a:ln w="12700" cap="flat">
                <a:noFill/>
                <a:miter lim="400000"/>
              </a:ln>
              <a:effectLst/>
            </p:spPr>
          </p:pic>
          <p:sp>
            <p:nvSpPr>
              <p:cNvPr id="234" name="10m"/>
              <p:cNvSpPr txBox="1"/>
              <p:nvPr/>
            </p:nvSpPr>
            <p:spPr>
              <a:xfrm>
                <a:off x="341832" y="5980047"/>
                <a:ext cx="829986" cy="5438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1800" b="0">
                    <a:latin typeface="+mn-lt"/>
                    <a:ea typeface="+mn-ea"/>
                    <a:cs typeface="+mn-cs"/>
                    <a:sym typeface="Helvetica Neue"/>
                  </a:defRPr>
                </a:lvl1pPr>
              </a:lstStyle>
              <a:p>
                <a:r>
                  <a:t>10m</a:t>
                </a:r>
              </a:p>
            </p:txBody>
          </p:sp>
          <p:sp>
            <p:nvSpPr>
              <p:cNvPr id="235" name="33m"/>
              <p:cNvSpPr txBox="1"/>
              <p:nvPr/>
            </p:nvSpPr>
            <p:spPr>
              <a:xfrm>
                <a:off x="3705500" y="-1"/>
                <a:ext cx="829987" cy="54385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1800" b="0">
                    <a:latin typeface="+mn-lt"/>
                    <a:ea typeface="+mn-ea"/>
                    <a:cs typeface="+mn-cs"/>
                    <a:sym typeface="Helvetica Neue"/>
                  </a:defRPr>
                </a:lvl1pPr>
              </a:lstStyle>
              <a:p>
                <a:r>
                  <a:t>33m</a:t>
                </a:r>
              </a:p>
            </p:txBody>
          </p:sp>
        </p:grpSp>
        <p:grpSp>
          <p:nvGrpSpPr>
            <p:cNvPr id="241" name="Gruppieren"/>
            <p:cNvGrpSpPr/>
            <p:nvPr/>
          </p:nvGrpSpPr>
          <p:grpSpPr>
            <a:xfrm>
              <a:off x="3553484" y="-1"/>
              <a:ext cx="4457150" cy="6523906"/>
              <a:chOff x="0" y="0"/>
              <a:chExt cx="4457149" cy="6523904"/>
            </a:xfrm>
          </p:grpSpPr>
          <p:pic>
            <p:nvPicPr>
              <p:cNvPr id="237" name="Unbenanntes_Projekt-1.png" descr="Unbenanntes_Projekt-1.png"/>
              <p:cNvPicPr>
                <a:picLocks noChangeAspect="1"/>
              </p:cNvPicPr>
              <p:nvPr/>
            </p:nvPicPr>
            <p:blipFill>
              <a:blip r:embed="rId5">
                <a:extLst/>
              </a:blip>
              <a:srcRect l="13971" t="81753" r="75727" b="12265"/>
              <a:stretch>
                <a:fillRect/>
              </a:stretch>
            </p:blipFill>
            <p:spPr>
              <a:xfrm>
                <a:off x="0" y="5572740"/>
                <a:ext cx="1513497" cy="659126"/>
              </a:xfrm>
              <a:prstGeom prst="rect">
                <a:avLst/>
              </a:prstGeom>
              <a:ln w="12700" cap="flat">
                <a:noFill/>
                <a:miter lim="400000"/>
              </a:ln>
              <a:effectLst/>
            </p:spPr>
          </p:pic>
          <p:pic>
            <p:nvPicPr>
              <p:cNvPr id="238" name="Bild" descr="Bild"/>
              <p:cNvPicPr>
                <a:picLocks noChangeAspect="1"/>
              </p:cNvPicPr>
              <p:nvPr/>
            </p:nvPicPr>
            <p:blipFill>
              <a:blip r:embed="rId6">
                <a:extLst/>
              </a:blip>
              <a:srcRect l="33380" t="43276" r="59544" b="50723"/>
              <a:stretch>
                <a:fillRect/>
              </a:stretch>
            </p:blipFill>
            <p:spPr>
              <a:xfrm>
                <a:off x="3242544" y="240005"/>
                <a:ext cx="1214606" cy="772620"/>
              </a:xfrm>
              <a:prstGeom prst="rect">
                <a:avLst/>
              </a:prstGeom>
              <a:ln w="12700" cap="flat">
                <a:noFill/>
                <a:miter lim="400000"/>
              </a:ln>
              <a:effectLst/>
            </p:spPr>
          </p:pic>
          <p:sp>
            <p:nvSpPr>
              <p:cNvPr id="239" name="20m"/>
              <p:cNvSpPr txBox="1"/>
              <p:nvPr/>
            </p:nvSpPr>
            <p:spPr>
              <a:xfrm>
                <a:off x="273720" y="5980047"/>
                <a:ext cx="829986" cy="5438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1800" b="0">
                    <a:latin typeface="+mn-lt"/>
                    <a:ea typeface="+mn-ea"/>
                    <a:cs typeface="+mn-cs"/>
                    <a:sym typeface="Helvetica Neue"/>
                  </a:defRPr>
                </a:lvl1pPr>
              </a:lstStyle>
              <a:p>
                <a:r>
                  <a:t>20m</a:t>
                </a:r>
              </a:p>
            </p:txBody>
          </p:sp>
          <p:sp>
            <p:nvSpPr>
              <p:cNvPr id="240" name="41m"/>
              <p:cNvSpPr txBox="1"/>
              <p:nvPr/>
            </p:nvSpPr>
            <p:spPr>
              <a:xfrm>
                <a:off x="3380364" y="-1"/>
                <a:ext cx="829986" cy="54385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1800" b="0">
                    <a:latin typeface="+mn-lt"/>
                    <a:ea typeface="+mn-ea"/>
                    <a:cs typeface="+mn-cs"/>
                    <a:sym typeface="Helvetica Neue"/>
                  </a:defRPr>
                </a:lvl1pPr>
              </a:lstStyle>
              <a:p>
                <a:r>
                  <a:t>41m</a:t>
                </a:r>
              </a:p>
            </p:txBody>
          </p:sp>
        </p:grpSp>
        <p:grpSp>
          <p:nvGrpSpPr>
            <p:cNvPr id="246" name="Gruppieren"/>
            <p:cNvGrpSpPr/>
            <p:nvPr/>
          </p:nvGrpSpPr>
          <p:grpSpPr>
            <a:xfrm>
              <a:off x="4751303" y="-1"/>
              <a:ext cx="4221290" cy="6523906"/>
              <a:chOff x="0" y="0"/>
              <a:chExt cx="4221288" cy="6523904"/>
            </a:xfrm>
          </p:grpSpPr>
          <p:pic>
            <p:nvPicPr>
              <p:cNvPr id="242" name="Unbenanntes_Projekt-1.png" descr="Unbenanntes_Projekt-1.png"/>
              <p:cNvPicPr>
                <a:picLocks noChangeAspect="1"/>
              </p:cNvPicPr>
              <p:nvPr/>
            </p:nvPicPr>
            <p:blipFill>
              <a:blip r:embed="rId7">
                <a:extLst/>
              </a:blip>
              <a:srcRect l="13971" t="81753" r="75727" b="12265"/>
              <a:stretch>
                <a:fillRect/>
              </a:stretch>
            </p:blipFill>
            <p:spPr>
              <a:xfrm>
                <a:off x="0" y="5572740"/>
                <a:ext cx="1513497" cy="659126"/>
              </a:xfrm>
              <a:prstGeom prst="rect">
                <a:avLst/>
              </a:prstGeom>
              <a:ln w="12700" cap="flat">
                <a:noFill/>
                <a:miter lim="400000"/>
              </a:ln>
              <a:effectLst/>
            </p:spPr>
          </p:pic>
          <p:pic>
            <p:nvPicPr>
              <p:cNvPr id="243" name="Bild" descr="Bild"/>
              <p:cNvPicPr>
                <a:picLocks noChangeAspect="1"/>
              </p:cNvPicPr>
              <p:nvPr/>
            </p:nvPicPr>
            <p:blipFill>
              <a:blip r:embed="rId6">
                <a:extLst/>
              </a:blip>
              <a:srcRect l="33380" t="43276" r="59544" b="50723"/>
              <a:stretch>
                <a:fillRect/>
              </a:stretch>
            </p:blipFill>
            <p:spPr>
              <a:xfrm>
                <a:off x="3006683" y="240006"/>
                <a:ext cx="1214606" cy="772620"/>
              </a:xfrm>
              <a:prstGeom prst="rect">
                <a:avLst/>
              </a:prstGeom>
              <a:ln w="12700" cap="flat">
                <a:noFill/>
                <a:miter lim="400000"/>
              </a:ln>
              <a:effectLst/>
            </p:spPr>
          </p:pic>
          <p:sp>
            <p:nvSpPr>
              <p:cNvPr id="244" name="30m"/>
              <p:cNvSpPr txBox="1"/>
              <p:nvPr/>
            </p:nvSpPr>
            <p:spPr>
              <a:xfrm>
                <a:off x="409944" y="5980047"/>
                <a:ext cx="829986" cy="5438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1800" b="0">
                    <a:latin typeface="+mn-lt"/>
                    <a:ea typeface="+mn-ea"/>
                    <a:cs typeface="+mn-cs"/>
                    <a:sym typeface="Helvetica Neue"/>
                  </a:defRPr>
                </a:lvl1pPr>
              </a:lstStyle>
              <a:p>
                <a:r>
                  <a:t>30m</a:t>
                </a:r>
              </a:p>
            </p:txBody>
          </p:sp>
          <p:sp>
            <p:nvSpPr>
              <p:cNvPr id="245" name="49m"/>
              <p:cNvSpPr txBox="1"/>
              <p:nvPr/>
            </p:nvSpPr>
            <p:spPr>
              <a:xfrm>
                <a:off x="3122281" y="-1"/>
                <a:ext cx="829986" cy="54385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1800" b="0">
                    <a:latin typeface="+mn-lt"/>
                    <a:ea typeface="+mn-ea"/>
                    <a:cs typeface="+mn-cs"/>
                    <a:sym typeface="Helvetica Neue"/>
                  </a:defRPr>
                </a:lvl1pPr>
              </a:lstStyle>
              <a:p>
                <a:r>
                  <a:t>49m</a:t>
                </a:r>
              </a:p>
            </p:txBody>
          </p:sp>
        </p:grpSp>
        <p:grpSp>
          <p:nvGrpSpPr>
            <p:cNvPr id="251" name="Gruppieren"/>
            <p:cNvGrpSpPr/>
            <p:nvPr/>
          </p:nvGrpSpPr>
          <p:grpSpPr>
            <a:xfrm>
              <a:off x="6097602" y="-1"/>
              <a:ext cx="3800346" cy="6523906"/>
              <a:chOff x="0" y="0"/>
              <a:chExt cx="3800344" cy="6523904"/>
            </a:xfrm>
          </p:grpSpPr>
          <p:pic>
            <p:nvPicPr>
              <p:cNvPr id="247" name="Unbenanntes_Projekt-1.png" descr="Unbenanntes_Projekt-1.png"/>
              <p:cNvPicPr>
                <a:picLocks noChangeAspect="1"/>
              </p:cNvPicPr>
              <p:nvPr/>
            </p:nvPicPr>
            <p:blipFill>
              <a:blip r:embed="rId5">
                <a:extLst/>
              </a:blip>
              <a:srcRect l="13971" t="81753" r="75727" b="12265"/>
              <a:stretch>
                <a:fillRect/>
              </a:stretch>
            </p:blipFill>
            <p:spPr>
              <a:xfrm>
                <a:off x="0" y="5572740"/>
                <a:ext cx="1513497" cy="659126"/>
              </a:xfrm>
              <a:prstGeom prst="rect">
                <a:avLst/>
              </a:prstGeom>
              <a:ln w="12700" cap="flat">
                <a:noFill/>
                <a:miter lim="400000"/>
              </a:ln>
              <a:effectLst/>
            </p:spPr>
          </p:pic>
          <p:pic>
            <p:nvPicPr>
              <p:cNvPr id="248" name="Bild" descr="Bild"/>
              <p:cNvPicPr>
                <a:picLocks noChangeAspect="1"/>
              </p:cNvPicPr>
              <p:nvPr/>
            </p:nvPicPr>
            <p:blipFill>
              <a:blip r:embed="rId6">
                <a:extLst/>
              </a:blip>
              <a:srcRect l="33380" t="43276" r="59544" b="50723"/>
              <a:stretch>
                <a:fillRect/>
              </a:stretch>
            </p:blipFill>
            <p:spPr>
              <a:xfrm>
                <a:off x="2585739" y="232976"/>
                <a:ext cx="1214606" cy="772620"/>
              </a:xfrm>
              <a:prstGeom prst="rect">
                <a:avLst/>
              </a:prstGeom>
              <a:ln w="12700" cap="flat">
                <a:noFill/>
                <a:miter lim="400000"/>
              </a:ln>
              <a:effectLst/>
            </p:spPr>
          </p:pic>
          <p:sp>
            <p:nvSpPr>
              <p:cNvPr id="249" name="40m"/>
              <p:cNvSpPr txBox="1"/>
              <p:nvPr/>
            </p:nvSpPr>
            <p:spPr>
              <a:xfrm>
                <a:off x="273720" y="5980047"/>
                <a:ext cx="829987" cy="5438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1800" b="0">
                    <a:latin typeface="+mn-lt"/>
                    <a:ea typeface="+mn-ea"/>
                    <a:cs typeface="+mn-cs"/>
                    <a:sym typeface="Helvetica Neue"/>
                  </a:defRPr>
                </a:lvl1pPr>
              </a:lstStyle>
              <a:p>
                <a:r>
                  <a:t>40m</a:t>
                </a:r>
              </a:p>
            </p:txBody>
          </p:sp>
          <p:sp>
            <p:nvSpPr>
              <p:cNvPr id="250" name="57m"/>
              <p:cNvSpPr txBox="1"/>
              <p:nvPr/>
            </p:nvSpPr>
            <p:spPr>
              <a:xfrm>
                <a:off x="2715718" y="-1"/>
                <a:ext cx="829986" cy="54385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1800" b="0">
                    <a:latin typeface="+mn-lt"/>
                    <a:ea typeface="+mn-ea"/>
                    <a:cs typeface="+mn-cs"/>
                    <a:sym typeface="Helvetica Neue"/>
                  </a:defRPr>
                </a:lvl1pPr>
              </a:lstStyle>
              <a:p>
                <a:r>
                  <a:t>57m</a:t>
                </a:r>
              </a:p>
            </p:txBody>
          </p:sp>
        </p:grpSp>
        <p:grpSp>
          <p:nvGrpSpPr>
            <p:cNvPr id="256" name="Gruppieren"/>
            <p:cNvGrpSpPr/>
            <p:nvPr/>
          </p:nvGrpSpPr>
          <p:grpSpPr>
            <a:xfrm>
              <a:off x="7216087" y="-1"/>
              <a:ext cx="3624851" cy="6523906"/>
              <a:chOff x="0" y="0"/>
              <a:chExt cx="3624850" cy="6523904"/>
            </a:xfrm>
          </p:grpSpPr>
          <p:pic>
            <p:nvPicPr>
              <p:cNvPr id="252" name="Unbenanntes_Projekt-1.png" descr="Unbenanntes_Projekt-1.png"/>
              <p:cNvPicPr>
                <a:picLocks noChangeAspect="1"/>
              </p:cNvPicPr>
              <p:nvPr/>
            </p:nvPicPr>
            <p:blipFill>
              <a:blip r:embed="rId5">
                <a:extLst/>
              </a:blip>
              <a:srcRect l="13971" t="81753" r="75727" b="12265"/>
              <a:stretch>
                <a:fillRect/>
              </a:stretch>
            </p:blipFill>
            <p:spPr>
              <a:xfrm>
                <a:off x="0" y="5572740"/>
                <a:ext cx="1513497" cy="659126"/>
              </a:xfrm>
              <a:prstGeom prst="rect">
                <a:avLst/>
              </a:prstGeom>
              <a:ln w="12700" cap="flat">
                <a:noFill/>
                <a:miter lim="400000"/>
              </a:ln>
              <a:effectLst/>
            </p:spPr>
          </p:pic>
          <p:pic>
            <p:nvPicPr>
              <p:cNvPr id="253" name="Bild" descr="Bild"/>
              <p:cNvPicPr>
                <a:picLocks noChangeAspect="1"/>
              </p:cNvPicPr>
              <p:nvPr/>
            </p:nvPicPr>
            <p:blipFill>
              <a:blip r:embed="rId6">
                <a:extLst/>
              </a:blip>
              <a:srcRect l="33380" t="43276" r="59544" b="50723"/>
              <a:stretch>
                <a:fillRect/>
              </a:stretch>
            </p:blipFill>
            <p:spPr>
              <a:xfrm>
                <a:off x="2410245" y="232976"/>
                <a:ext cx="1214606" cy="772620"/>
              </a:xfrm>
              <a:prstGeom prst="rect">
                <a:avLst/>
              </a:prstGeom>
              <a:ln w="12700" cap="flat">
                <a:noFill/>
                <a:miter lim="400000"/>
              </a:ln>
              <a:effectLst/>
            </p:spPr>
          </p:pic>
          <p:sp>
            <p:nvSpPr>
              <p:cNvPr id="254" name="50m"/>
              <p:cNvSpPr txBox="1"/>
              <p:nvPr/>
            </p:nvSpPr>
            <p:spPr>
              <a:xfrm>
                <a:off x="247558" y="5980047"/>
                <a:ext cx="829986" cy="5438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1800" b="0">
                    <a:latin typeface="+mn-lt"/>
                    <a:ea typeface="+mn-ea"/>
                    <a:cs typeface="+mn-cs"/>
                    <a:sym typeface="Helvetica Neue"/>
                  </a:defRPr>
                </a:lvl1pPr>
              </a:lstStyle>
              <a:p>
                <a:r>
                  <a:t>50m</a:t>
                </a:r>
              </a:p>
            </p:txBody>
          </p:sp>
          <p:sp>
            <p:nvSpPr>
              <p:cNvPr id="255" name="65m"/>
              <p:cNvSpPr txBox="1"/>
              <p:nvPr/>
            </p:nvSpPr>
            <p:spPr>
              <a:xfrm>
                <a:off x="2554643" y="-1"/>
                <a:ext cx="829986" cy="54385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1800" b="0">
                    <a:latin typeface="+mn-lt"/>
                    <a:ea typeface="+mn-ea"/>
                    <a:cs typeface="+mn-cs"/>
                    <a:sym typeface="Helvetica Neue"/>
                  </a:defRPr>
                </a:lvl1pPr>
              </a:lstStyle>
              <a:p>
                <a:r>
                  <a:t>65m</a:t>
                </a:r>
              </a:p>
            </p:txBody>
          </p:sp>
        </p:grpSp>
        <p:grpSp>
          <p:nvGrpSpPr>
            <p:cNvPr id="261" name="Gruppieren"/>
            <p:cNvGrpSpPr/>
            <p:nvPr/>
          </p:nvGrpSpPr>
          <p:grpSpPr>
            <a:xfrm>
              <a:off x="8283174" y="-1"/>
              <a:ext cx="3493856" cy="6523906"/>
              <a:chOff x="0" y="0"/>
              <a:chExt cx="3493854" cy="6523904"/>
            </a:xfrm>
          </p:grpSpPr>
          <p:pic>
            <p:nvPicPr>
              <p:cNvPr id="257" name="Unbenanntes_Projekt-1.png" descr="Unbenanntes_Projekt-1.png"/>
              <p:cNvPicPr>
                <a:picLocks noChangeAspect="1"/>
              </p:cNvPicPr>
              <p:nvPr/>
            </p:nvPicPr>
            <p:blipFill>
              <a:blip r:embed="rId5">
                <a:extLst/>
              </a:blip>
              <a:srcRect l="13971" t="81753" r="75727" b="12265"/>
              <a:stretch>
                <a:fillRect/>
              </a:stretch>
            </p:blipFill>
            <p:spPr>
              <a:xfrm>
                <a:off x="0" y="5572740"/>
                <a:ext cx="1513497" cy="659126"/>
              </a:xfrm>
              <a:prstGeom prst="rect">
                <a:avLst/>
              </a:prstGeom>
              <a:ln w="12700" cap="flat">
                <a:noFill/>
                <a:miter lim="400000"/>
              </a:ln>
              <a:effectLst/>
            </p:spPr>
          </p:pic>
          <p:pic>
            <p:nvPicPr>
              <p:cNvPr id="258" name="Bild" descr="Bild"/>
              <p:cNvPicPr>
                <a:picLocks noChangeAspect="1"/>
              </p:cNvPicPr>
              <p:nvPr/>
            </p:nvPicPr>
            <p:blipFill>
              <a:blip r:embed="rId6">
                <a:extLst/>
              </a:blip>
              <a:srcRect l="33380" t="43276" r="59544" b="50723"/>
              <a:stretch>
                <a:fillRect/>
              </a:stretch>
            </p:blipFill>
            <p:spPr>
              <a:xfrm>
                <a:off x="2279250" y="232976"/>
                <a:ext cx="1214605" cy="772620"/>
              </a:xfrm>
              <a:prstGeom prst="rect">
                <a:avLst/>
              </a:prstGeom>
              <a:ln w="12700" cap="flat">
                <a:noFill/>
                <a:miter lim="400000"/>
              </a:ln>
              <a:effectLst/>
            </p:spPr>
          </p:pic>
          <p:sp>
            <p:nvSpPr>
              <p:cNvPr id="259" name="60m"/>
              <p:cNvSpPr txBox="1"/>
              <p:nvPr/>
            </p:nvSpPr>
            <p:spPr>
              <a:xfrm>
                <a:off x="341832" y="5980047"/>
                <a:ext cx="829986" cy="5438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1800" b="0">
                    <a:latin typeface="+mn-lt"/>
                    <a:ea typeface="+mn-ea"/>
                    <a:cs typeface="+mn-cs"/>
                    <a:sym typeface="Helvetica Neue"/>
                  </a:defRPr>
                </a:lvl1pPr>
              </a:lstStyle>
              <a:p>
                <a:r>
                  <a:t>60m</a:t>
                </a:r>
              </a:p>
            </p:txBody>
          </p:sp>
          <p:sp>
            <p:nvSpPr>
              <p:cNvPr id="260" name="73m"/>
              <p:cNvSpPr txBox="1"/>
              <p:nvPr/>
            </p:nvSpPr>
            <p:spPr>
              <a:xfrm>
                <a:off x="2427292" y="-1"/>
                <a:ext cx="829986" cy="54385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1800" b="0">
                    <a:latin typeface="+mn-lt"/>
                    <a:ea typeface="+mn-ea"/>
                    <a:cs typeface="+mn-cs"/>
                    <a:sym typeface="Helvetica Neue"/>
                  </a:defRPr>
                </a:lvl1pPr>
              </a:lstStyle>
              <a:p>
                <a:r>
                  <a:t>73m</a:t>
                </a:r>
              </a:p>
            </p:txBody>
          </p:sp>
        </p:grpSp>
        <p:grpSp>
          <p:nvGrpSpPr>
            <p:cNvPr id="266" name="Gruppieren"/>
            <p:cNvGrpSpPr/>
            <p:nvPr/>
          </p:nvGrpSpPr>
          <p:grpSpPr>
            <a:xfrm>
              <a:off x="9492322" y="-1"/>
              <a:ext cx="3216448" cy="6523906"/>
              <a:chOff x="0" y="0"/>
              <a:chExt cx="3216447" cy="6523904"/>
            </a:xfrm>
          </p:grpSpPr>
          <p:pic>
            <p:nvPicPr>
              <p:cNvPr id="262" name="Unbenanntes_Projekt-1.png" descr="Unbenanntes_Projekt-1.png"/>
              <p:cNvPicPr>
                <a:picLocks noChangeAspect="1"/>
              </p:cNvPicPr>
              <p:nvPr/>
            </p:nvPicPr>
            <p:blipFill>
              <a:blip r:embed="rId5">
                <a:extLst/>
              </a:blip>
              <a:srcRect l="13971" t="81753" r="75727" b="12265"/>
              <a:stretch>
                <a:fillRect/>
              </a:stretch>
            </p:blipFill>
            <p:spPr>
              <a:xfrm>
                <a:off x="0" y="5572740"/>
                <a:ext cx="1513497" cy="659126"/>
              </a:xfrm>
              <a:prstGeom prst="rect">
                <a:avLst/>
              </a:prstGeom>
              <a:ln w="12700" cap="flat">
                <a:noFill/>
                <a:miter lim="400000"/>
              </a:ln>
              <a:effectLst/>
            </p:spPr>
          </p:pic>
          <p:pic>
            <p:nvPicPr>
              <p:cNvPr id="263" name="Bild" descr="Bild"/>
              <p:cNvPicPr>
                <a:picLocks noChangeAspect="1"/>
              </p:cNvPicPr>
              <p:nvPr/>
            </p:nvPicPr>
            <p:blipFill>
              <a:blip r:embed="rId6">
                <a:extLst/>
              </a:blip>
              <a:srcRect l="33380" t="43276" r="59544" b="50723"/>
              <a:stretch>
                <a:fillRect/>
              </a:stretch>
            </p:blipFill>
            <p:spPr>
              <a:xfrm>
                <a:off x="2001842" y="232976"/>
                <a:ext cx="1214606" cy="772620"/>
              </a:xfrm>
              <a:prstGeom prst="rect">
                <a:avLst/>
              </a:prstGeom>
              <a:ln w="12700" cap="flat">
                <a:noFill/>
                <a:miter lim="400000"/>
              </a:ln>
              <a:effectLst/>
            </p:spPr>
          </p:pic>
          <p:sp>
            <p:nvSpPr>
              <p:cNvPr id="264" name="70m"/>
              <p:cNvSpPr txBox="1"/>
              <p:nvPr/>
            </p:nvSpPr>
            <p:spPr>
              <a:xfrm>
                <a:off x="312327" y="5980047"/>
                <a:ext cx="829986" cy="5438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1800" b="0">
                    <a:latin typeface="+mn-lt"/>
                    <a:ea typeface="+mn-ea"/>
                    <a:cs typeface="+mn-cs"/>
                    <a:sym typeface="Helvetica Neue"/>
                  </a:defRPr>
                </a:lvl1pPr>
              </a:lstStyle>
              <a:p>
                <a:r>
                  <a:t>70m</a:t>
                </a:r>
              </a:p>
            </p:txBody>
          </p:sp>
          <p:sp>
            <p:nvSpPr>
              <p:cNvPr id="265" name="81m"/>
              <p:cNvSpPr txBox="1"/>
              <p:nvPr/>
            </p:nvSpPr>
            <p:spPr>
              <a:xfrm>
                <a:off x="2143192" y="-1"/>
                <a:ext cx="829986" cy="54385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1800" b="0">
                    <a:latin typeface="+mn-lt"/>
                    <a:ea typeface="+mn-ea"/>
                    <a:cs typeface="+mn-cs"/>
                    <a:sym typeface="Helvetica Neue"/>
                  </a:defRPr>
                </a:lvl1pPr>
              </a:lstStyle>
              <a:p>
                <a:r>
                  <a:t>81m</a:t>
                </a:r>
              </a:p>
            </p:txBody>
          </p:sp>
        </p:grpSp>
        <p:grpSp>
          <p:nvGrpSpPr>
            <p:cNvPr id="271" name="Gruppieren"/>
            <p:cNvGrpSpPr/>
            <p:nvPr/>
          </p:nvGrpSpPr>
          <p:grpSpPr>
            <a:xfrm>
              <a:off x="10878690" y="-1"/>
              <a:ext cx="2810122" cy="6523906"/>
              <a:chOff x="0" y="0"/>
              <a:chExt cx="2810121" cy="6523904"/>
            </a:xfrm>
          </p:grpSpPr>
          <p:pic>
            <p:nvPicPr>
              <p:cNvPr id="267" name="Unbenanntes_Projekt-1.png" descr="Unbenanntes_Projekt-1.png"/>
              <p:cNvPicPr>
                <a:picLocks noChangeAspect="1"/>
              </p:cNvPicPr>
              <p:nvPr/>
            </p:nvPicPr>
            <p:blipFill>
              <a:blip r:embed="rId5">
                <a:extLst/>
              </a:blip>
              <a:srcRect l="13971" t="81753" r="75727" b="12265"/>
              <a:stretch>
                <a:fillRect/>
              </a:stretch>
            </p:blipFill>
            <p:spPr>
              <a:xfrm>
                <a:off x="0" y="5572740"/>
                <a:ext cx="1513497" cy="659126"/>
              </a:xfrm>
              <a:prstGeom prst="rect">
                <a:avLst/>
              </a:prstGeom>
              <a:ln w="12700" cap="flat">
                <a:noFill/>
                <a:miter lim="400000"/>
              </a:ln>
              <a:effectLst/>
            </p:spPr>
          </p:pic>
          <p:pic>
            <p:nvPicPr>
              <p:cNvPr id="268" name="Bild" descr="Bild"/>
              <p:cNvPicPr>
                <a:picLocks noChangeAspect="1"/>
              </p:cNvPicPr>
              <p:nvPr/>
            </p:nvPicPr>
            <p:blipFill>
              <a:blip r:embed="rId6">
                <a:extLst/>
              </a:blip>
              <a:srcRect l="33380" t="43276" r="59544" b="50723"/>
              <a:stretch>
                <a:fillRect/>
              </a:stretch>
            </p:blipFill>
            <p:spPr>
              <a:xfrm>
                <a:off x="1595516" y="249683"/>
                <a:ext cx="1214606" cy="772620"/>
              </a:xfrm>
              <a:prstGeom prst="rect">
                <a:avLst/>
              </a:prstGeom>
              <a:ln w="12700" cap="flat">
                <a:noFill/>
                <a:miter lim="400000"/>
              </a:ln>
              <a:effectLst/>
            </p:spPr>
          </p:pic>
          <p:sp>
            <p:nvSpPr>
              <p:cNvPr id="269" name="80m"/>
              <p:cNvSpPr txBox="1"/>
              <p:nvPr/>
            </p:nvSpPr>
            <p:spPr>
              <a:xfrm>
                <a:off x="221396" y="5980047"/>
                <a:ext cx="829986" cy="5438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1800" b="0">
                    <a:latin typeface="+mn-lt"/>
                    <a:ea typeface="+mn-ea"/>
                    <a:cs typeface="+mn-cs"/>
                    <a:sym typeface="Helvetica Neue"/>
                  </a:defRPr>
                </a:lvl1pPr>
              </a:lstStyle>
              <a:p>
                <a:r>
                  <a:t>80m</a:t>
                </a:r>
              </a:p>
            </p:txBody>
          </p:sp>
          <p:sp>
            <p:nvSpPr>
              <p:cNvPr id="270" name="89m"/>
              <p:cNvSpPr txBox="1"/>
              <p:nvPr/>
            </p:nvSpPr>
            <p:spPr>
              <a:xfrm>
                <a:off x="1716411" y="-1"/>
                <a:ext cx="829986" cy="54385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1800" b="0">
                    <a:latin typeface="+mn-lt"/>
                    <a:ea typeface="+mn-ea"/>
                    <a:cs typeface="+mn-cs"/>
                    <a:sym typeface="Helvetica Neue"/>
                  </a:defRPr>
                </a:lvl1pPr>
              </a:lstStyle>
              <a:p>
                <a:r>
                  <a:t>89m</a:t>
                </a:r>
              </a:p>
            </p:txBody>
          </p:sp>
        </p:grpSp>
        <p:grpSp>
          <p:nvGrpSpPr>
            <p:cNvPr id="276" name="Gruppieren"/>
            <p:cNvGrpSpPr/>
            <p:nvPr/>
          </p:nvGrpSpPr>
          <p:grpSpPr>
            <a:xfrm>
              <a:off x="12145654" y="-1"/>
              <a:ext cx="2550700" cy="6523906"/>
              <a:chOff x="0" y="0"/>
              <a:chExt cx="2550698" cy="6523904"/>
            </a:xfrm>
          </p:grpSpPr>
          <p:pic>
            <p:nvPicPr>
              <p:cNvPr id="272" name="Unbenanntes_Projekt-1.png" descr="Unbenanntes_Projekt-1.png"/>
              <p:cNvPicPr>
                <a:picLocks noChangeAspect="1"/>
              </p:cNvPicPr>
              <p:nvPr/>
            </p:nvPicPr>
            <p:blipFill>
              <a:blip r:embed="rId5">
                <a:extLst/>
              </a:blip>
              <a:srcRect l="13971" t="81753" r="75727" b="12265"/>
              <a:stretch>
                <a:fillRect/>
              </a:stretch>
            </p:blipFill>
            <p:spPr>
              <a:xfrm>
                <a:off x="0" y="5572740"/>
                <a:ext cx="1513497" cy="659126"/>
              </a:xfrm>
              <a:prstGeom prst="rect">
                <a:avLst/>
              </a:prstGeom>
              <a:ln w="12700" cap="flat">
                <a:noFill/>
                <a:miter lim="400000"/>
              </a:ln>
              <a:effectLst/>
            </p:spPr>
          </p:pic>
          <p:pic>
            <p:nvPicPr>
              <p:cNvPr id="273" name="Bild" descr="Bild"/>
              <p:cNvPicPr>
                <a:picLocks noChangeAspect="1"/>
              </p:cNvPicPr>
              <p:nvPr/>
            </p:nvPicPr>
            <p:blipFill>
              <a:blip r:embed="rId6">
                <a:extLst/>
              </a:blip>
              <a:srcRect l="33380" t="43276" r="59544" b="50723"/>
              <a:stretch>
                <a:fillRect/>
              </a:stretch>
            </p:blipFill>
            <p:spPr>
              <a:xfrm>
                <a:off x="1336093" y="249683"/>
                <a:ext cx="1214606" cy="772620"/>
              </a:xfrm>
              <a:prstGeom prst="rect">
                <a:avLst/>
              </a:prstGeom>
              <a:ln w="12700" cap="flat">
                <a:noFill/>
                <a:miter lim="400000"/>
              </a:ln>
              <a:effectLst/>
            </p:spPr>
          </p:pic>
          <p:sp>
            <p:nvSpPr>
              <p:cNvPr id="274" name="90m"/>
              <p:cNvSpPr txBox="1"/>
              <p:nvPr/>
            </p:nvSpPr>
            <p:spPr>
              <a:xfrm>
                <a:off x="337418" y="5980047"/>
                <a:ext cx="829986" cy="5438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1800" b="0">
                    <a:latin typeface="+mn-lt"/>
                    <a:ea typeface="+mn-ea"/>
                    <a:cs typeface="+mn-cs"/>
                    <a:sym typeface="Helvetica Neue"/>
                  </a:defRPr>
                </a:lvl1pPr>
              </a:lstStyle>
              <a:p>
                <a:r>
                  <a:t>90m</a:t>
                </a:r>
              </a:p>
            </p:txBody>
          </p:sp>
          <p:sp>
            <p:nvSpPr>
              <p:cNvPr id="275" name="97m"/>
              <p:cNvSpPr txBox="1"/>
              <p:nvPr/>
            </p:nvSpPr>
            <p:spPr>
              <a:xfrm>
                <a:off x="1337391" y="-1"/>
                <a:ext cx="829986" cy="54385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1800" b="0">
                    <a:latin typeface="+mn-lt"/>
                    <a:ea typeface="+mn-ea"/>
                    <a:cs typeface="+mn-cs"/>
                    <a:sym typeface="Helvetica Neue"/>
                  </a:defRPr>
                </a:lvl1pPr>
              </a:lstStyle>
              <a:p>
                <a:r>
                  <a:t>97m</a:t>
                </a:r>
              </a:p>
            </p:txBody>
          </p:sp>
        </p:grpSp>
        <p:grpSp>
          <p:nvGrpSpPr>
            <p:cNvPr id="281" name="Gruppieren"/>
            <p:cNvGrpSpPr/>
            <p:nvPr/>
          </p:nvGrpSpPr>
          <p:grpSpPr>
            <a:xfrm>
              <a:off x="13422808" y="-1"/>
              <a:ext cx="2188512" cy="6523906"/>
              <a:chOff x="0" y="0"/>
              <a:chExt cx="2188511" cy="6523904"/>
            </a:xfrm>
          </p:grpSpPr>
          <p:pic>
            <p:nvPicPr>
              <p:cNvPr id="277" name="Unbenanntes_Projekt-1.png" descr="Unbenanntes_Projekt-1.png"/>
              <p:cNvPicPr>
                <a:picLocks noChangeAspect="1"/>
              </p:cNvPicPr>
              <p:nvPr/>
            </p:nvPicPr>
            <p:blipFill>
              <a:blip r:embed="rId5">
                <a:extLst/>
              </a:blip>
              <a:srcRect l="13971" t="81753" r="75727" b="12265"/>
              <a:stretch>
                <a:fillRect/>
              </a:stretch>
            </p:blipFill>
            <p:spPr>
              <a:xfrm>
                <a:off x="0" y="5572740"/>
                <a:ext cx="1513497" cy="659126"/>
              </a:xfrm>
              <a:prstGeom prst="rect">
                <a:avLst/>
              </a:prstGeom>
              <a:ln w="12700" cap="flat">
                <a:noFill/>
                <a:miter lim="400000"/>
              </a:ln>
              <a:effectLst/>
            </p:spPr>
          </p:pic>
          <p:pic>
            <p:nvPicPr>
              <p:cNvPr id="278" name="Bild" descr="Bild"/>
              <p:cNvPicPr>
                <a:picLocks noChangeAspect="1"/>
              </p:cNvPicPr>
              <p:nvPr/>
            </p:nvPicPr>
            <p:blipFill>
              <a:blip r:embed="rId6">
                <a:extLst/>
              </a:blip>
              <a:srcRect l="33380" t="43276" r="59544" b="50723"/>
              <a:stretch>
                <a:fillRect/>
              </a:stretch>
            </p:blipFill>
            <p:spPr>
              <a:xfrm>
                <a:off x="973906" y="249683"/>
                <a:ext cx="1214606" cy="772620"/>
              </a:xfrm>
              <a:prstGeom prst="rect">
                <a:avLst/>
              </a:prstGeom>
              <a:ln w="12700" cap="flat">
                <a:noFill/>
                <a:miter lim="400000"/>
              </a:ln>
              <a:effectLst/>
            </p:spPr>
          </p:pic>
          <p:sp>
            <p:nvSpPr>
              <p:cNvPr id="279" name="100m"/>
              <p:cNvSpPr txBox="1"/>
              <p:nvPr/>
            </p:nvSpPr>
            <p:spPr>
              <a:xfrm>
                <a:off x="341832" y="5980047"/>
                <a:ext cx="1003647" cy="5438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1800" b="0">
                    <a:latin typeface="+mn-lt"/>
                    <a:ea typeface="+mn-ea"/>
                    <a:cs typeface="+mn-cs"/>
                    <a:sym typeface="Helvetica Neue"/>
                  </a:defRPr>
                </a:lvl1pPr>
              </a:lstStyle>
              <a:p>
                <a:r>
                  <a:t>100m</a:t>
                </a:r>
              </a:p>
            </p:txBody>
          </p:sp>
          <p:sp>
            <p:nvSpPr>
              <p:cNvPr id="280" name="105m"/>
              <p:cNvSpPr txBox="1"/>
              <p:nvPr/>
            </p:nvSpPr>
            <p:spPr>
              <a:xfrm>
                <a:off x="1069438" y="-1"/>
                <a:ext cx="1003647" cy="54385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1800" b="0">
                    <a:latin typeface="+mn-lt"/>
                    <a:ea typeface="+mn-ea"/>
                    <a:cs typeface="+mn-cs"/>
                    <a:sym typeface="Helvetica Neue"/>
                  </a:defRPr>
                </a:lvl1pPr>
              </a:lstStyle>
              <a:p>
                <a:r>
                  <a:t>105m</a:t>
                </a:r>
              </a:p>
            </p:txBody>
          </p:sp>
        </p:grpSp>
        <p:grpSp>
          <p:nvGrpSpPr>
            <p:cNvPr id="284" name="Gruppieren"/>
            <p:cNvGrpSpPr/>
            <p:nvPr/>
          </p:nvGrpSpPr>
          <p:grpSpPr>
            <a:xfrm>
              <a:off x="0" y="3695772"/>
              <a:ext cx="15148829" cy="1099099"/>
              <a:chOff x="0" y="0"/>
              <a:chExt cx="15148828" cy="1099098"/>
            </a:xfrm>
          </p:grpSpPr>
          <p:pic>
            <p:nvPicPr>
              <p:cNvPr id="282" name="Bild" descr="Bild"/>
              <p:cNvPicPr>
                <a:picLocks noChangeAspect="1"/>
              </p:cNvPicPr>
              <p:nvPr/>
            </p:nvPicPr>
            <p:blipFill>
              <a:blip r:embed="rId8">
                <a:extLst/>
              </a:blip>
              <a:srcRect l="651" t="51902" r="21473" b="41306"/>
              <a:stretch>
                <a:fillRect/>
              </a:stretch>
            </p:blipFill>
            <p:spPr>
              <a:xfrm>
                <a:off x="0" y="108450"/>
                <a:ext cx="15148829" cy="990649"/>
              </a:xfrm>
              <a:prstGeom prst="rect">
                <a:avLst/>
              </a:prstGeom>
              <a:ln w="12700" cap="flat">
                <a:noFill/>
                <a:miter lim="400000"/>
              </a:ln>
              <a:effectLst/>
            </p:spPr>
          </p:pic>
          <p:sp>
            <p:nvSpPr>
              <p:cNvPr id="283" name="100m"/>
              <p:cNvSpPr txBox="1"/>
              <p:nvPr/>
            </p:nvSpPr>
            <p:spPr>
              <a:xfrm>
                <a:off x="7982563" y="0"/>
                <a:ext cx="1367067" cy="7320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2600" b="0">
                    <a:latin typeface="+mn-lt"/>
                    <a:ea typeface="+mn-ea"/>
                    <a:cs typeface="+mn-cs"/>
                    <a:sym typeface="Helvetica Neue"/>
                  </a:defRPr>
                </a:lvl1pPr>
              </a:lstStyle>
              <a:p>
                <a:r>
                  <a:t>100m</a:t>
                </a:r>
              </a:p>
            </p:txBody>
          </p:sp>
        </p:grpSp>
        <p:grpSp>
          <p:nvGrpSpPr>
            <p:cNvPr id="287" name="Gruppieren"/>
            <p:cNvGrpSpPr/>
            <p:nvPr/>
          </p:nvGrpSpPr>
          <p:grpSpPr>
            <a:xfrm>
              <a:off x="1784869" y="2339048"/>
              <a:ext cx="4126313" cy="679892"/>
              <a:chOff x="0" y="0"/>
              <a:chExt cx="4126311" cy="679890"/>
            </a:xfrm>
          </p:grpSpPr>
          <p:sp>
            <p:nvSpPr>
              <p:cNvPr id="285" name="25m"/>
              <p:cNvSpPr txBox="1"/>
              <p:nvPr/>
            </p:nvSpPr>
            <p:spPr>
              <a:xfrm>
                <a:off x="2019360" y="-1"/>
                <a:ext cx="829986" cy="54385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1800" b="0">
                    <a:latin typeface="+mn-lt"/>
                    <a:ea typeface="+mn-ea"/>
                    <a:cs typeface="+mn-cs"/>
                    <a:sym typeface="Helvetica Neue"/>
                  </a:defRPr>
                </a:lvl1pPr>
              </a:lstStyle>
              <a:p>
                <a:r>
                  <a:t>25m</a:t>
                </a:r>
              </a:p>
            </p:txBody>
          </p:sp>
          <p:pic>
            <p:nvPicPr>
              <p:cNvPr id="286" name="Bild" descr="Bild"/>
              <p:cNvPicPr>
                <a:picLocks noChangeAspect="1"/>
              </p:cNvPicPr>
              <p:nvPr/>
            </p:nvPicPr>
            <p:blipFill>
              <a:blip r:embed="rId8">
                <a:extLst/>
              </a:blip>
              <a:srcRect l="651" t="51902" r="21473" b="41306"/>
              <a:stretch>
                <a:fillRect/>
              </a:stretch>
            </p:blipFill>
            <p:spPr>
              <a:xfrm>
                <a:off x="0" y="410053"/>
                <a:ext cx="4126312" cy="269838"/>
              </a:xfrm>
              <a:prstGeom prst="rect">
                <a:avLst/>
              </a:prstGeom>
              <a:ln w="12700" cap="flat">
                <a:noFill/>
                <a:miter lim="400000"/>
              </a:ln>
              <a:effectLst>
                <a:outerShdw blurRad="88900" dist="25400" dir="5400000" rotWithShape="0">
                  <a:srgbClr val="000000">
                    <a:alpha val="50000"/>
                  </a:srgbClr>
                </a:outerShdw>
              </a:effectLst>
            </p:spPr>
          </p:pic>
        </p:grpSp>
      </p:grpSp>
      <p:pic>
        <p:nvPicPr>
          <p:cNvPr id="289" name="Unbenannt1.png" descr="Unbenannt1.png"/>
          <p:cNvPicPr>
            <a:picLocks noChangeAspect="1"/>
          </p:cNvPicPr>
          <p:nvPr/>
        </p:nvPicPr>
        <p:blipFill>
          <a:blip r:embed="rId9">
            <a:extLst/>
          </a:blip>
          <a:stretch>
            <a:fillRect/>
          </a:stretch>
        </p:blipFill>
        <p:spPr>
          <a:xfrm>
            <a:off x="20502705" y="3715548"/>
            <a:ext cx="1469842" cy="1607007"/>
          </a:xfrm>
          <a:prstGeom prst="rect">
            <a:avLst/>
          </a:prstGeom>
          <a:ln w="12700">
            <a:miter lim="400000"/>
          </a:ln>
        </p:spPr>
      </p:pic>
      <p:sp>
        <p:nvSpPr>
          <p:cNvPr id="290" name="?"/>
          <p:cNvSpPr txBox="1"/>
          <p:nvPr/>
        </p:nvSpPr>
        <p:spPr>
          <a:xfrm>
            <a:off x="21400270" y="2936495"/>
            <a:ext cx="504429" cy="1247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6400" b="0">
                <a:latin typeface="Open Sans"/>
                <a:ea typeface="Open Sans"/>
                <a:cs typeface="Open Sans"/>
                <a:sym typeface="Open Sans"/>
              </a:defRPr>
            </a:lvl1pPr>
          </a:lstStyle>
          <a:p>
            <a:r>
              <a:t>?</a:t>
            </a:r>
          </a:p>
        </p:txBody>
      </p:sp>
      <p:sp>
        <p:nvSpPr>
          <p:cNvPr id="291" name="Bild von PIKAS digi. Lizenz: CC BY-SA 4.0"/>
          <p:cNvSpPr txBox="1"/>
          <p:nvPr/>
        </p:nvSpPr>
        <p:spPr>
          <a:xfrm>
            <a:off x="3071760" y="13247856"/>
            <a:ext cx="4518299" cy="4222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pPr defTabSz="642937">
              <a:lnSpc>
                <a:spcPct val="100000"/>
              </a:lnSpc>
              <a:spcBef>
                <a:spcPts val="0"/>
              </a:spcBef>
              <a:defRPr sz="1800" b="0">
                <a:solidFill>
                  <a:srgbClr val="D9D9D9"/>
                </a:solidFill>
                <a:latin typeface="Helvetica"/>
                <a:ea typeface="Helvetica"/>
                <a:cs typeface="Helvetica"/>
                <a:sym typeface="Helvetica"/>
              </a:defRPr>
            </a:pPr>
            <a:r>
              <a:rPr>
                <a:solidFill>
                  <a:srgbClr val="FFFFFF"/>
                </a:solidFill>
              </a:rPr>
              <a:t>Bild von PIKAS digi. Lizenz: CC BY-SA 4.0</a:t>
            </a:r>
            <a:r>
              <a:rPr sz="1600">
                <a:solidFill>
                  <a:srgbClr val="FFFFFF"/>
                </a:solidFill>
                <a:latin typeface="Times Roman"/>
                <a:ea typeface="Times Roman"/>
                <a:cs typeface="Times Roman"/>
                <a:sym typeface="Times Roman"/>
              </a:rPr>
              <a:t> </a:t>
            </a:r>
          </a:p>
        </p:txBody>
      </p:sp>
      <p:sp>
        <p:nvSpPr>
          <p:cNvPr id="292" name="Eine Skizze veranschaulicht die Sachsituation"/>
          <p:cNvSpPr txBox="1"/>
          <p:nvPr/>
        </p:nvSpPr>
        <p:spPr>
          <a:xfrm>
            <a:off x="4331655" y="3350058"/>
            <a:ext cx="15720690" cy="1143001"/>
          </a:xfrm>
          <a:prstGeom prst="rect">
            <a:avLst/>
          </a:prstGeom>
          <a:solidFill>
            <a:srgbClr val="1E6100"/>
          </a:solidFill>
          <a:ln w="1143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ctr" defTabSz="693419">
              <a:lnSpc>
                <a:spcPct val="100000"/>
              </a:lnSpc>
              <a:spcBef>
                <a:spcPts val="0"/>
              </a:spcBef>
              <a:defRPr sz="5040">
                <a:solidFill>
                  <a:srgbClr val="FFFFFF"/>
                </a:solidFill>
              </a:defRPr>
            </a:lvl1pPr>
          </a:lstStyle>
          <a:p>
            <a:r>
              <a:t>Eine Skizze veranschaulicht die Sachsituation</a:t>
            </a:r>
          </a:p>
        </p:txBody>
      </p:sp>
      <p:sp>
        <p:nvSpPr>
          <p:cNvPr id="293" name="Bearbeitungshilfe Skizze verwenden"/>
          <p:cNvSpPr txBox="1">
            <a:spLocks noGrp="1"/>
          </p:cNvSpPr>
          <p:nvPr>
            <p:ph type="subTitle" sz="quarter" idx="1"/>
          </p:nvPr>
        </p:nvSpPr>
        <p:spPr>
          <a:xfrm>
            <a:off x="5028246" y="207907"/>
            <a:ext cx="16323470" cy="1660629"/>
          </a:xfrm>
          <a:prstGeom prst="rect">
            <a:avLst/>
          </a:prstGeom>
          <a:solidFill>
            <a:srgbClr val="FFFFFF"/>
          </a:solidFill>
          <a:ln w="127000">
            <a:solidFill>
              <a:srgbClr val="FFFFFF"/>
            </a:solidFill>
          </a:ln>
        </p:spPr>
        <p:txBody>
          <a:bodyPr anchor="ctr"/>
          <a:lstStyle/>
          <a:p>
            <a:pPr defTabSz="2438339">
              <a:lnSpc>
                <a:spcPct val="90000"/>
              </a:lnSpc>
              <a:spcBef>
                <a:spcPts val="4500"/>
              </a:spcBef>
              <a:defRPr sz="6000">
                <a:latin typeface="+mj-lt"/>
                <a:ea typeface="+mj-ea"/>
                <a:cs typeface="+mj-cs"/>
                <a:sym typeface="Open Sans Light"/>
              </a:defRPr>
            </a:pPr>
            <a:r>
              <a:t>Bearbeitungshilfe </a:t>
            </a:r>
            <a:r>
              <a:rPr>
                <a:solidFill>
                  <a:srgbClr val="A0030F"/>
                </a:solidFill>
              </a:rPr>
              <a:t>Skizze</a:t>
            </a:r>
            <a:r>
              <a:t> verwenden</a:t>
            </a:r>
          </a:p>
        </p:txBody>
      </p:sp>
    </p:spTree>
  </p:cSld>
  <p:clrMapOvr>
    <a:masterClrMapping/>
  </p:clrMapOvr>
  <p:transition spd="med"/>
</p:sld>
</file>

<file path=ppt/theme/theme1.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Open Sans Light"/>
        <a:ea typeface="Open Sans Light"/>
        <a:cs typeface="Open Sans Light"/>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0" cap="flat">
          <a:solidFill>
            <a:srgbClr val="FFFFFF"/>
          </a:solidFill>
          <a:prstDash val="solid"/>
          <a:miter lim="400000"/>
        </a:ln>
        <a:effectLst/>
        <a:sp3d/>
      </a:spPr>
      <a:bodyPr rot="0" spcFirstLastPara="1" vertOverflow="overflow" horzOverflow="overflow" vert="horz" wrap="square" lIns="190500" tIns="190500" rIns="190500" bIns="190500" numCol="1" spcCol="38100" rtlCol="0" anchor="ctr">
        <a:normAutofit/>
      </a:bodyPr>
      <a:lstStyle>
        <a:defPPr marL="0" marR="0" indent="0" algn="l" defTabSz="2438339" rtl="0" fontAlgn="auto" latinLnBrk="0" hangingPunct="0">
          <a:lnSpc>
            <a:spcPct val="90000"/>
          </a:lnSpc>
          <a:spcBef>
            <a:spcPts val="4500"/>
          </a:spcBef>
          <a:spcAft>
            <a:spcPts val="0"/>
          </a:spcAft>
          <a:buClrTx/>
          <a:buSzTx/>
          <a:buFontTx/>
          <a:buNone/>
          <a:tabLst/>
          <a:defRPr kumimoji="0" sz="6000" b="1" i="0" u="none" strike="noStrike" cap="none" spc="0" normalizeH="0" baseline="0">
            <a:ln>
              <a:noFill/>
            </a:ln>
            <a:solidFill>
              <a:srgbClr val="000000"/>
            </a:solidFill>
            <a:effectLst/>
            <a:uFillTx/>
            <a:latin typeface="+mj-lt"/>
            <a:ea typeface="+mj-ea"/>
            <a:cs typeface="+mj-cs"/>
            <a:sym typeface="Open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2438339" rtl="0" fontAlgn="auto" latinLnBrk="0" hangingPunct="0">
          <a:lnSpc>
            <a:spcPct val="90000"/>
          </a:lnSpc>
          <a:spcBef>
            <a:spcPts val="4500"/>
          </a:spcBef>
          <a:spcAft>
            <a:spcPts val="0"/>
          </a:spcAft>
          <a:buClrTx/>
          <a:buSzTx/>
          <a:buFontTx/>
          <a:buNone/>
          <a:tabLst/>
          <a:defRPr kumimoji="0" sz="6000" b="1" i="0" u="none" strike="noStrike" cap="none" spc="0" normalizeH="0" baseline="0">
            <a:ln>
              <a:noFill/>
            </a:ln>
            <a:solidFill>
              <a:srgbClr val="000000"/>
            </a:solidFill>
            <a:effectLst/>
            <a:uFillTx/>
            <a:latin typeface="+mj-lt"/>
            <a:ea typeface="+mj-ea"/>
            <a:cs typeface="+mj-cs"/>
            <a:sym typeface="Open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Open Sans Light"/>
        <a:ea typeface="Open Sans Light"/>
        <a:cs typeface="Open Sans Light"/>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0" cap="flat">
          <a:solidFill>
            <a:srgbClr val="FFFFFF"/>
          </a:solidFill>
          <a:prstDash val="solid"/>
          <a:miter lim="400000"/>
        </a:ln>
        <a:effectLst/>
        <a:sp3d/>
      </a:spPr>
      <a:bodyPr rot="0" spcFirstLastPara="1" vertOverflow="overflow" horzOverflow="overflow" vert="horz" wrap="square" lIns="190500" tIns="190500" rIns="190500" bIns="190500" numCol="1" spcCol="38100" rtlCol="0" anchor="ctr">
        <a:normAutofit/>
      </a:bodyPr>
      <a:lstStyle>
        <a:defPPr marL="0" marR="0" indent="0" algn="l" defTabSz="2438339" rtl="0" fontAlgn="auto" latinLnBrk="0" hangingPunct="0">
          <a:lnSpc>
            <a:spcPct val="90000"/>
          </a:lnSpc>
          <a:spcBef>
            <a:spcPts val="4500"/>
          </a:spcBef>
          <a:spcAft>
            <a:spcPts val="0"/>
          </a:spcAft>
          <a:buClrTx/>
          <a:buSzTx/>
          <a:buFontTx/>
          <a:buNone/>
          <a:tabLst/>
          <a:defRPr kumimoji="0" sz="6000" b="1" i="0" u="none" strike="noStrike" cap="none" spc="0" normalizeH="0" baseline="0">
            <a:ln>
              <a:noFill/>
            </a:ln>
            <a:solidFill>
              <a:srgbClr val="000000"/>
            </a:solidFill>
            <a:effectLst/>
            <a:uFillTx/>
            <a:latin typeface="+mj-lt"/>
            <a:ea typeface="+mj-ea"/>
            <a:cs typeface="+mj-cs"/>
            <a:sym typeface="Open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2438339" rtl="0" fontAlgn="auto" latinLnBrk="0" hangingPunct="0">
          <a:lnSpc>
            <a:spcPct val="90000"/>
          </a:lnSpc>
          <a:spcBef>
            <a:spcPts val="4500"/>
          </a:spcBef>
          <a:spcAft>
            <a:spcPts val="0"/>
          </a:spcAft>
          <a:buClrTx/>
          <a:buSzTx/>
          <a:buFontTx/>
          <a:buNone/>
          <a:tabLst/>
          <a:defRPr kumimoji="0" sz="6000" b="1" i="0" u="none" strike="noStrike" cap="none" spc="0" normalizeH="0" baseline="0">
            <a:ln>
              <a:noFill/>
            </a:ln>
            <a:solidFill>
              <a:srgbClr val="000000"/>
            </a:solidFill>
            <a:effectLst/>
            <a:uFillTx/>
            <a:latin typeface="+mj-lt"/>
            <a:ea typeface="+mj-ea"/>
            <a:cs typeface="+mj-cs"/>
            <a:sym typeface="Open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1900</Words>
  <Application>Microsoft Macintosh PowerPoint</Application>
  <PresentationFormat>Benutzerdefiniert</PresentationFormat>
  <Paragraphs>267</Paragraphs>
  <Slides>20</Slides>
  <Notes>18</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20</vt:i4>
      </vt:variant>
    </vt:vector>
  </HeadingPairs>
  <TitlesOfParts>
    <vt:vector size="29" baseType="lpstr">
      <vt:lpstr>Helvetica</vt:lpstr>
      <vt:lpstr>Helvetica Neue</vt:lpstr>
      <vt:lpstr>Helvetica Neue Medium</vt:lpstr>
      <vt:lpstr>Open Sans</vt:lpstr>
      <vt:lpstr>Open Sans Italic</vt:lpstr>
      <vt:lpstr>Open Sans Light</vt:lpstr>
      <vt:lpstr>Roboto Medium</vt:lpstr>
      <vt:lpstr>Times Roman</vt:lpstr>
      <vt:lpstr>21_BasicWhite</vt:lpstr>
      <vt:lpstr>PowerPoint-Präsentation</vt:lpstr>
      <vt:lpstr>PowerPoint-Präsentation</vt:lpstr>
      <vt:lpstr>Regeln für die Videokonferenz</vt:lpstr>
      <vt:lpstr>Ablauf der Stunde</vt:lpstr>
      <vt:lpstr>PowerPoint-Präsentation</vt:lpstr>
      <vt:lpstr>Die Tabelle</vt:lpstr>
      <vt:lpstr>Die Tabelle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Ergebnisse besprechen</vt:lpstr>
      <vt:lpstr>Ergebnisse besprechen</vt:lpstr>
      <vt:lpstr>PowerPoint-Präsentation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cp:lastModifiedBy>Ben Weiß</cp:lastModifiedBy>
  <cp:revision>1</cp:revision>
  <dcterms:modified xsi:type="dcterms:W3CDTF">2020-10-07T14:44:07Z</dcterms:modified>
</cp:coreProperties>
</file>