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1pPr>
    <a:lvl2pPr marL="0" marR="0" indent="2286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2pPr>
    <a:lvl3pPr marL="0" marR="0" indent="4572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3pPr>
    <a:lvl4pPr marL="0" marR="0" indent="6858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4pPr>
    <a:lvl5pPr marL="0" marR="0" indent="9144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5pPr>
    <a:lvl6pPr marL="0" marR="0" indent="11430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6pPr>
    <a:lvl7pPr marL="0" marR="0" indent="13716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7pPr>
    <a:lvl8pPr marL="0" marR="0" indent="16002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8pPr>
    <a:lvl9pPr marL="0" marR="0" indent="182880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b="def" i="def"/>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b="def" i="def"/>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b="def" i="def"/>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36" name="Shape 136"/>
          <p:cNvSpPr/>
          <p:nvPr>
            <p:ph type="sldImg"/>
          </p:nvPr>
        </p:nvSpPr>
        <p:spPr>
          <a:xfrm>
            <a:off x="1143000" y="685800"/>
            <a:ext cx="4572000" cy="3429000"/>
          </a:xfrm>
          <a:prstGeom prst="rect">
            <a:avLst/>
          </a:prstGeom>
        </p:spPr>
        <p:txBody>
          <a:bodyPr/>
          <a:lstStyle/>
          <a:p>
            <a:pPr/>
          </a:p>
        </p:txBody>
      </p:sp>
      <p:sp>
        <p:nvSpPr>
          <p:cNvPr id="137" name="Shape 13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2" name="Shape 222"/>
          <p:cNvSpPr/>
          <p:nvPr>
            <p:ph type="sldImg"/>
          </p:nvPr>
        </p:nvSpPr>
        <p:spPr>
          <a:prstGeom prst="rect">
            <a:avLst/>
          </a:prstGeom>
        </p:spPr>
        <p:txBody>
          <a:bodyPr/>
          <a:lstStyle/>
          <a:p>
            <a:pPr/>
          </a:p>
        </p:txBody>
      </p:sp>
      <p:sp>
        <p:nvSpPr>
          <p:cNvPr id="223" name="Shape 223"/>
          <p:cNvSpPr/>
          <p:nvPr>
            <p:ph type="body" sz="quarter" idx="1"/>
          </p:nvPr>
        </p:nvSpPr>
        <p:spPr>
          <a:prstGeom prst="rect">
            <a:avLst/>
          </a:prstGeom>
        </p:spPr>
        <p:txBody>
          <a:bodyPr/>
          <a:lstStyle/>
          <a:p>
            <a:pPr/>
            <a:r>
              <a:t>- Versuch und Irrtum durch das Ausprobieren,</a:t>
            </a:r>
          </a:p>
          <a:p>
            <a:pPr/>
            <a:r>
              <a:t>- offensichtliche und großflächige Formen suchen und erkennen,</a:t>
            </a:r>
          </a:p>
          <a:p>
            <a:pPr/>
            <a:r>
              <a:t>- die Orientierung am Umriss und die Nutzung von Kongruenzen</a:t>
            </a:r>
          </a:p>
          <a:p>
            <a:pPr/>
            <a:r>
              <a:t>(Galwista, 2000, S. 17).</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6" name="Shape 306"/>
          <p:cNvSpPr/>
          <p:nvPr>
            <p:ph type="sldImg"/>
          </p:nvPr>
        </p:nvSpPr>
        <p:spPr>
          <a:prstGeom prst="rect">
            <a:avLst/>
          </a:prstGeom>
        </p:spPr>
        <p:txBody>
          <a:bodyPr/>
          <a:lstStyle/>
          <a:p>
            <a:pPr/>
          </a:p>
        </p:txBody>
      </p:sp>
      <p:sp>
        <p:nvSpPr>
          <p:cNvPr id="307" name="Shape 307"/>
          <p:cNvSpPr/>
          <p:nvPr>
            <p:ph type="body" sz="quarter" idx="1"/>
          </p:nvPr>
        </p:nvSpPr>
        <p:spPr>
          <a:prstGeom prst="rect">
            <a:avLst/>
          </a:prstGeom>
        </p:spPr>
        <p:txBody>
          <a:bodyPr/>
          <a:lstStyle/>
          <a:p>
            <a:pPr/>
          </a:p>
        </p:txBody>
      </p:sp>
    </p:spTree>
  </p:cSld>
  <p:clrMapOvr>
    <a:masterClrMapping/>
  </p:clrMapOvr>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el &amp; Untertitel">
    <p:spTree>
      <p:nvGrpSpPr>
        <p:cNvPr id="1" name=""/>
        <p:cNvGrpSpPr/>
        <p:nvPr/>
      </p:nvGrpSpPr>
      <p:grpSpPr>
        <a:xfrm>
          <a:off x="0" y="0"/>
          <a:ext cx="0" cy="0"/>
          <a:chOff x="0" y="0"/>
          <a:chExt cx="0" cy="0"/>
        </a:xfrm>
      </p:grpSpPr>
      <p:sp>
        <p:nvSpPr>
          <p:cNvPr id="11" name="Titeltext"/>
          <p:cNvSpPr txBox="1"/>
          <p:nvPr>
            <p:ph type="title"/>
          </p:nvPr>
        </p:nvSpPr>
        <p:spPr>
          <a:xfrm>
            <a:off x="1778000" y="2298700"/>
            <a:ext cx="20828000" cy="4648200"/>
          </a:xfrm>
          <a:prstGeom prst="rect">
            <a:avLst/>
          </a:prstGeom>
        </p:spPr>
        <p:txBody>
          <a:bodyPr anchor="b"/>
          <a:lstStyle/>
          <a:p>
            <a:pPr/>
            <a:r>
              <a:t>Titeltext</a:t>
            </a:r>
          </a:p>
        </p:txBody>
      </p:sp>
      <p:sp>
        <p:nvSpPr>
          <p:cNvPr id="12" name="Textebene 1…"/>
          <p:cNvSpPr txBox="1"/>
          <p:nvPr>
            <p:ph type="body" sz="quarter" idx="1"/>
          </p:nvPr>
        </p:nvSpPr>
        <p:spPr>
          <a:xfrm>
            <a:off x="1778000" y="7073900"/>
            <a:ext cx="20828000" cy="1587500"/>
          </a:xfrm>
          <a:prstGeom prst="rect">
            <a:avLst/>
          </a:prstGeom>
        </p:spPr>
        <p:txBody>
          <a:bodyPr anchor="t"/>
          <a:lstStyle>
            <a:lvl1pPr marL="0" indent="0" algn="ctr">
              <a:spcBef>
                <a:spcPts val="0"/>
              </a:spcBef>
              <a:buSzTx/>
              <a:buNone/>
              <a:defRPr sz="5400"/>
            </a:lvl1pPr>
            <a:lvl2pPr marL="0" indent="0" algn="ctr">
              <a:spcBef>
                <a:spcPts val="0"/>
              </a:spcBef>
              <a:buSzTx/>
              <a:buNone/>
              <a:defRPr sz="5400"/>
            </a:lvl2pPr>
            <a:lvl3pPr marL="0" indent="0" algn="ctr">
              <a:spcBef>
                <a:spcPts val="0"/>
              </a:spcBef>
              <a:buSzTx/>
              <a:buNone/>
              <a:defRPr sz="5400"/>
            </a:lvl3pPr>
            <a:lvl4pPr marL="0" indent="0" algn="ctr">
              <a:spcBef>
                <a:spcPts val="0"/>
              </a:spcBef>
              <a:buSzTx/>
              <a:buNone/>
              <a:defRPr sz="5400"/>
            </a:lvl4pPr>
            <a:lvl5pPr marL="0" indent="0" algn="ctr">
              <a:spcBef>
                <a:spcPts val="0"/>
              </a:spcBef>
              <a:buSzTx/>
              <a:buNone/>
              <a:defRPr sz="5400"/>
            </a:lvl5pPr>
          </a:lstStyle>
          <a:p>
            <a:pPr/>
            <a:r>
              <a:t>Textebene 1</a:t>
            </a:r>
          </a:p>
          <a:p>
            <a:pPr lvl="1"/>
            <a:r>
              <a:t>Textebene 2</a:t>
            </a:r>
          </a:p>
          <a:p>
            <a:pPr lvl="2"/>
            <a:r>
              <a:t>Textebene 3</a:t>
            </a:r>
          </a:p>
          <a:p>
            <a:pPr lvl="3"/>
            <a:r>
              <a:t>Textebene 4</a:t>
            </a:r>
          </a:p>
          <a:p>
            <a:pPr lvl="4"/>
            <a:r>
              <a:t>Textebene 5</a:t>
            </a:r>
          </a:p>
        </p:txBody>
      </p:sp>
      <p:sp>
        <p:nvSpPr>
          <p:cNvPr id="13"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Zitat">
    <p:spTree>
      <p:nvGrpSpPr>
        <p:cNvPr id="1" name=""/>
        <p:cNvGrpSpPr/>
        <p:nvPr/>
      </p:nvGrpSpPr>
      <p:grpSpPr>
        <a:xfrm>
          <a:off x="0" y="0"/>
          <a:ext cx="0" cy="0"/>
          <a:chOff x="0" y="0"/>
          <a:chExt cx="0" cy="0"/>
        </a:xfrm>
      </p:grpSpPr>
      <p:sp>
        <p:nvSpPr>
          <p:cNvPr id="93" name="–Christian Bauer"/>
          <p:cNvSpPr txBox="1"/>
          <p:nvPr>
            <p:ph type="body" sz="quarter" idx="13"/>
          </p:nvPr>
        </p:nvSpPr>
        <p:spPr>
          <a:xfrm>
            <a:off x="2387600" y="8953500"/>
            <a:ext cx="19621500" cy="585521"/>
          </a:xfrm>
          <a:prstGeom prst="rect">
            <a:avLst/>
          </a:prstGeom>
        </p:spPr>
        <p:txBody>
          <a:bodyPr anchor="t">
            <a:spAutoFit/>
          </a:bodyPr>
          <a:lstStyle>
            <a:lvl1pPr marL="0" indent="0" algn="ctr">
              <a:spcBef>
                <a:spcPts val="0"/>
              </a:spcBef>
              <a:buSzTx/>
              <a:buNone/>
              <a:defRPr i="1" sz="3200"/>
            </a:lvl1pPr>
          </a:lstStyle>
          <a:p>
            <a:pPr/>
            <a:r>
              <a:t>–Christian Bauer</a:t>
            </a:r>
          </a:p>
        </p:txBody>
      </p:sp>
      <p:sp>
        <p:nvSpPr>
          <p:cNvPr id="94" name="„Zitat hier eingeben.“"/>
          <p:cNvSpPr txBox="1"/>
          <p:nvPr>
            <p:ph type="body" sz="quarter" idx="14"/>
          </p:nvPr>
        </p:nvSpPr>
        <p:spPr>
          <a:xfrm>
            <a:off x="2387600" y="6076950"/>
            <a:ext cx="19621500" cy="825500"/>
          </a:xfrm>
          <a:prstGeom prst="rect">
            <a:avLst/>
          </a:prstGeom>
        </p:spPr>
        <p:txBody>
          <a:bodyPr>
            <a:spAutoFit/>
          </a:bodyPr>
          <a:lstStyle>
            <a:lvl1pPr marL="0" indent="0" algn="ctr">
              <a:spcBef>
                <a:spcPts val="0"/>
              </a:spcBef>
              <a:buSzTx/>
              <a:buNone/>
              <a:defRPr sz="4800">
                <a:latin typeface="+mn-lt"/>
                <a:ea typeface="+mn-ea"/>
                <a:cs typeface="+mn-cs"/>
                <a:sym typeface="Helvetica Neue Medium"/>
              </a:defRPr>
            </a:lvl1pPr>
          </a:lstStyle>
          <a:p>
            <a:pPr/>
            <a:r>
              <a:t>„Zitat hier eingeben.“ </a:t>
            </a:r>
          </a:p>
        </p:txBody>
      </p:sp>
      <p:sp>
        <p:nvSpPr>
          <p:cNvPr id="95"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p:spTree>
      <p:nvGrpSpPr>
        <p:cNvPr id="1" name=""/>
        <p:cNvGrpSpPr/>
        <p:nvPr/>
      </p:nvGrpSpPr>
      <p:grpSpPr>
        <a:xfrm>
          <a:off x="0" y="0"/>
          <a:ext cx="0" cy="0"/>
          <a:chOff x="0" y="0"/>
          <a:chExt cx="0" cy="0"/>
        </a:xfrm>
      </p:grpSpPr>
      <p:sp>
        <p:nvSpPr>
          <p:cNvPr id="102" name="Bild"/>
          <p:cNvSpPr/>
          <p:nvPr>
            <p:ph type="pic" idx="13"/>
          </p:nvPr>
        </p:nvSpPr>
        <p:spPr>
          <a:xfrm>
            <a:off x="0" y="0"/>
            <a:ext cx="24384000" cy="16264467"/>
          </a:xfrm>
          <a:prstGeom prst="rect">
            <a:avLst/>
          </a:prstGeom>
        </p:spPr>
        <p:txBody>
          <a:bodyPr lIns="91439" tIns="45719" rIns="91439" bIns="45719" anchor="t">
            <a:noAutofit/>
          </a:bodyPr>
          <a:lstStyle/>
          <a:p>
            <a:pPr/>
          </a:p>
        </p:txBody>
      </p:sp>
      <p:sp>
        <p:nvSpPr>
          <p:cNvPr id="103"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Leer">
    <p:spTree>
      <p:nvGrpSpPr>
        <p:cNvPr id="1" name=""/>
        <p:cNvGrpSpPr/>
        <p:nvPr/>
      </p:nvGrpSpPr>
      <p:grpSpPr>
        <a:xfrm>
          <a:off x="0" y="0"/>
          <a:ext cx="0" cy="0"/>
          <a:chOff x="0" y="0"/>
          <a:chExt cx="0" cy="0"/>
        </a:xfrm>
      </p:grpSpPr>
      <p:sp>
        <p:nvSpPr>
          <p:cNvPr id="110"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p:spTree>
      <p:nvGrpSpPr>
        <p:cNvPr id="1" name=""/>
        <p:cNvGrpSpPr/>
        <p:nvPr/>
      </p:nvGrpSpPr>
      <p:grpSpPr>
        <a:xfrm>
          <a:off x="0" y="0"/>
          <a:ext cx="0" cy="0"/>
          <a:chOff x="0" y="0"/>
          <a:chExt cx="0" cy="0"/>
        </a:xfrm>
      </p:grpSpPr>
      <p:sp>
        <p:nvSpPr>
          <p:cNvPr id="117" name="Autor und Datum"/>
          <p:cNvSpPr txBox="1"/>
          <p:nvPr>
            <p:ph type="body" sz="quarter" idx="13" hasCustomPrompt="1"/>
          </p:nvPr>
        </p:nvSpPr>
        <p:spPr>
          <a:xfrm>
            <a:off x="4030265" y="12174593"/>
            <a:ext cx="16323471" cy="648365"/>
          </a:xfrm>
          <a:prstGeom prst="rect">
            <a:avLst/>
          </a:prstGeom>
        </p:spPr>
        <p:txBody>
          <a:bodyPr lIns="71437" tIns="71437" rIns="71437" bIns="71437" anchor="b"/>
          <a:lstStyle>
            <a:lvl1pPr marL="0" indent="0">
              <a:spcBef>
                <a:spcPts val="0"/>
              </a:spcBef>
              <a:buSzTx/>
              <a:buNone/>
              <a:defRPr b="1" sz="3200"/>
            </a:lvl1pPr>
          </a:lstStyle>
          <a:p>
            <a:pPr/>
            <a:r>
              <a:t>Autor und Datum</a:t>
            </a:r>
          </a:p>
        </p:txBody>
      </p:sp>
      <p:sp>
        <p:nvSpPr>
          <p:cNvPr id="118" name="Titel der Präsentation"/>
          <p:cNvSpPr txBox="1"/>
          <p:nvPr>
            <p:ph type="title" hasCustomPrompt="1"/>
          </p:nvPr>
        </p:nvSpPr>
        <p:spPr>
          <a:xfrm>
            <a:off x="4030265" y="2607468"/>
            <a:ext cx="16325237" cy="4643439"/>
          </a:xfrm>
          <a:prstGeom prst="rect">
            <a:avLst/>
          </a:prstGeom>
        </p:spPr>
        <p:txBody>
          <a:bodyPr lIns="71437" tIns="71437" rIns="71437" bIns="71437" anchor="b"/>
          <a:lstStyle>
            <a:lvl1pPr algn="l" defTabSz="2438339">
              <a:lnSpc>
                <a:spcPct val="80000"/>
              </a:lnSpc>
              <a:defRPr b="1" spc="-228" sz="11400">
                <a:latin typeface="Helvetica Neue"/>
                <a:ea typeface="Helvetica Neue"/>
                <a:cs typeface="Helvetica Neue"/>
                <a:sym typeface="Helvetica Neue"/>
              </a:defRPr>
            </a:lvl1pPr>
          </a:lstStyle>
          <a:p>
            <a:pPr/>
            <a:r>
              <a:t>Titel der Präsentation</a:t>
            </a:r>
          </a:p>
        </p:txBody>
      </p:sp>
      <p:sp>
        <p:nvSpPr>
          <p:cNvPr id="119" name="Textebene 1…"/>
          <p:cNvSpPr txBox="1"/>
          <p:nvPr>
            <p:ph type="body" sz="quarter" idx="1" hasCustomPrompt="1"/>
          </p:nvPr>
        </p:nvSpPr>
        <p:spPr>
          <a:xfrm>
            <a:off x="4030265" y="7179468"/>
            <a:ext cx="16323470" cy="2048062"/>
          </a:xfrm>
          <a:prstGeom prst="rect">
            <a:avLst/>
          </a:prstGeom>
        </p:spPr>
        <p:txBody>
          <a:bodyPr lIns="71437" tIns="71437" rIns="71437" bIns="71437" anchor="t"/>
          <a:lstStyle>
            <a:lvl1pPr marL="0" indent="0">
              <a:spcBef>
                <a:spcPts val="0"/>
              </a:spcBef>
              <a:buSzTx/>
              <a:buNone/>
              <a:defRPr b="1"/>
            </a:lvl1pPr>
            <a:lvl2pPr marL="0" indent="0">
              <a:spcBef>
                <a:spcPts val="0"/>
              </a:spcBef>
              <a:buSzTx/>
              <a:buNone/>
              <a:defRPr b="1"/>
            </a:lvl2pPr>
            <a:lvl3pPr marL="0" indent="0">
              <a:spcBef>
                <a:spcPts val="0"/>
              </a:spcBef>
              <a:buSzTx/>
              <a:buNone/>
              <a:defRPr b="1"/>
            </a:lvl3pPr>
            <a:lvl4pPr marL="0" indent="0">
              <a:spcBef>
                <a:spcPts val="0"/>
              </a:spcBef>
              <a:buSzTx/>
              <a:buNone/>
              <a:defRPr b="1"/>
            </a:lvl4pPr>
            <a:lvl5pPr marL="0" indent="0">
              <a:spcBef>
                <a:spcPts val="0"/>
              </a:spcBef>
              <a:buSzTx/>
              <a:buNone/>
              <a:defRPr b="1"/>
            </a:lvl5pPr>
          </a:lstStyle>
          <a:p>
            <a:pPr/>
            <a:r>
              <a:t>Präsentationsuntertitel</a:t>
            </a:r>
          </a:p>
          <a:p>
            <a:pPr lvl="1"/>
            <a:r>
              <a:t/>
            </a:r>
          </a:p>
          <a:p>
            <a:pPr lvl="2"/>
            <a:r>
              <a:t/>
            </a:r>
          </a:p>
          <a:p>
            <a:pPr lvl="3"/>
            <a:r>
              <a:t/>
            </a:r>
          </a:p>
          <a:p>
            <a:pPr lvl="4"/>
            <a:r>
              <a:t/>
            </a:r>
          </a:p>
        </p:txBody>
      </p:sp>
      <p:sp>
        <p:nvSpPr>
          <p:cNvPr id="120" name="Foliennummer"/>
          <p:cNvSpPr txBox="1"/>
          <p:nvPr>
            <p:ph type="sldNum" sz="quarter" idx="2"/>
          </p:nvPr>
        </p:nvSpPr>
        <p:spPr>
          <a:xfrm>
            <a:off x="11987110" y="12954297"/>
            <a:ext cx="409780" cy="415875"/>
          </a:xfrm>
          <a:prstGeom prst="rect">
            <a:avLst/>
          </a:prstGeom>
        </p:spPr>
        <p:txBody>
          <a:bodyPr lIns="71437" tIns="71437" rIns="71437" bIns="71437" anchor="b"/>
          <a:lstStyle>
            <a:lvl1pPr defTabSz="821531">
              <a:defRPr sz="1800">
                <a:latin typeface="Helvetica Neue"/>
                <a:ea typeface="Helvetica Neue"/>
                <a:cs typeface="Helvetica Neue"/>
                <a:sym typeface="Helvetica Neue"/>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p:spTree>
      <p:nvGrpSpPr>
        <p:cNvPr id="1" name=""/>
        <p:cNvGrpSpPr/>
        <p:nvPr/>
      </p:nvGrpSpPr>
      <p:grpSpPr>
        <a:xfrm>
          <a:off x="0" y="0"/>
          <a:ext cx="0" cy="0"/>
          <a:chOff x="0" y="0"/>
          <a:chExt cx="0" cy="0"/>
        </a:xfrm>
      </p:grpSpPr>
      <p:sp>
        <p:nvSpPr>
          <p:cNvPr id="127" name="Autor und Datum"/>
          <p:cNvSpPr txBox="1"/>
          <p:nvPr>
            <p:ph type="body" sz="quarter" idx="13" hasCustomPrompt="1"/>
          </p:nvPr>
        </p:nvSpPr>
        <p:spPr>
          <a:xfrm>
            <a:off x="1201340" y="11859862"/>
            <a:ext cx="21971003" cy="636979"/>
          </a:xfrm>
          <a:prstGeom prst="rect">
            <a:avLst/>
          </a:prstGeom>
        </p:spPr>
        <p:txBody>
          <a:bodyPr lIns="45719" tIns="45719" rIns="45719" bIns="45719" anchor="t"/>
          <a:lstStyle>
            <a:lvl1pPr marL="0" indent="0">
              <a:spcBef>
                <a:spcPts val="0"/>
              </a:spcBef>
              <a:buSzTx/>
              <a:buNone/>
              <a:defRPr b="1" sz="3600"/>
            </a:lvl1pPr>
          </a:lstStyle>
          <a:p>
            <a:pPr/>
            <a:r>
              <a:t>Autor und Datum</a:t>
            </a:r>
          </a:p>
        </p:txBody>
      </p:sp>
      <p:sp>
        <p:nvSpPr>
          <p:cNvPr id="128" name="Titel der Präsentation"/>
          <p:cNvSpPr txBox="1"/>
          <p:nvPr>
            <p:ph type="title" hasCustomPrompt="1"/>
          </p:nvPr>
        </p:nvSpPr>
        <p:spPr>
          <a:xfrm>
            <a:off x="1206496" y="2574991"/>
            <a:ext cx="21971004" cy="4648201"/>
          </a:xfrm>
          <a:prstGeom prst="rect">
            <a:avLst/>
          </a:prstGeom>
        </p:spPr>
        <p:txBody>
          <a:bodyPr anchor="b"/>
          <a:lstStyle>
            <a:lvl1pPr algn="l" defTabSz="2438338">
              <a:lnSpc>
                <a:spcPct val="80000"/>
              </a:lnSpc>
              <a:defRPr b="1" spc="-232" sz="11600">
                <a:latin typeface="Helvetica Neue"/>
                <a:ea typeface="Helvetica Neue"/>
                <a:cs typeface="Helvetica Neue"/>
                <a:sym typeface="Helvetica Neue"/>
              </a:defRPr>
            </a:lvl1pPr>
          </a:lstStyle>
          <a:p>
            <a:pPr/>
            <a:r>
              <a:t>Titel der Präsentation</a:t>
            </a:r>
          </a:p>
        </p:txBody>
      </p:sp>
      <p:sp>
        <p:nvSpPr>
          <p:cNvPr id="129" name="Textebene 1…"/>
          <p:cNvSpPr txBox="1"/>
          <p:nvPr>
            <p:ph type="body" sz="quarter" idx="1" hasCustomPrompt="1"/>
          </p:nvPr>
        </p:nvSpPr>
        <p:spPr>
          <a:xfrm>
            <a:off x="1201342" y="7223190"/>
            <a:ext cx="21971001" cy="1905001"/>
          </a:xfrm>
          <a:prstGeom prst="rect">
            <a:avLst/>
          </a:prstGeom>
        </p:spPr>
        <p:txBody>
          <a:bodyPr anchor="t"/>
          <a:lstStyle>
            <a:lvl1pPr marL="0" indent="0">
              <a:spcBef>
                <a:spcPts val="0"/>
              </a:spcBef>
              <a:buSzTx/>
              <a:buNone/>
              <a:defRPr b="1" sz="5500"/>
            </a:lvl1pPr>
            <a:lvl2pPr marL="0" indent="0">
              <a:spcBef>
                <a:spcPts val="0"/>
              </a:spcBef>
              <a:buSzTx/>
              <a:buNone/>
              <a:defRPr b="1" sz="5500"/>
            </a:lvl2pPr>
            <a:lvl3pPr marL="0" indent="0">
              <a:spcBef>
                <a:spcPts val="0"/>
              </a:spcBef>
              <a:buSzTx/>
              <a:buNone/>
              <a:defRPr b="1" sz="5500"/>
            </a:lvl3pPr>
            <a:lvl4pPr marL="0" indent="0">
              <a:spcBef>
                <a:spcPts val="0"/>
              </a:spcBef>
              <a:buSzTx/>
              <a:buNone/>
              <a:defRPr b="1" sz="5500"/>
            </a:lvl4pPr>
            <a:lvl5pPr marL="0" indent="0">
              <a:spcBef>
                <a:spcPts val="0"/>
              </a:spcBef>
              <a:buSzTx/>
              <a:buNone/>
              <a:defRPr b="1" sz="5500"/>
            </a:lvl5pPr>
          </a:lstStyle>
          <a:p>
            <a:pPr/>
            <a:r>
              <a:t>Präsentationsuntertitel</a:t>
            </a:r>
          </a:p>
          <a:p>
            <a:pPr lvl="1"/>
            <a:r>
              <a:t/>
            </a:r>
          </a:p>
          <a:p>
            <a:pPr lvl="2"/>
            <a:r>
              <a:t/>
            </a:r>
          </a:p>
          <a:p>
            <a:pPr lvl="3"/>
            <a:r>
              <a:t/>
            </a:r>
          </a:p>
          <a:p>
            <a:pPr lvl="4"/>
            <a:r>
              <a:t/>
            </a:r>
          </a:p>
        </p:txBody>
      </p:sp>
      <p:sp>
        <p:nvSpPr>
          <p:cNvPr id="130" name="Foliennummer"/>
          <p:cNvSpPr txBox="1"/>
          <p:nvPr>
            <p:ph type="sldNum" sz="quarter" idx="2"/>
          </p:nvPr>
        </p:nvSpPr>
        <p:spPr>
          <a:xfrm>
            <a:off x="12001499" y="13080999"/>
            <a:ext cx="368505" cy="374600"/>
          </a:xfrm>
          <a:prstGeom prst="rect">
            <a:avLst/>
          </a:prstGeom>
        </p:spPr>
        <p:txBody>
          <a:bodyPr anchor="b"/>
          <a:lstStyle>
            <a:lvl1pPr defTabSz="584200">
              <a:defRPr sz="1800">
                <a:latin typeface="Helvetica Neue"/>
                <a:ea typeface="Helvetica Neue"/>
                <a:cs typeface="Helvetica Neue"/>
                <a:sym typeface="Helvetica Neue"/>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 Horizontal">
    <p:spTree>
      <p:nvGrpSpPr>
        <p:cNvPr id="1" name=""/>
        <p:cNvGrpSpPr/>
        <p:nvPr/>
      </p:nvGrpSpPr>
      <p:grpSpPr>
        <a:xfrm>
          <a:off x="0" y="0"/>
          <a:ext cx="0" cy="0"/>
          <a:chOff x="0" y="0"/>
          <a:chExt cx="0" cy="0"/>
        </a:xfrm>
      </p:grpSpPr>
      <p:sp>
        <p:nvSpPr>
          <p:cNvPr id="20" name="Bild"/>
          <p:cNvSpPr/>
          <p:nvPr>
            <p:ph type="pic" idx="13"/>
          </p:nvPr>
        </p:nvSpPr>
        <p:spPr>
          <a:xfrm>
            <a:off x="3124200" y="-38100"/>
            <a:ext cx="18135600" cy="12096698"/>
          </a:xfrm>
          <a:prstGeom prst="rect">
            <a:avLst/>
          </a:prstGeom>
        </p:spPr>
        <p:txBody>
          <a:bodyPr lIns="91439" tIns="45719" rIns="91439" bIns="45719" anchor="t">
            <a:noAutofit/>
          </a:bodyPr>
          <a:lstStyle/>
          <a:p>
            <a:pPr/>
          </a:p>
        </p:txBody>
      </p:sp>
      <p:sp>
        <p:nvSpPr>
          <p:cNvPr id="21" name="Titeltext"/>
          <p:cNvSpPr txBox="1"/>
          <p:nvPr>
            <p:ph type="title"/>
          </p:nvPr>
        </p:nvSpPr>
        <p:spPr>
          <a:xfrm>
            <a:off x="635000" y="9512300"/>
            <a:ext cx="23114000" cy="2006600"/>
          </a:xfrm>
          <a:prstGeom prst="rect">
            <a:avLst/>
          </a:prstGeom>
        </p:spPr>
        <p:txBody>
          <a:bodyPr anchor="b"/>
          <a:lstStyle/>
          <a:p>
            <a:pPr/>
            <a:r>
              <a:t>Titeltext</a:t>
            </a:r>
          </a:p>
        </p:txBody>
      </p:sp>
      <p:sp>
        <p:nvSpPr>
          <p:cNvPr id="22" name="Textebene 1…"/>
          <p:cNvSpPr txBox="1"/>
          <p:nvPr>
            <p:ph type="body" sz="quarter" idx="1"/>
          </p:nvPr>
        </p:nvSpPr>
        <p:spPr>
          <a:xfrm>
            <a:off x="635000" y="11442700"/>
            <a:ext cx="23114000" cy="1587500"/>
          </a:xfrm>
          <a:prstGeom prst="rect">
            <a:avLst/>
          </a:prstGeom>
        </p:spPr>
        <p:txBody>
          <a:bodyPr anchor="t"/>
          <a:lstStyle>
            <a:lvl1pPr marL="0" indent="0" algn="ctr">
              <a:spcBef>
                <a:spcPts val="0"/>
              </a:spcBef>
              <a:buSzTx/>
              <a:buNone/>
              <a:defRPr sz="5400"/>
            </a:lvl1pPr>
            <a:lvl2pPr marL="0" indent="0" algn="ctr">
              <a:spcBef>
                <a:spcPts val="0"/>
              </a:spcBef>
              <a:buSzTx/>
              <a:buNone/>
              <a:defRPr sz="5400"/>
            </a:lvl2pPr>
            <a:lvl3pPr marL="0" indent="0" algn="ctr">
              <a:spcBef>
                <a:spcPts val="0"/>
              </a:spcBef>
              <a:buSzTx/>
              <a:buNone/>
              <a:defRPr sz="5400"/>
            </a:lvl3pPr>
            <a:lvl4pPr marL="0" indent="0" algn="ctr">
              <a:spcBef>
                <a:spcPts val="0"/>
              </a:spcBef>
              <a:buSzTx/>
              <a:buNone/>
              <a:defRPr sz="5400"/>
            </a:lvl4pPr>
            <a:lvl5pPr marL="0" indent="0" algn="ctr">
              <a:spcBef>
                <a:spcPts val="0"/>
              </a:spcBef>
              <a:buSzTx/>
              <a:buNone/>
              <a:defRPr sz="5400"/>
            </a:lvl5pPr>
          </a:lstStyle>
          <a:p>
            <a:pPr/>
            <a:r>
              <a:t>Textebene 1</a:t>
            </a:r>
          </a:p>
          <a:p>
            <a:pPr lvl="1"/>
            <a:r>
              <a:t>Textebene 2</a:t>
            </a:r>
          </a:p>
          <a:p>
            <a:pPr lvl="2"/>
            <a:r>
              <a:t>Textebene 3</a:t>
            </a:r>
          </a:p>
          <a:p>
            <a:pPr lvl="3"/>
            <a:r>
              <a:t>Textebene 4</a:t>
            </a:r>
          </a:p>
          <a:p>
            <a:pPr lvl="4"/>
            <a:r>
              <a:t>Textebene 5</a:t>
            </a:r>
          </a:p>
        </p:txBody>
      </p:sp>
      <p:sp>
        <p:nvSpPr>
          <p:cNvPr id="23"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 Mitte">
    <p:spTree>
      <p:nvGrpSpPr>
        <p:cNvPr id="1" name=""/>
        <p:cNvGrpSpPr/>
        <p:nvPr/>
      </p:nvGrpSpPr>
      <p:grpSpPr>
        <a:xfrm>
          <a:off x="0" y="0"/>
          <a:ext cx="0" cy="0"/>
          <a:chOff x="0" y="0"/>
          <a:chExt cx="0" cy="0"/>
        </a:xfrm>
      </p:grpSpPr>
      <p:sp>
        <p:nvSpPr>
          <p:cNvPr id="30" name="Titeltext"/>
          <p:cNvSpPr txBox="1"/>
          <p:nvPr>
            <p:ph type="title"/>
          </p:nvPr>
        </p:nvSpPr>
        <p:spPr>
          <a:xfrm>
            <a:off x="1778000" y="4533900"/>
            <a:ext cx="20828000" cy="4648200"/>
          </a:xfrm>
          <a:prstGeom prst="rect">
            <a:avLst/>
          </a:prstGeom>
        </p:spPr>
        <p:txBody>
          <a:bodyPr/>
          <a:lstStyle/>
          <a:p>
            <a:pPr/>
            <a:r>
              <a:t>Titeltext</a:t>
            </a:r>
          </a:p>
        </p:txBody>
      </p:sp>
      <p:sp>
        <p:nvSpPr>
          <p:cNvPr id="31"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 Vertikal">
    <p:spTree>
      <p:nvGrpSpPr>
        <p:cNvPr id="1" name=""/>
        <p:cNvGrpSpPr/>
        <p:nvPr/>
      </p:nvGrpSpPr>
      <p:grpSpPr>
        <a:xfrm>
          <a:off x="0" y="0"/>
          <a:ext cx="0" cy="0"/>
          <a:chOff x="0" y="0"/>
          <a:chExt cx="0" cy="0"/>
        </a:xfrm>
      </p:grpSpPr>
      <p:sp>
        <p:nvSpPr>
          <p:cNvPr id="38" name="Bild"/>
          <p:cNvSpPr/>
          <p:nvPr>
            <p:ph type="pic" idx="13"/>
          </p:nvPr>
        </p:nvSpPr>
        <p:spPr>
          <a:xfrm>
            <a:off x="7950200" y="1104900"/>
            <a:ext cx="17259302" cy="11506201"/>
          </a:xfrm>
          <a:prstGeom prst="rect">
            <a:avLst/>
          </a:prstGeom>
        </p:spPr>
        <p:txBody>
          <a:bodyPr lIns="91439" tIns="45719" rIns="91439" bIns="45719" anchor="t">
            <a:noAutofit/>
          </a:bodyPr>
          <a:lstStyle/>
          <a:p>
            <a:pPr/>
          </a:p>
        </p:txBody>
      </p:sp>
      <p:sp>
        <p:nvSpPr>
          <p:cNvPr id="39" name="Titeltext"/>
          <p:cNvSpPr txBox="1"/>
          <p:nvPr>
            <p:ph type="title"/>
          </p:nvPr>
        </p:nvSpPr>
        <p:spPr>
          <a:xfrm>
            <a:off x="1651000" y="952500"/>
            <a:ext cx="10223500" cy="5549900"/>
          </a:xfrm>
          <a:prstGeom prst="rect">
            <a:avLst/>
          </a:prstGeom>
        </p:spPr>
        <p:txBody>
          <a:bodyPr anchor="b"/>
          <a:lstStyle>
            <a:lvl1pPr>
              <a:defRPr sz="8400"/>
            </a:lvl1pPr>
          </a:lstStyle>
          <a:p>
            <a:pPr/>
            <a:r>
              <a:t>Titeltext</a:t>
            </a:r>
          </a:p>
        </p:txBody>
      </p:sp>
      <p:sp>
        <p:nvSpPr>
          <p:cNvPr id="40" name="Textebene 1…"/>
          <p:cNvSpPr txBox="1"/>
          <p:nvPr>
            <p:ph type="body" sz="quarter" idx="1"/>
          </p:nvPr>
        </p:nvSpPr>
        <p:spPr>
          <a:xfrm>
            <a:off x="1651000" y="6527800"/>
            <a:ext cx="10223500" cy="5727700"/>
          </a:xfrm>
          <a:prstGeom prst="rect">
            <a:avLst/>
          </a:prstGeom>
        </p:spPr>
        <p:txBody>
          <a:bodyPr anchor="t"/>
          <a:lstStyle>
            <a:lvl1pPr marL="0" indent="0" algn="ctr">
              <a:spcBef>
                <a:spcPts val="0"/>
              </a:spcBef>
              <a:buSzTx/>
              <a:buNone/>
              <a:defRPr sz="5400"/>
            </a:lvl1pPr>
            <a:lvl2pPr marL="0" indent="0" algn="ctr">
              <a:spcBef>
                <a:spcPts val="0"/>
              </a:spcBef>
              <a:buSzTx/>
              <a:buNone/>
              <a:defRPr sz="5400"/>
            </a:lvl2pPr>
            <a:lvl3pPr marL="0" indent="0" algn="ctr">
              <a:spcBef>
                <a:spcPts val="0"/>
              </a:spcBef>
              <a:buSzTx/>
              <a:buNone/>
              <a:defRPr sz="5400"/>
            </a:lvl3pPr>
            <a:lvl4pPr marL="0" indent="0" algn="ctr">
              <a:spcBef>
                <a:spcPts val="0"/>
              </a:spcBef>
              <a:buSzTx/>
              <a:buNone/>
              <a:defRPr sz="5400"/>
            </a:lvl4pPr>
            <a:lvl5pPr marL="0" indent="0" algn="ctr">
              <a:spcBef>
                <a:spcPts val="0"/>
              </a:spcBef>
              <a:buSzTx/>
              <a:buNone/>
              <a:defRPr sz="5400"/>
            </a:lvl5pPr>
          </a:lstStyle>
          <a:p>
            <a:pPr/>
            <a:r>
              <a:t>Textebene 1</a:t>
            </a:r>
          </a:p>
          <a:p>
            <a:pPr lvl="1"/>
            <a:r>
              <a:t>Textebene 2</a:t>
            </a:r>
          </a:p>
          <a:p>
            <a:pPr lvl="2"/>
            <a:r>
              <a:t>Textebene 3</a:t>
            </a:r>
          </a:p>
          <a:p>
            <a:pPr lvl="3"/>
            <a:r>
              <a:t>Textebene 4</a:t>
            </a:r>
          </a:p>
          <a:p>
            <a:pPr lvl="4"/>
            <a:r>
              <a:t>Textebene 5</a:t>
            </a:r>
          </a:p>
        </p:txBody>
      </p:sp>
      <p:sp>
        <p:nvSpPr>
          <p:cNvPr id="41"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 Oben">
    <p:spTree>
      <p:nvGrpSpPr>
        <p:cNvPr id="1" name=""/>
        <p:cNvGrpSpPr/>
        <p:nvPr/>
      </p:nvGrpSpPr>
      <p:grpSpPr>
        <a:xfrm>
          <a:off x="0" y="0"/>
          <a:ext cx="0" cy="0"/>
          <a:chOff x="0" y="0"/>
          <a:chExt cx="0" cy="0"/>
        </a:xfrm>
      </p:grpSpPr>
      <p:sp>
        <p:nvSpPr>
          <p:cNvPr id="48" name="Titeltext"/>
          <p:cNvSpPr txBox="1"/>
          <p:nvPr>
            <p:ph type="title"/>
          </p:nvPr>
        </p:nvSpPr>
        <p:spPr>
          <a:prstGeom prst="rect">
            <a:avLst/>
          </a:prstGeom>
        </p:spPr>
        <p:txBody>
          <a:bodyPr/>
          <a:lstStyle/>
          <a:p>
            <a:pPr/>
            <a:r>
              <a:t>Titeltext</a:t>
            </a:r>
          </a:p>
        </p:txBody>
      </p:sp>
      <p:sp>
        <p:nvSpPr>
          <p:cNvPr id="49"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amp; Punkte">
    <p:spTree>
      <p:nvGrpSpPr>
        <p:cNvPr id="1" name=""/>
        <p:cNvGrpSpPr/>
        <p:nvPr/>
      </p:nvGrpSpPr>
      <p:grpSpPr>
        <a:xfrm>
          <a:off x="0" y="0"/>
          <a:ext cx="0" cy="0"/>
          <a:chOff x="0" y="0"/>
          <a:chExt cx="0" cy="0"/>
        </a:xfrm>
      </p:grpSpPr>
      <p:sp>
        <p:nvSpPr>
          <p:cNvPr id="56" name="Titeltext"/>
          <p:cNvSpPr txBox="1"/>
          <p:nvPr>
            <p:ph type="title"/>
          </p:nvPr>
        </p:nvSpPr>
        <p:spPr>
          <a:prstGeom prst="rect">
            <a:avLst/>
          </a:prstGeom>
        </p:spPr>
        <p:txBody>
          <a:bodyPr/>
          <a:lstStyle/>
          <a:p>
            <a:pPr/>
            <a:r>
              <a:t>Titeltext</a:t>
            </a:r>
          </a:p>
        </p:txBody>
      </p:sp>
      <p:sp>
        <p:nvSpPr>
          <p:cNvPr id="57" name="Textebene 1…"/>
          <p:cNvSpPr txBox="1"/>
          <p:nvPr>
            <p:ph type="body" idx="1"/>
          </p:nvPr>
        </p:nvSpPr>
        <p:spPr>
          <a:prstGeom prst="rect">
            <a:avLst/>
          </a:prstGeom>
        </p:spPr>
        <p:txBody>
          <a:bodyPr/>
          <a:lstStyle>
            <a:lvl1pPr>
              <a:defRPr sz="4800"/>
            </a:lvl1pPr>
            <a:lvl2pPr>
              <a:defRPr sz="4800"/>
            </a:lvl2pPr>
            <a:lvl3pPr>
              <a:defRPr sz="4800"/>
            </a:lvl3pPr>
            <a:lvl4pPr>
              <a:defRPr sz="4800"/>
            </a:lvl4pPr>
            <a:lvl5pPr>
              <a:defRPr sz="4800"/>
            </a:lvl5pPr>
          </a:lstStyle>
          <a:p>
            <a:pPr/>
            <a:r>
              <a:t>Textebene 1</a:t>
            </a:r>
          </a:p>
          <a:p>
            <a:pPr lvl="1"/>
            <a:r>
              <a:t>Textebene 2</a:t>
            </a:r>
          </a:p>
          <a:p>
            <a:pPr lvl="2"/>
            <a:r>
              <a:t>Textebene 3</a:t>
            </a:r>
          </a:p>
          <a:p>
            <a:pPr lvl="3"/>
            <a:r>
              <a:t>Textebene 4</a:t>
            </a:r>
          </a:p>
          <a:p>
            <a:pPr lvl="4"/>
            <a:r>
              <a:t>Textebene 5</a:t>
            </a:r>
          </a:p>
        </p:txBody>
      </p:sp>
      <p:sp>
        <p:nvSpPr>
          <p:cNvPr id="58"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el, Punkte &amp; Foto">
    <p:spTree>
      <p:nvGrpSpPr>
        <p:cNvPr id="1" name=""/>
        <p:cNvGrpSpPr/>
        <p:nvPr/>
      </p:nvGrpSpPr>
      <p:grpSpPr>
        <a:xfrm>
          <a:off x="0" y="0"/>
          <a:ext cx="0" cy="0"/>
          <a:chOff x="0" y="0"/>
          <a:chExt cx="0" cy="0"/>
        </a:xfrm>
      </p:grpSpPr>
      <p:sp>
        <p:nvSpPr>
          <p:cNvPr id="65" name="Bild"/>
          <p:cNvSpPr/>
          <p:nvPr>
            <p:ph type="pic" sz="half" idx="13"/>
          </p:nvPr>
        </p:nvSpPr>
        <p:spPr>
          <a:xfrm>
            <a:off x="10960100" y="3149600"/>
            <a:ext cx="13944600" cy="9296400"/>
          </a:xfrm>
          <a:prstGeom prst="rect">
            <a:avLst/>
          </a:prstGeom>
        </p:spPr>
        <p:txBody>
          <a:bodyPr lIns="91439" tIns="45719" rIns="91439" bIns="45719" anchor="t">
            <a:noAutofit/>
          </a:bodyPr>
          <a:lstStyle/>
          <a:p>
            <a:pPr/>
          </a:p>
        </p:txBody>
      </p:sp>
      <p:sp>
        <p:nvSpPr>
          <p:cNvPr id="66" name="Titeltext"/>
          <p:cNvSpPr txBox="1"/>
          <p:nvPr>
            <p:ph type="title"/>
          </p:nvPr>
        </p:nvSpPr>
        <p:spPr>
          <a:prstGeom prst="rect">
            <a:avLst/>
          </a:prstGeom>
        </p:spPr>
        <p:txBody>
          <a:bodyPr/>
          <a:lstStyle/>
          <a:p>
            <a:pPr/>
            <a:r>
              <a:t>Titeltext</a:t>
            </a:r>
          </a:p>
        </p:txBody>
      </p:sp>
      <p:sp>
        <p:nvSpPr>
          <p:cNvPr id="67" name="Textebene 1…"/>
          <p:cNvSpPr txBox="1"/>
          <p:nvPr>
            <p:ph type="body" sz="half" idx="1"/>
          </p:nvPr>
        </p:nvSpPr>
        <p:spPr>
          <a:xfrm>
            <a:off x="1689100" y="3149600"/>
            <a:ext cx="10223500" cy="9296400"/>
          </a:xfrm>
          <a:prstGeom prst="rect">
            <a:avLst/>
          </a:prstGeom>
        </p:spPr>
        <p:txBody>
          <a:bodyPr/>
          <a:lstStyle>
            <a:lvl1pPr marL="558800" indent="-558800">
              <a:spcBef>
                <a:spcPts val="4500"/>
              </a:spcBef>
              <a:defRPr sz="3800"/>
            </a:lvl1pPr>
            <a:lvl2pPr marL="1117600" indent="-558800">
              <a:spcBef>
                <a:spcPts val="4500"/>
              </a:spcBef>
              <a:defRPr sz="3800"/>
            </a:lvl2pPr>
            <a:lvl3pPr marL="1676400" indent="-558800">
              <a:spcBef>
                <a:spcPts val="4500"/>
              </a:spcBef>
              <a:defRPr sz="3800"/>
            </a:lvl3pPr>
            <a:lvl4pPr marL="2235200" indent="-558800">
              <a:spcBef>
                <a:spcPts val="4500"/>
              </a:spcBef>
              <a:defRPr sz="3800"/>
            </a:lvl4pPr>
            <a:lvl5pPr marL="2794000" indent="-558800">
              <a:spcBef>
                <a:spcPts val="4500"/>
              </a:spcBef>
              <a:defRPr sz="3800"/>
            </a:lvl5pPr>
          </a:lstStyle>
          <a:p>
            <a:pPr/>
            <a:r>
              <a:t>Textebene 1</a:t>
            </a:r>
          </a:p>
          <a:p>
            <a:pPr lvl="1"/>
            <a:r>
              <a:t>Textebene 2</a:t>
            </a:r>
          </a:p>
          <a:p>
            <a:pPr lvl="2"/>
            <a:r>
              <a:t>Textebene 3</a:t>
            </a:r>
          </a:p>
          <a:p>
            <a:pPr lvl="3"/>
            <a:r>
              <a:t>Textebene 4</a:t>
            </a:r>
          </a:p>
          <a:p>
            <a:pPr lvl="4"/>
            <a:r>
              <a:t>Textebene 5</a:t>
            </a:r>
          </a:p>
        </p:txBody>
      </p:sp>
      <p:sp>
        <p:nvSpPr>
          <p:cNvPr id="68"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unkte">
    <p:spTree>
      <p:nvGrpSpPr>
        <p:cNvPr id="1" name=""/>
        <p:cNvGrpSpPr/>
        <p:nvPr/>
      </p:nvGrpSpPr>
      <p:grpSpPr>
        <a:xfrm>
          <a:off x="0" y="0"/>
          <a:ext cx="0" cy="0"/>
          <a:chOff x="0" y="0"/>
          <a:chExt cx="0" cy="0"/>
        </a:xfrm>
      </p:grpSpPr>
      <p:sp>
        <p:nvSpPr>
          <p:cNvPr id="75" name="Textebene 1…"/>
          <p:cNvSpPr txBox="1"/>
          <p:nvPr>
            <p:ph type="body" idx="1"/>
          </p:nvPr>
        </p:nvSpPr>
        <p:spPr>
          <a:xfrm>
            <a:off x="1689100" y="1778000"/>
            <a:ext cx="21005800" cy="10160000"/>
          </a:xfrm>
          <a:prstGeom prst="rect">
            <a:avLst/>
          </a:prstGeom>
        </p:spPr>
        <p:txBody>
          <a:bodyPr/>
          <a:lstStyle>
            <a:lvl1pPr>
              <a:defRPr sz="4800"/>
            </a:lvl1pPr>
            <a:lvl2pPr>
              <a:defRPr sz="4800"/>
            </a:lvl2pPr>
            <a:lvl3pPr>
              <a:defRPr sz="4800"/>
            </a:lvl3pPr>
            <a:lvl4pPr>
              <a:defRPr sz="4800"/>
            </a:lvl4pPr>
            <a:lvl5pPr>
              <a:defRPr sz="4800"/>
            </a:lvl5pPr>
          </a:lstStyle>
          <a:p>
            <a:pPr/>
            <a:r>
              <a:t>Textebene 1</a:t>
            </a:r>
          </a:p>
          <a:p>
            <a:pPr lvl="1"/>
            <a:r>
              <a:t>Textebene 2</a:t>
            </a:r>
          </a:p>
          <a:p>
            <a:pPr lvl="2"/>
            <a:r>
              <a:t>Textebene 3</a:t>
            </a:r>
          </a:p>
          <a:p>
            <a:pPr lvl="3"/>
            <a:r>
              <a:t>Textebene 4</a:t>
            </a:r>
          </a:p>
          <a:p>
            <a:pPr lvl="4"/>
            <a:r>
              <a:t>Textebene 5</a:t>
            </a:r>
          </a:p>
        </p:txBody>
      </p:sp>
      <p:sp>
        <p:nvSpPr>
          <p:cNvPr id="76"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 3 Stück">
    <p:spTree>
      <p:nvGrpSpPr>
        <p:cNvPr id="1" name=""/>
        <p:cNvGrpSpPr/>
        <p:nvPr/>
      </p:nvGrpSpPr>
      <p:grpSpPr>
        <a:xfrm>
          <a:off x="0" y="0"/>
          <a:ext cx="0" cy="0"/>
          <a:chOff x="0" y="0"/>
          <a:chExt cx="0" cy="0"/>
        </a:xfrm>
      </p:grpSpPr>
      <p:sp>
        <p:nvSpPr>
          <p:cNvPr id="83" name="Bild"/>
          <p:cNvSpPr/>
          <p:nvPr>
            <p:ph type="pic" sz="quarter" idx="13"/>
          </p:nvPr>
        </p:nvSpPr>
        <p:spPr>
          <a:xfrm>
            <a:off x="15681340" y="7035800"/>
            <a:ext cx="8396678" cy="5600700"/>
          </a:xfrm>
          <a:prstGeom prst="rect">
            <a:avLst/>
          </a:prstGeom>
        </p:spPr>
        <p:txBody>
          <a:bodyPr lIns="91439" tIns="45719" rIns="91439" bIns="45719" anchor="t">
            <a:noAutofit/>
          </a:bodyPr>
          <a:lstStyle/>
          <a:p>
            <a:pPr/>
          </a:p>
        </p:txBody>
      </p:sp>
      <p:sp>
        <p:nvSpPr>
          <p:cNvPr id="84" name="Bild"/>
          <p:cNvSpPr/>
          <p:nvPr>
            <p:ph type="pic" sz="quarter" idx="14"/>
          </p:nvPr>
        </p:nvSpPr>
        <p:spPr>
          <a:xfrm>
            <a:off x="15290800" y="1130300"/>
            <a:ext cx="8331200" cy="5554134"/>
          </a:xfrm>
          <a:prstGeom prst="rect">
            <a:avLst/>
          </a:prstGeom>
        </p:spPr>
        <p:txBody>
          <a:bodyPr lIns="91439" tIns="45719" rIns="91439" bIns="45719" anchor="t">
            <a:noAutofit/>
          </a:bodyPr>
          <a:lstStyle/>
          <a:p>
            <a:pPr/>
          </a:p>
        </p:txBody>
      </p:sp>
      <p:sp>
        <p:nvSpPr>
          <p:cNvPr id="85" name="Bild"/>
          <p:cNvSpPr/>
          <p:nvPr>
            <p:ph type="pic" idx="15"/>
          </p:nvPr>
        </p:nvSpPr>
        <p:spPr>
          <a:xfrm>
            <a:off x="-304800" y="1130300"/>
            <a:ext cx="17202150" cy="11468100"/>
          </a:xfrm>
          <a:prstGeom prst="rect">
            <a:avLst/>
          </a:prstGeom>
        </p:spPr>
        <p:txBody>
          <a:bodyPr lIns="91439" tIns="45719" rIns="91439" bIns="45719" anchor="t">
            <a:noAutofit/>
          </a:bodyPr>
          <a:lstStyle/>
          <a:p>
            <a:pPr/>
          </a:p>
        </p:txBody>
      </p:sp>
      <p:sp>
        <p:nvSpPr>
          <p:cNvPr id="86" name="Folien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eltext"/>
          <p:cNvSpPr txBox="1"/>
          <p:nvPr>
            <p:ph type="title"/>
          </p:nvPr>
        </p:nvSpPr>
        <p:spPr>
          <a:xfrm>
            <a:off x="1689100" y="355600"/>
            <a:ext cx="21005800" cy="2286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Titeltext</a:t>
            </a:r>
          </a:p>
        </p:txBody>
      </p:sp>
      <p:sp>
        <p:nvSpPr>
          <p:cNvPr id="3" name="Textebene 1…"/>
          <p:cNvSpPr txBox="1"/>
          <p:nvPr>
            <p:ph type="body" idx="1"/>
          </p:nvPr>
        </p:nvSpPr>
        <p:spPr>
          <a:xfrm>
            <a:off x="1689100" y="3149600"/>
            <a:ext cx="21005800" cy="92964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Textebene 1</a:t>
            </a:r>
          </a:p>
          <a:p>
            <a:pPr lvl="1"/>
            <a:r>
              <a:t>Textebene 2</a:t>
            </a:r>
          </a:p>
          <a:p>
            <a:pPr lvl="2"/>
            <a:r>
              <a:t>Textebene 3</a:t>
            </a:r>
          </a:p>
          <a:p>
            <a:pPr lvl="3"/>
            <a:r>
              <a:t>Textebene 4</a:t>
            </a:r>
          </a:p>
          <a:p>
            <a:pPr lvl="4"/>
            <a:r>
              <a:t>Textebene 5</a:t>
            </a:r>
          </a:p>
        </p:txBody>
      </p:sp>
      <p:sp>
        <p:nvSpPr>
          <p:cNvPr id="4" name="Foliennummer"/>
          <p:cNvSpPr txBox="1"/>
          <p:nvPr>
            <p:ph type="sldNum" sz="quarter" idx="2"/>
          </p:nvPr>
        </p:nvSpPr>
        <p:spPr>
          <a:xfrm>
            <a:off x="11959031" y="13081000"/>
            <a:ext cx="453238" cy="461059"/>
          </a:xfrm>
          <a:prstGeom prst="rect">
            <a:avLst/>
          </a:prstGeom>
          <a:ln w="12700">
            <a:miter lim="400000"/>
          </a:ln>
        </p:spPr>
        <p:txBody>
          <a:bodyPr wrap="none" lIns="50800" tIns="50800" rIns="50800" bIns="50800">
            <a:spAutoFit/>
          </a:bodyPr>
          <a:lstStyle>
            <a:lvl1pPr>
              <a:defRPr b="0" sz="2400">
                <a:latin typeface="Helvetica Neue Light"/>
                <a:ea typeface="Helvetica Neue Light"/>
                <a:cs typeface="Helvetica Neue Light"/>
                <a:sym typeface="Helvetica Neue Ligh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Lst>
  <p:transition xmlns:p14="http://schemas.microsoft.com/office/powerpoint/2010/main" spd="med" advClick="1"/>
  <p:txStyles>
    <p:titleStyle>
      <a:lvl1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1pPr>
      <a:lvl2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2pPr>
      <a:lvl3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3pPr>
      <a:lvl4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4pPr>
      <a:lvl5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5pPr>
      <a:lvl6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6pPr>
      <a:lvl7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7pPr>
      <a:lvl8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8pPr>
      <a:lvl9pPr marL="0" marR="0" indent="0" algn="ctr" defTabSz="825500" rtl="0" latinLnBrk="0">
        <a:lnSpc>
          <a:spcPct val="100000"/>
        </a:lnSpc>
        <a:spcBef>
          <a:spcPts val="0"/>
        </a:spcBef>
        <a:spcAft>
          <a:spcPts val="0"/>
        </a:spcAft>
        <a:buClrTx/>
        <a:buSzTx/>
        <a:buFontTx/>
        <a:buNone/>
        <a:tabLst/>
        <a:defRPr b="0" baseline="0" cap="none" i="0" spc="0" strike="noStrike" sz="11200" u="none">
          <a:solidFill>
            <a:srgbClr val="000000"/>
          </a:solidFill>
          <a:uFillTx/>
          <a:latin typeface="+mn-lt"/>
          <a:ea typeface="+mn-ea"/>
          <a:cs typeface="+mn-cs"/>
          <a:sym typeface="Helvetica Neue Medium"/>
        </a:defRPr>
      </a:lvl9pPr>
    </p:titleStyle>
    <p:bodyStyle>
      <a:lvl1pPr marL="63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1pPr>
      <a:lvl2pPr marL="127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2pPr>
      <a:lvl3pPr marL="190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3pPr>
      <a:lvl4pPr marL="254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4pPr>
      <a:lvl5pPr marL="317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b="0" baseline="0" cap="none" i="0" spc="0" strike="noStrike" sz="5200" u="none">
          <a:solidFill>
            <a:srgbClr val="000000"/>
          </a:solidFill>
          <a:uFillTx/>
          <a:latin typeface="Helvetica Neue"/>
          <a:ea typeface="Helvetica Neue"/>
          <a:cs typeface="Helvetica Neue"/>
          <a:sym typeface="Helvetica Neue"/>
        </a:defRPr>
      </a:lvl9pPr>
    </p:bodyStyle>
    <p:otherStyle>
      <a:lvl1pPr marL="0" marR="0" indent="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1pPr>
      <a:lvl2pPr marL="0" marR="0" indent="2286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2pPr>
      <a:lvl3pPr marL="0" marR="0" indent="4572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3pPr>
      <a:lvl4pPr marL="0" marR="0" indent="6858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4pPr>
      <a:lvl5pPr marL="0" marR="0" indent="9144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5pPr>
      <a:lvl6pPr marL="0" marR="0" indent="11430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6pPr>
      <a:lvl7pPr marL="0" marR="0" indent="13716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7pPr>
      <a:lvl8pPr marL="0" marR="0" indent="16002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8pPr>
      <a:lvl9pPr marL="0" marR="0" indent="1828800" algn="ctr" defTabSz="825500" latinLnBrk="0">
        <a:lnSpc>
          <a:spcPct val="100000"/>
        </a:lnSpc>
        <a:spcBef>
          <a:spcPts val="0"/>
        </a:spcBef>
        <a:spcAft>
          <a:spcPts val="0"/>
        </a:spcAft>
        <a:buClrTx/>
        <a:buSzTx/>
        <a:buFontTx/>
        <a:buNone/>
        <a:tabLst/>
        <a:defRPr b="0" baseline="0" cap="none" i="0" spc="0" strike="noStrike" sz="24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hyperlink" Target="http://pikas.dzlm.de/" TargetMode="External"/><Relationship Id="rId5" Type="http://schemas.openxmlformats.org/officeDocument/2006/relationships/image" Target="../media/image9.png"/><Relationship Id="rId6" Type="http://schemas.openxmlformats.org/officeDocument/2006/relationships/image" Target="../media/image10.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3.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4.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5.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6.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7.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8.png"/></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139"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140"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141" name="Die Tangram Formen"/>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Die Tangram Formen</a:t>
            </a:r>
          </a:p>
        </p:txBody>
      </p:sp>
      <p:grpSp>
        <p:nvGrpSpPr>
          <p:cNvPr id="144" name="Aufgabe: Untersuche die Formen.…"/>
          <p:cNvGrpSpPr/>
          <p:nvPr/>
        </p:nvGrpSpPr>
        <p:grpSpPr>
          <a:xfrm>
            <a:off x="714668" y="3252153"/>
            <a:ext cx="22564582" cy="3175001"/>
            <a:chOff x="0" y="0"/>
            <a:chExt cx="22564580" cy="3175000"/>
          </a:xfrm>
        </p:grpSpPr>
        <p:sp>
          <p:nvSpPr>
            <p:cNvPr id="143" name="Aufgabe: Untersuche die Formen.…"/>
            <p:cNvSpPr txBox="1"/>
            <p:nvPr/>
          </p:nvSpPr>
          <p:spPr>
            <a:xfrm>
              <a:off x="215900" y="139700"/>
              <a:ext cx="22132781" cy="2616200"/>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defRPr sz="2000">
                  <a:latin typeface="Comic Sans MS"/>
                  <a:ea typeface="Comic Sans MS"/>
                  <a:cs typeface="Comic Sans MS"/>
                  <a:sym typeface="Comic Sans MS"/>
                </a:defRPr>
              </a:pPr>
            </a:p>
            <a:p>
              <a:pPr algn="l">
                <a:defRPr sz="5000">
                  <a:latin typeface="Comic Sans MS"/>
                  <a:ea typeface="Comic Sans MS"/>
                  <a:cs typeface="Comic Sans MS"/>
                  <a:sym typeface="Comic Sans MS"/>
                </a:defRPr>
              </a:pPr>
              <a:r>
                <a:t> Aufgabe: Untersuche die Formen. </a:t>
              </a:r>
            </a:p>
            <a:p>
              <a:pPr lvl="1" indent="0" algn="l">
                <a:defRPr sz="5000">
                  <a:latin typeface="Comic Sans MS"/>
                  <a:ea typeface="Comic Sans MS"/>
                  <a:cs typeface="Comic Sans MS"/>
                  <a:sym typeface="Comic Sans MS"/>
                </a:defRPr>
              </a:pPr>
              <a:r>
                <a:t>            Schreibe die Anzahl der Ecken und Seiten auf.</a:t>
              </a:r>
            </a:p>
            <a:p>
              <a:pPr algn="l">
                <a:defRPr sz="5000">
                  <a:latin typeface="Comic Sans MS"/>
                  <a:ea typeface="Comic Sans MS"/>
                  <a:cs typeface="Comic Sans MS"/>
                  <a:sym typeface="Comic Sans MS"/>
                </a:defRPr>
              </a:pPr>
              <a:r>
                <a:rPr sz="2000"/>
                <a:t>  </a:t>
              </a:r>
            </a:p>
          </p:txBody>
        </p:sp>
        <p:pic>
          <p:nvPicPr>
            <p:cNvPr id="142" name="Aufgabe: Untersuche die Formen.…  Aufgabe: Untersuche die Formen.             Schreibe die Anzahl der Ecken und Seiten auf.  " descr="Aufgabe: Untersuche die Formen.…  Aufgabe: Untersuche die Formen.             Schreibe die Anzahl der Ecken und Seiten auf.  "/>
            <p:cNvPicPr>
              <a:picLocks noChangeAspect="0"/>
            </p:cNvPicPr>
            <p:nvPr/>
          </p:nvPicPr>
          <p:blipFill>
            <a:blip r:embed="rId3">
              <a:extLst/>
            </a:blip>
            <a:stretch>
              <a:fillRect/>
            </a:stretch>
          </p:blipFill>
          <p:spPr>
            <a:xfrm>
              <a:off x="0" y="0"/>
              <a:ext cx="22564581" cy="3175000"/>
            </a:xfrm>
            <a:prstGeom prst="rect">
              <a:avLst/>
            </a:prstGeom>
            <a:effectLst/>
          </p:spPr>
        </p:pic>
      </p:grpSp>
      <p:sp>
        <p:nvSpPr>
          <p:cNvPr id="145" name="Quadrat"/>
          <p:cNvSpPr/>
          <p:nvPr/>
        </p:nvSpPr>
        <p:spPr>
          <a:xfrm rot="16196673">
            <a:off x="11112626" y="7615374"/>
            <a:ext cx="1422401" cy="1422401"/>
          </a:xfrm>
          <a:prstGeom prst="rect">
            <a:avLst/>
          </a:prstGeom>
          <a:solidFill>
            <a:schemeClr val="accent6"/>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46" name="Dreieck"/>
          <p:cNvSpPr/>
          <p:nvPr/>
        </p:nvSpPr>
        <p:spPr>
          <a:xfrm rot="8086798">
            <a:off x="3196385" y="8010812"/>
            <a:ext cx="1968500" cy="19685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366961"/>
              <a:satOff val="4172"/>
              <a:lumOff val="11129"/>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grpSp>
        <p:nvGrpSpPr>
          <p:cNvPr id="149" name="Gruppieren"/>
          <p:cNvGrpSpPr/>
          <p:nvPr/>
        </p:nvGrpSpPr>
        <p:grpSpPr>
          <a:xfrm>
            <a:off x="18513076" y="6809554"/>
            <a:ext cx="2993959" cy="3034042"/>
            <a:chOff x="0" y="0"/>
            <a:chExt cx="2993958" cy="3034040"/>
          </a:xfrm>
        </p:grpSpPr>
        <p:sp>
          <p:nvSpPr>
            <p:cNvPr id="147" name="Dreieck"/>
            <p:cNvSpPr/>
            <p:nvPr/>
          </p:nvSpPr>
          <p:spPr>
            <a:xfrm rot="18881635">
              <a:off x="1262005" y="297144"/>
              <a:ext cx="1434810"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148" name="Dreieck"/>
            <p:cNvSpPr/>
            <p:nvPr/>
          </p:nvSpPr>
          <p:spPr>
            <a:xfrm rot="8108177">
              <a:off x="297155" y="1302077"/>
              <a:ext cx="1434809"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271"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272"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273" name="Expertenaufgabe: Fisch"/>
          <p:cNvSpPr txBox="1"/>
          <p:nvPr>
            <p:ph type="subTitle" sz="quarter" idx="1"/>
          </p:nvPr>
        </p:nvSpPr>
        <p:spPr>
          <a:xfrm>
            <a:off x="942435" y="1114236"/>
            <a:ext cx="22143667" cy="2237876"/>
          </a:xfrm>
          <a:prstGeom prst="rect">
            <a:avLst/>
          </a:prstGeom>
          <a:solidFill>
            <a:srgbClr val="FFFFFF"/>
          </a:solidFill>
          <a:ln w="9525">
            <a:round/>
          </a:ln>
        </p:spPr>
        <p:txBody>
          <a:bodyPr lIns="71437" tIns="71437" rIns="71437" bIns="71437"/>
          <a:lstStyle>
            <a:lvl1pPr defTabSz="800735">
              <a:defRPr b="1" sz="11640">
                <a:latin typeface="Comic Sans MS"/>
                <a:ea typeface="Comic Sans MS"/>
                <a:cs typeface="Comic Sans MS"/>
                <a:sym typeface="Comic Sans MS"/>
              </a:defRPr>
            </a:lvl1pPr>
          </a:lstStyle>
          <a:p>
            <a:pPr/>
            <a:r>
              <a:t>Expertenaufgabe: Fisch</a:t>
            </a:r>
          </a:p>
        </p:txBody>
      </p:sp>
      <p:grpSp>
        <p:nvGrpSpPr>
          <p:cNvPr id="283" name="Gruppieren"/>
          <p:cNvGrpSpPr/>
          <p:nvPr/>
        </p:nvGrpSpPr>
        <p:grpSpPr>
          <a:xfrm>
            <a:off x="4255542" y="5151426"/>
            <a:ext cx="14948348" cy="7601248"/>
            <a:chOff x="0" y="0"/>
            <a:chExt cx="14948346" cy="7601246"/>
          </a:xfrm>
        </p:grpSpPr>
        <p:sp>
          <p:nvSpPr>
            <p:cNvPr id="274" name="Dreieck"/>
            <p:cNvSpPr/>
            <p:nvPr/>
          </p:nvSpPr>
          <p:spPr>
            <a:xfrm rot="21570000">
              <a:off x="6728221" y="36899"/>
              <a:ext cx="5539564" cy="553956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275" name="Dreieck"/>
            <p:cNvSpPr/>
            <p:nvPr/>
          </p:nvSpPr>
          <p:spPr>
            <a:xfrm rot="13463185">
              <a:off x="10321445" y="804685"/>
              <a:ext cx="3833180" cy="383318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276" name="Dreieck"/>
            <p:cNvSpPr/>
            <p:nvPr/>
          </p:nvSpPr>
          <p:spPr>
            <a:xfrm rot="10761383">
              <a:off x="6710932" y="30938"/>
              <a:ext cx="5539564" cy="553956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nvGrpSpPr>
            <p:cNvPr id="279" name="Gruppieren"/>
            <p:cNvGrpSpPr/>
            <p:nvPr/>
          </p:nvGrpSpPr>
          <p:grpSpPr>
            <a:xfrm rot="16170515">
              <a:off x="-141598" y="1435576"/>
              <a:ext cx="5517105" cy="2851019"/>
              <a:chOff x="0" y="0"/>
              <a:chExt cx="5517104" cy="2851018"/>
            </a:xfrm>
          </p:grpSpPr>
          <p:sp>
            <p:nvSpPr>
              <p:cNvPr id="277" name="Dreieck"/>
              <p:cNvSpPr/>
              <p:nvPr/>
            </p:nvSpPr>
            <p:spPr>
              <a:xfrm flipH="1" rot="10807115">
                <a:off x="2720272" y="54186"/>
                <a:ext cx="2793945" cy="279394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278" name="Dreieck"/>
              <p:cNvSpPr/>
              <p:nvPr/>
            </p:nvSpPr>
            <p:spPr>
              <a:xfrm flipH="1" rot="21580574">
                <a:off x="7871" y="7871"/>
                <a:ext cx="2793945" cy="279394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sp>
          <p:nvSpPr>
            <p:cNvPr id="280" name="Quadrat"/>
            <p:cNvSpPr/>
            <p:nvPr/>
          </p:nvSpPr>
          <p:spPr>
            <a:xfrm>
              <a:off x="3981174" y="2846769"/>
              <a:ext cx="2769782" cy="2769783"/>
            </a:xfrm>
            <a:prstGeom prst="rect">
              <a:avLst/>
            </a:pr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281" name="Dreieck"/>
            <p:cNvSpPr/>
            <p:nvPr/>
          </p:nvSpPr>
          <p:spPr>
            <a:xfrm rot="8076434">
              <a:off x="587078" y="4179271"/>
              <a:ext cx="2834897" cy="283489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282" name="Dreieck"/>
            <p:cNvSpPr/>
            <p:nvPr/>
          </p:nvSpPr>
          <p:spPr>
            <a:xfrm rot="16203792">
              <a:off x="3961085" y="86382"/>
              <a:ext cx="2769782" cy="276978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285"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286"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287" name="Expertenaufgabe: Giraffe"/>
          <p:cNvSpPr txBox="1"/>
          <p:nvPr>
            <p:ph type="subTitle" sz="quarter" idx="1"/>
          </p:nvPr>
        </p:nvSpPr>
        <p:spPr>
          <a:xfrm>
            <a:off x="942435" y="1114236"/>
            <a:ext cx="22143667" cy="2237876"/>
          </a:xfrm>
          <a:prstGeom prst="rect">
            <a:avLst/>
          </a:prstGeom>
          <a:solidFill>
            <a:srgbClr val="FFFFFF"/>
          </a:solidFill>
          <a:ln w="9525">
            <a:round/>
          </a:ln>
        </p:spPr>
        <p:txBody>
          <a:bodyPr lIns="71437" tIns="71437" rIns="71437" bIns="71437"/>
          <a:lstStyle>
            <a:lvl1pPr defTabSz="800735">
              <a:defRPr b="1" sz="11640">
                <a:latin typeface="Comic Sans MS"/>
                <a:ea typeface="Comic Sans MS"/>
                <a:cs typeface="Comic Sans MS"/>
                <a:sym typeface="Comic Sans MS"/>
              </a:defRPr>
            </a:lvl1pPr>
          </a:lstStyle>
          <a:p>
            <a:pPr/>
            <a:r>
              <a:t>Expertenaufgabe: Giraffe</a:t>
            </a:r>
          </a:p>
        </p:txBody>
      </p:sp>
      <p:sp>
        <p:nvSpPr>
          <p:cNvPr id="288" name="Dreieck"/>
          <p:cNvSpPr/>
          <p:nvPr/>
        </p:nvSpPr>
        <p:spPr>
          <a:xfrm rot="13486047">
            <a:off x="12235742" y="9640941"/>
            <a:ext cx="3131729" cy="313172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rgbClr val="000000"/>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289" name="Dreieck"/>
          <p:cNvSpPr/>
          <p:nvPr/>
        </p:nvSpPr>
        <p:spPr>
          <a:xfrm rot="16181321">
            <a:off x="9496916" y="3636483"/>
            <a:ext cx="2167045" cy="216704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rgbClr val="000000"/>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290" name="Dreieck"/>
          <p:cNvSpPr/>
          <p:nvPr/>
        </p:nvSpPr>
        <p:spPr>
          <a:xfrm rot="13503371">
            <a:off x="10074468" y="7524443"/>
            <a:ext cx="3131728" cy="313172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rgbClr val="000000"/>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grpSp>
        <p:nvGrpSpPr>
          <p:cNvPr id="293" name="Gruppieren"/>
          <p:cNvGrpSpPr/>
          <p:nvPr/>
        </p:nvGrpSpPr>
        <p:grpSpPr>
          <a:xfrm flipH="1" rot="2700000">
            <a:off x="10657760" y="5563189"/>
            <a:ext cx="3119033" cy="1611791"/>
            <a:chOff x="0" y="0"/>
            <a:chExt cx="3119031" cy="1611790"/>
          </a:xfrm>
        </p:grpSpPr>
        <p:sp>
          <p:nvSpPr>
            <p:cNvPr id="291" name="Dreieck"/>
            <p:cNvSpPr/>
            <p:nvPr/>
          </p:nvSpPr>
          <p:spPr>
            <a:xfrm flipH="1" rot="10807115">
              <a:off x="1537874" y="30633"/>
              <a:ext cx="1579525" cy="157952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292" name="Dreieck"/>
            <p:cNvSpPr/>
            <p:nvPr/>
          </p:nvSpPr>
          <p:spPr>
            <a:xfrm flipH="1" rot="21580574">
              <a:off x="4450" y="4450"/>
              <a:ext cx="1579524" cy="157952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sp>
        <p:nvSpPr>
          <p:cNvPr id="294" name="Quadrat"/>
          <p:cNvSpPr/>
          <p:nvPr/>
        </p:nvSpPr>
        <p:spPr>
          <a:xfrm rot="2773418">
            <a:off x="11946245" y="10377825"/>
            <a:ext cx="1565865" cy="1565865"/>
          </a:xfrm>
          <a:prstGeom prst="rect">
            <a:avLst/>
          </a:prstGeom>
          <a:solidFill>
            <a:srgbClr val="000000"/>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295" name="Dreieck"/>
          <p:cNvSpPr/>
          <p:nvPr/>
        </p:nvSpPr>
        <p:spPr>
          <a:xfrm rot="13527422">
            <a:off x="10864939" y="11465814"/>
            <a:ext cx="1529921" cy="152992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rgbClr val="000000"/>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296" name="Dreieck"/>
          <p:cNvSpPr/>
          <p:nvPr/>
        </p:nvSpPr>
        <p:spPr>
          <a:xfrm rot="2640000">
            <a:off x="13046164" y="9303790"/>
            <a:ext cx="1565865" cy="1565865"/>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rgbClr val="000000"/>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298" name="Bild" descr="Bild"/>
          <p:cNvPicPr>
            <a:picLocks noChangeAspect="1"/>
          </p:cNvPicPr>
          <p:nvPr/>
        </p:nvPicPr>
        <p:blipFill>
          <a:blip r:embed="rId3">
            <a:extLst/>
          </a:blip>
          <a:stretch>
            <a:fillRect/>
          </a:stretch>
        </p:blipFill>
        <p:spPr>
          <a:xfrm>
            <a:off x="22948272" y="12397096"/>
            <a:ext cx="1125141" cy="1089423"/>
          </a:xfrm>
          <a:prstGeom prst="rect">
            <a:avLst/>
          </a:prstGeom>
          <a:ln w="12700">
            <a:miter lim="400000"/>
          </a:ln>
        </p:spPr>
      </p:pic>
      <p:sp>
        <p:nvSpPr>
          <p:cNvPr id="299"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300" name="Diese Folie gehört zum Material und darf nicht entfernt werden."/>
          <p:cNvSpPr txBox="1"/>
          <p:nvPr/>
        </p:nvSpPr>
        <p:spPr>
          <a:xfrm>
            <a:off x="4565153" y="2929558"/>
            <a:ext cx="15181454" cy="762941"/>
          </a:xfrm>
          <a:prstGeom prst="rect">
            <a:avLst/>
          </a:prstGeom>
          <a:ln w="12700">
            <a:miter lim="400000"/>
          </a:ln>
          <a:extLst>
            <a:ext uri="{C572A759-6A51-4108-AA02-DFA0A04FC94B}">
              <ma14:wrappingTextBoxFlag xmlns:ma14="http://schemas.microsoft.com/office/mac/drawingml/2011/main" val="1"/>
            </a:ext>
          </a:extLst>
        </p:spPr>
        <p:txBody>
          <a:bodyPr wrap="none" lIns="71437" tIns="71437" rIns="71437" bIns="71437" anchor="ctr">
            <a:spAutoFit/>
          </a:bodyPr>
          <a:lstStyle>
            <a:lvl1pPr algn="l" defTabSz="2438339">
              <a:lnSpc>
                <a:spcPct val="90000"/>
              </a:lnSpc>
              <a:spcBef>
                <a:spcPts val="4500"/>
              </a:spcBef>
              <a:defRPr b="0" sz="4200">
                <a:solidFill>
                  <a:schemeClr val="accent1">
                    <a:lumOff val="-13575"/>
                  </a:schemeClr>
                </a:solidFill>
              </a:defRPr>
            </a:lvl1pPr>
          </a:lstStyle>
          <a:p>
            <a:pPr/>
            <a:r>
              <a:t>Diese Folie gehört zum Material und darf nicht entfernt werden.</a:t>
            </a:r>
          </a:p>
        </p:txBody>
      </p:sp>
      <p:sp>
        <p:nvSpPr>
          <p:cNvPr id="301" name="Dieses Material wurde vom PIKAS-Team für das Deutsche Zentrum für Lehrerbildung Mathematik (DZLM) konzipiert und kann, soweit nicht anderweitig gekennzeichnet, unter der Creative Commons Lizenz BY-SA: Namensnennung – Weitergabe unter gleichen Bedingungen"/>
          <p:cNvSpPr txBox="1"/>
          <p:nvPr/>
        </p:nvSpPr>
        <p:spPr>
          <a:xfrm>
            <a:off x="991939" y="5446011"/>
            <a:ext cx="22327883" cy="5514976"/>
          </a:xfrm>
          <a:prstGeom prst="rect">
            <a:avLst/>
          </a:prstGeom>
          <a:ln w="12700">
            <a:miter lim="400000"/>
          </a:ln>
          <a:extLst>
            <a:ext uri="{C572A759-6A51-4108-AA02-DFA0A04FC94B}">
              <ma14:wrappingTextBoxFlag xmlns:ma14="http://schemas.microsoft.com/office/mac/drawingml/2011/main" val="1"/>
            </a:ext>
          </a:extLst>
        </p:spPr>
        <p:txBody>
          <a:bodyPr lIns="71437" tIns="71437" rIns="71437" bIns="71437" anchor="ctr">
            <a:spAutoFit/>
          </a:bodyPr>
          <a:lstStyle/>
          <a:p>
            <a:pPr algn="l" defTabSz="642937">
              <a:defRPr b="0" sz="3500">
                <a:latin typeface="Open Sans"/>
                <a:ea typeface="Open Sans"/>
                <a:cs typeface="Open Sans"/>
                <a:sym typeface="Open Sans"/>
              </a:defRPr>
            </a:pPr>
            <a:r>
              <a:t>Dieses Material wurde vom PIKAS-Team für das Deutsche Zentrum für Lehrerbildung Mathematik (DZLM) konzipiert und kann, soweit nicht anderweitig gekennzeichnet, unter der </a:t>
            </a:r>
            <a:r>
              <a:rPr>
                <a:solidFill>
                  <a:schemeClr val="accent1">
                    <a:lumOff val="-13575"/>
                  </a:schemeClr>
                </a:solidFill>
              </a:rPr>
              <a:t>Creative Commons Lizenz BY-SA: Namensnennung – Weitergabe unter gleichen Bedingungen 4.0 </a:t>
            </a:r>
            <a:r>
              <a:rPr>
                <a:solidFill>
                  <a:srgbClr val="4472C4"/>
                </a:solidFill>
              </a:rPr>
              <a:t>International </a:t>
            </a:r>
            <a:r>
              <a:t>weiterverwendet werden.</a:t>
            </a:r>
          </a:p>
          <a:p>
            <a:pPr algn="l" defTabSz="642937">
              <a:defRPr b="0" sz="3500">
                <a:latin typeface="Open Sans"/>
                <a:ea typeface="Open Sans"/>
                <a:cs typeface="Open Sans"/>
                <a:sym typeface="Open Sans"/>
              </a:defRPr>
            </a:pPr>
            <a:r>
              <a:t>Das bedeutet: Alle Folien und Materialien können für Zwecke der Aus- und Fortbildung sowie der Unterrichtsvorbereitung unter der Bedingung heruntergeladen, verändert und genutzt werden, dass alle Quellenangaben erhalten bleiben, PIKAS als Urheber genannt und das neu entstandene Material unter den gleichen Bedingungen weitergegeben wird.</a:t>
            </a:r>
          </a:p>
          <a:p>
            <a:pPr algn="l" defTabSz="642937">
              <a:defRPr b="0" sz="3500">
                <a:latin typeface="Open Sans"/>
                <a:ea typeface="Open Sans"/>
                <a:cs typeface="Open Sans"/>
                <a:sym typeface="Open Sans"/>
              </a:defRPr>
            </a:pPr>
            <a:r>
              <a:t>Bildnachweise und Zitatquellen finden sich auf den jeweiligen Folien bzw. in den Zusatzmaterialien.</a:t>
            </a:r>
          </a:p>
          <a:p>
            <a:pPr algn="l" defTabSz="642937">
              <a:defRPr b="0" sz="3500">
                <a:latin typeface="Open Sans"/>
                <a:ea typeface="Open Sans"/>
                <a:cs typeface="Open Sans"/>
                <a:sym typeface="Open Sans"/>
              </a:defRPr>
            </a:pPr>
            <a:r>
              <a:t>Weitere Hinweise und Informationen zu PIKAS finden Sie unter </a:t>
            </a:r>
            <a:r>
              <a:rPr u="sng">
                <a:solidFill>
                  <a:srgbClr val="0000EE"/>
                </a:solidFill>
                <a:uFill>
                  <a:solidFill>
                    <a:srgbClr val="0000EE"/>
                  </a:solidFill>
                </a:uFill>
                <a:hlinkClick r:id="rId4" invalidUrl="" action="" tgtFrame="" tooltip="" history="1" highlightClick="0" endSnd="0"/>
              </a:rPr>
              <a:t>http://pikas.dzlm.de</a:t>
            </a:r>
            <a:r>
              <a:t>. </a:t>
            </a:r>
          </a:p>
        </p:txBody>
      </p:sp>
      <p:pic>
        <p:nvPicPr>
          <p:cNvPr id="302" name="Bild" descr="Bild"/>
          <p:cNvPicPr>
            <a:picLocks noChangeAspect="1"/>
          </p:cNvPicPr>
          <p:nvPr/>
        </p:nvPicPr>
        <p:blipFill>
          <a:blip r:embed="rId5">
            <a:extLst/>
          </a:blip>
          <a:stretch>
            <a:fillRect/>
          </a:stretch>
        </p:blipFill>
        <p:spPr>
          <a:xfrm>
            <a:off x="20870183" y="4578976"/>
            <a:ext cx="1982392" cy="696516"/>
          </a:xfrm>
          <a:prstGeom prst="rect">
            <a:avLst/>
          </a:prstGeom>
          <a:ln w="12700">
            <a:miter lim="400000"/>
          </a:ln>
        </p:spPr>
      </p:pic>
      <p:grpSp>
        <p:nvGrpSpPr>
          <p:cNvPr id="305" name="Hinweise zu den Lizenzbedingungen"/>
          <p:cNvGrpSpPr/>
          <p:nvPr/>
        </p:nvGrpSpPr>
        <p:grpSpPr>
          <a:xfrm>
            <a:off x="5920922" y="1261687"/>
            <a:ext cx="12542154" cy="1238569"/>
            <a:chOff x="0" y="0"/>
            <a:chExt cx="12542153" cy="1238568"/>
          </a:xfrm>
        </p:grpSpPr>
        <p:sp>
          <p:nvSpPr>
            <p:cNvPr id="304" name="Hinweise zu den Lizenzbedingungen"/>
            <p:cNvSpPr txBox="1"/>
            <p:nvPr/>
          </p:nvSpPr>
          <p:spPr>
            <a:xfrm>
              <a:off x="152400" y="101600"/>
              <a:ext cx="12237354" cy="832169"/>
            </a:xfrm>
            <a:prstGeom prst="rect">
              <a:avLst/>
            </a:prstGeom>
            <a:solidFill>
              <a:srgbClr val="FFFFFF"/>
            </a:solidFill>
            <a:ln>
              <a:noFill/>
            </a:ln>
            <a:effectLst/>
            <a:extLst>
              <a:ext uri="{C572A759-6A51-4108-AA02-DFA0A04FC94B}">
                <ma14:wrappingTextBoxFlag xmlns:ma14="http://schemas.microsoft.com/office/mac/drawingml/2011/main" val="1"/>
              </a:ext>
            </a:extLst>
          </p:spPr>
          <p:txBody>
            <a:bodyPr wrap="square" lIns="53578" tIns="53578" rIns="53578" bIns="53578" numCol="1" anchor="t">
              <a:normAutofit fontScale="100000" lnSpcReduction="0"/>
            </a:bodyPr>
            <a:lstStyle>
              <a:lvl1pPr defTabSz="503555">
                <a:defRPr sz="3904">
                  <a:latin typeface="Comic Sans MS"/>
                  <a:ea typeface="Comic Sans MS"/>
                  <a:cs typeface="Comic Sans MS"/>
                  <a:sym typeface="Comic Sans MS"/>
                </a:defRPr>
              </a:lvl1pPr>
            </a:lstStyle>
            <a:p>
              <a:pPr/>
              <a:r>
                <a:t>Hinweise zu den Lizenzbedingungen</a:t>
              </a:r>
            </a:p>
          </p:txBody>
        </p:sp>
        <p:pic>
          <p:nvPicPr>
            <p:cNvPr id="303" name="Hinweise zu den Lizenzbedingungen Hinweise zu den Lizenzbedingungen" descr="Hinweise zu den Lizenzbedingungen Hinweise zu den Lizenzbedingungen"/>
            <p:cNvPicPr>
              <a:picLocks noChangeAspect="0"/>
            </p:cNvPicPr>
            <p:nvPr/>
          </p:nvPicPr>
          <p:blipFill>
            <a:blip r:embed="rId6">
              <a:extLst/>
            </a:blip>
            <a:stretch>
              <a:fillRect/>
            </a:stretch>
          </p:blipFill>
          <p:spPr>
            <a:xfrm>
              <a:off x="-1" y="0"/>
              <a:ext cx="12542154" cy="1238569"/>
            </a:xfrm>
            <a:prstGeom prst="rect">
              <a:avLst/>
            </a:prstGeom>
            <a:effectLst/>
          </p:spPr>
        </p:pic>
      </p:gr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151"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152"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153" name="Die Tangram Formen"/>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Die Tangram Formen</a:t>
            </a:r>
          </a:p>
        </p:txBody>
      </p:sp>
      <p:grpSp>
        <p:nvGrpSpPr>
          <p:cNvPr id="156" name="Aufgabe: Untersuche die Formen.…"/>
          <p:cNvGrpSpPr/>
          <p:nvPr/>
        </p:nvGrpSpPr>
        <p:grpSpPr>
          <a:xfrm>
            <a:off x="714668" y="3252153"/>
            <a:ext cx="22564582" cy="3175001"/>
            <a:chOff x="0" y="0"/>
            <a:chExt cx="22564580" cy="3175000"/>
          </a:xfrm>
        </p:grpSpPr>
        <p:sp>
          <p:nvSpPr>
            <p:cNvPr id="155" name="Aufgabe: Untersuche die Formen.…"/>
            <p:cNvSpPr txBox="1"/>
            <p:nvPr/>
          </p:nvSpPr>
          <p:spPr>
            <a:xfrm>
              <a:off x="215900" y="139700"/>
              <a:ext cx="22132781" cy="2616200"/>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defRPr sz="2000">
                  <a:latin typeface="Comic Sans MS"/>
                  <a:ea typeface="Comic Sans MS"/>
                  <a:cs typeface="Comic Sans MS"/>
                  <a:sym typeface="Comic Sans MS"/>
                </a:defRPr>
              </a:pPr>
            </a:p>
            <a:p>
              <a:pPr algn="l">
                <a:defRPr sz="5000">
                  <a:latin typeface="Comic Sans MS"/>
                  <a:ea typeface="Comic Sans MS"/>
                  <a:cs typeface="Comic Sans MS"/>
                  <a:sym typeface="Comic Sans MS"/>
                </a:defRPr>
              </a:pPr>
              <a:r>
                <a:t> Aufgabe: Untersuche die Formen. </a:t>
              </a:r>
            </a:p>
            <a:p>
              <a:pPr lvl="1" indent="0" algn="l">
                <a:defRPr sz="5000">
                  <a:latin typeface="Comic Sans MS"/>
                  <a:ea typeface="Comic Sans MS"/>
                  <a:cs typeface="Comic Sans MS"/>
                  <a:sym typeface="Comic Sans MS"/>
                </a:defRPr>
              </a:pPr>
              <a:r>
                <a:t>            Schreibe die Anzahl der Ecken und Seiten auf.</a:t>
              </a:r>
            </a:p>
            <a:p>
              <a:pPr algn="l">
                <a:defRPr sz="5000">
                  <a:latin typeface="Comic Sans MS"/>
                  <a:ea typeface="Comic Sans MS"/>
                  <a:cs typeface="Comic Sans MS"/>
                  <a:sym typeface="Comic Sans MS"/>
                </a:defRPr>
              </a:pPr>
              <a:r>
                <a:rPr sz="2000"/>
                <a:t>  </a:t>
              </a:r>
            </a:p>
          </p:txBody>
        </p:sp>
        <p:pic>
          <p:nvPicPr>
            <p:cNvPr id="154" name="Aufgabe: Untersuche die Formen.…  Aufgabe: Untersuche die Formen.             Schreibe die Anzahl der Ecken und Seiten auf.  " descr="Aufgabe: Untersuche die Formen.…  Aufgabe: Untersuche die Formen.             Schreibe die Anzahl der Ecken und Seiten auf.  "/>
            <p:cNvPicPr>
              <a:picLocks noChangeAspect="0"/>
            </p:cNvPicPr>
            <p:nvPr/>
          </p:nvPicPr>
          <p:blipFill>
            <a:blip r:embed="rId3">
              <a:extLst/>
            </a:blip>
            <a:stretch>
              <a:fillRect/>
            </a:stretch>
          </p:blipFill>
          <p:spPr>
            <a:xfrm>
              <a:off x="0" y="0"/>
              <a:ext cx="22564581" cy="3175000"/>
            </a:xfrm>
            <a:prstGeom prst="rect">
              <a:avLst/>
            </a:prstGeom>
            <a:effectLst/>
          </p:spPr>
        </p:pic>
      </p:grpSp>
      <p:sp>
        <p:nvSpPr>
          <p:cNvPr id="157" name="Quadrat"/>
          <p:cNvSpPr/>
          <p:nvPr/>
        </p:nvSpPr>
        <p:spPr>
          <a:xfrm rot="16196673">
            <a:off x="11085519" y="7615374"/>
            <a:ext cx="1422401" cy="1422401"/>
          </a:xfrm>
          <a:prstGeom prst="rect">
            <a:avLst/>
          </a:prstGeom>
          <a:solidFill>
            <a:schemeClr val="accent6"/>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58" name="Dreieck"/>
          <p:cNvSpPr/>
          <p:nvPr/>
        </p:nvSpPr>
        <p:spPr>
          <a:xfrm rot="8086798">
            <a:off x="2166329" y="8010812"/>
            <a:ext cx="1968501" cy="19685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366961"/>
              <a:satOff val="4172"/>
              <a:lumOff val="11129"/>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grpSp>
        <p:nvGrpSpPr>
          <p:cNvPr id="161" name="Gruppieren"/>
          <p:cNvGrpSpPr/>
          <p:nvPr/>
        </p:nvGrpSpPr>
        <p:grpSpPr>
          <a:xfrm>
            <a:off x="19461812" y="6900454"/>
            <a:ext cx="2993959" cy="3034042"/>
            <a:chOff x="0" y="0"/>
            <a:chExt cx="2993958" cy="3034040"/>
          </a:xfrm>
        </p:grpSpPr>
        <p:sp>
          <p:nvSpPr>
            <p:cNvPr id="159" name="Dreieck"/>
            <p:cNvSpPr/>
            <p:nvPr/>
          </p:nvSpPr>
          <p:spPr>
            <a:xfrm rot="18881635">
              <a:off x="1262005" y="297144"/>
              <a:ext cx="1434810"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160" name="Dreieck"/>
            <p:cNvSpPr/>
            <p:nvPr/>
          </p:nvSpPr>
          <p:spPr>
            <a:xfrm rot="8108177">
              <a:off x="297155" y="1302077"/>
              <a:ext cx="1434809"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sp>
        <p:nvSpPr>
          <p:cNvPr id="162" name="Ein Dreieck hat _____ Ecken und _____ Seiten."/>
          <p:cNvSpPr txBox="1"/>
          <p:nvPr/>
        </p:nvSpPr>
        <p:spPr>
          <a:xfrm>
            <a:off x="378776" y="9548328"/>
            <a:ext cx="6627876" cy="1879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50000"/>
              </a:lnSpc>
              <a:defRPr sz="4000">
                <a:latin typeface="Comic Sans MS"/>
                <a:ea typeface="Comic Sans MS"/>
                <a:cs typeface="Comic Sans MS"/>
                <a:sym typeface="Comic Sans MS"/>
              </a:defRPr>
            </a:lvl1pPr>
          </a:lstStyle>
          <a:p>
            <a:pPr/>
            <a:r>
              <a:t>Ein Dreieck hat _____ Ecken und _____ Seiten.</a:t>
            </a:r>
          </a:p>
        </p:txBody>
      </p:sp>
      <p:sp>
        <p:nvSpPr>
          <p:cNvPr id="163" name="Ein Quadrat hat _____ Ecken und _____ Seiten."/>
          <p:cNvSpPr txBox="1"/>
          <p:nvPr/>
        </p:nvSpPr>
        <p:spPr>
          <a:xfrm>
            <a:off x="8482782" y="9765182"/>
            <a:ext cx="6627875" cy="1879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50000"/>
              </a:lnSpc>
              <a:defRPr sz="4000">
                <a:latin typeface="Comic Sans MS"/>
                <a:ea typeface="Comic Sans MS"/>
                <a:cs typeface="Comic Sans MS"/>
                <a:sym typeface="Comic Sans MS"/>
              </a:defRPr>
            </a:lvl1pPr>
          </a:lstStyle>
          <a:p>
            <a:pPr/>
            <a:r>
              <a:t>Ein Quadrat hat _____ Ecken und _____ Seiten.</a:t>
            </a:r>
          </a:p>
        </p:txBody>
      </p:sp>
      <p:sp>
        <p:nvSpPr>
          <p:cNvPr id="164" name="Ein Parallelogramm hat _____ Ecken und _____ Seiten."/>
          <p:cNvSpPr txBox="1"/>
          <p:nvPr/>
        </p:nvSpPr>
        <p:spPr>
          <a:xfrm>
            <a:off x="16318424" y="9765182"/>
            <a:ext cx="7816971" cy="1879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nSpc>
                <a:spcPct val="150000"/>
              </a:lnSpc>
              <a:defRPr sz="4000">
                <a:latin typeface="Comic Sans MS"/>
                <a:ea typeface="Comic Sans MS"/>
                <a:cs typeface="Comic Sans MS"/>
                <a:sym typeface="Comic Sans MS"/>
              </a:defRPr>
            </a:lvl1pPr>
          </a:lstStyle>
          <a:p>
            <a:pPr/>
            <a:r>
              <a:t>Ein Parallelogramm hat _____ Ecken und _____ Seiten.</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166"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167"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168" name="Die Tangram Formen"/>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Die Tangram Formen</a:t>
            </a:r>
          </a:p>
        </p:txBody>
      </p:sp>
      <p:grpSp>
        <p:nvGrpSpPr>
          <p:cNvPr id="171" name="Aufgabe: Mit welchen kleineren Formen kannst du…"/>
          <p:cNvGrpSpPr/>
          <p:nvPr/>
        </p:nvGrpSpPr>
        <p:grpSpPr>
          <a:xfrm>
            <a:off x="498676" y="4179852"/>
            <a:ext cx="18666362" cy="3175001"/>
            <a:chOff x="0" y="0"/>
            <a:chExt cx="18666361" cy="3175000"/>
          </a:xfrm>
        </p:grpSpPr>
        <p:sp>
          <p:nvSpPr>
            <p:cNvPr id="170" name="Aufgabe: Mit welchen kleineren Formen kannst du…"/>
            <p:cNvSpPr txBox="1"/>
            <p:nvPr/>
          </p:nvSpPr>
          <p:spPr>
            <a:xfrm>
              <a:off x="215900" y="139700"/>
              <a:ext cx="18234562" cy="2616200"/>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defRPr sz="2000">
                  <a:latin typeface="Comic Sans MS"/>
                  <a:ea typeface="Comic Sans MS"/>
                  <a:cs typeface="Comic Sans MS"/>
                  <a:sym typeface="Comic Sans MS"/>
                </a:defRPr>
              </a:pPr>
            </a:p>
            <a:p>
              <a:pPr algn="l">
                <a:defRPr sz="5000">
                  <a:latin typeface="Comic Sans MS"/>
                  <a:ea typeface="Comic Sans MS"/>
                  <a:cs typeface="Comic Sans MS"/>
                  <a:sym typeface="Comic Sans MS"/>
                </a:defRPr>
              </a:pPr>
              <a:r>
                <a:t> Aufgabe: Mit welchen kleineren Formen kannst du </a:t>
              </a:r>
            </a:p>
            <a:p>
              <a:pPr algn="l">
                <a:defRPr sz="5000">
                  <a:latin typeface="Comic Sans MS"/>
                  <a:ea typeface="Comic Sans MS"/>
                  <a:cs typeface="Comic Sans MS"/>
                  <a:sym typeface="Comic Sans MS"/>
                </a:defRPr>
              </a:pPr>
              <a:r>
                <a:t>            größere Formen auslegen?</a:t>
              </a:r>
            </a:p>
          </p:txBody>
        </p:sp>
        <p:pic>
          <p:nvPicPr>
            <p:cNvPr id="169" name="Aufgabe: Mit welchen kleineren Formen kannst du…  Aufgabe: Mit welchen kleineren Formen kannst du             größere Formen auslegen?" descr="Aufgabe: Mit welchen kleineren Formen kannst du…  Aufgabe: Mit welchen kleineren Formen kannst du             größere Formen auslegen?"/>
            <p:cNvPicPr>
              <a:picLocks noChangeAspect="0"/>
            </p:cNvPicPr>
            <p:nvPr/>
          </p:nvPicPr>
          <p:blipFill>
            <a:blip r:embed="rId3">
              <a:extLst/>
            </a:blip>
            <a:stretch>
              <a:fillRect/>
            </a:stretch>
          </p:blipFill>
          <p:spPr>
            <a:xfrm>
              <a:off x="0" y="0"/>
              <a:ext cx="18666362" cy="3175000"/>
            </a:xfrm>
            <a:prstGeom prst="rect">
              <a:avLst/>
            </a:prstGeom>
            <a:effectLst/>
          </p:spPr>
        </p:pic>
      </p:grpSp>
      <p:sp>
        <p:nvSpPr>
          <p:cNvPr id="172" name="Suchen"/>
          <p:cNvSpPr/>
          <p:nvPr/>
        </p:nvSpPr>
        <p:spPr>
          <a:xfrm>
            <a:off x="17039697" y="4763011"/>
            <a:ext cx="1162110" cy="1362054"/>
          </a:xfrm>
          <a:custGeom>
            <a:avLst/>
            <a:gdLst/>
            <a:ahLst/>
            <a:cxnLst>
              <a:cxn ang="0">
                <a:pos x="wd2" y="hd2"/>
              </a:cxn>
              <a:cxn ang="5400000">
                <a:pos x="wd2" y="hd2"/>
              </a:cxn>
              <a:cxn ang="10800000">
                <a:pos x="wd2" y="hd2"/>
              </a:cxn>
              <a:cxn ang="16200000">
                <a:pos x="wd2" y="hd2"/>
              </a:cxn>
            </a:cxnLst>
            <a:rect l="0" t="0" r="r" b="b"/>
            <a:pathLst>
              <a:path w="20400" h="21502" fill="norm" stroke="1" extrusionOk="0">
                <a:moveTo>
                  <a:pt x="7928" y="4"/>
                </a:moveTo>
                <a:cubicBezTo>
                  <a:pt x="6343" y="54"/>
                  <a:pt x="4758" y="513"/>
                  <a:pt x="3383" y="1414"/>
                </a:cubicBezTo>
                <a:cubicBezTo>
                  <a:pt x="-286" y="3816"/>
                  <a:pt x="-1098" y="8454"/>
                  <a:pt x="1573" y="11753"/>
                </a:cubicBezTo>
                <a:cubicBezTo>
                  <a:pt x="3866" y="14587"/>
                  <a:pt x="8102" y="15587"/>
                  <a:pt x="11645" y="14130"/>
                </a:cubicBezTo>
                <a:lnTo>
                  <a:pt x="11895" y="14028"/>
                </a:lnTo>
                <a:lnTo>
                  <a:pt x="12039" y="14238"/>
                </a:lnTo>
                <a:cubicBezTo>
                  <a:pt x="12051" y="14256"/>
                  <a:pt x="12060" y="14269"/>
                  <a:pt x="12071" y="14282"/>
                </a:cubicBezTo>
                <a:lnTo>
                  <a:pt x="17686" y="21218"/>
                </a:lnTo>
                <a:cubicBezTo>
                  <a:pt x="17806" y="21366"/>
                  <a:pt x="17984" y="21464"/>
                  <a:pt x="18188" y="21493"/>
                </a:cubicBezTo>
                <a:cubicBezTo>
                  <a:pt x="18392" y="21522"/>
                  <a:pt x="18597" y="21479"/>
                  <a:pt x="18762" y="21371"/>
                </a:cubicBezTo>
                <a:lnTo>
                  <a:pt x="20082" y="20505"/>
                </a:lnTo>
                <a:cubicBezTo>
                  <a:pt x="20425" y="20281"/>
                  <a:pt x="20502" y="19847"/>
                  <a:pt x="20252" y="19538"/>
                </a:cubicBezTo>
                <a:lnTo>
                  <a:pt x="14637" y="12602"/>
                </a:lnTo>
                <a:cubicBezTo>
                  <a:pt x="14613" y="12572"/>
                  <a:pt x="14586" y="12546"/>
                  <a:pt x="14559" y="12521"/>
                </a:cubicBezTo>
                <a:lnTo>
                  <a:pt x="14359" y="12340"/>
                </a:lnTo>
                <a:lnTo>
                  <a:pt x="14540" y="12143"/>
                </a:lnTo>
                <a:cubicBezTo>
                  <a:pt x="16964" y="9533"/>
                  <a:pt x="17103" y="5790"/>
                  <a:pt x="14878" y="3042"/>
                </a:cubicBezTo>
                <a:cubicBezTo>
                  <a:pt x="13209" y="980"/>
                  <a:pt x="10569" y="-78"/>
                  <a:pt x="7928" y="4"/>
                </a:cubicBezTo>
                <a:close/>
                <a:moveTo>
                  <a:pt x="7952" y="1548"/>
                </a:moveTo>
                <a:cubicBezTo>
                  <a:pt x="8377" y="1533"/>
                  <a:pt x="8807" y="1556"/>
                  <a:pt x="9237" y="1617"/>
                </a:cubicBezTo>
                <a:cubicBezTo>
                  <a:pt x="10956" y="1861"/>
                  <a:pt x="12466" y="2690"/>
                  <a:pt x="13488" y="3952"/>
                </a:cubicBezTo>
                <a:cubicBezTo>
                  <a:pt x="15601" y="6562"/>
                  <a:pt x="14959" y="10231"/>
                  <a:pt x="12058" y="12131"/>
                </a:cubicBezTo>
                <a:cubicBezTo>
                  <a:pt x="10904" y="12887"/>
                  <a:pt x="9563" y="13250"/>
                  <a:pt x="8234" y="13250"/>
                </a:cubicBezTo>
                <a:cubicBezTo>
                  <a:pt x="6221" y="13250"/>
                  <a:pt x="4235" y="12415"/>
                  <a:pt x="2963" y="10843"/>
                </a:cubicBezTo>
                <a:cubicBezTo>
                  <a:pt x="850" y="8233"/>
                  <a:pt x="1491" y="4565"/>
                  <a:pt x="4393" y="2665"/>
                </a:cubicBezTo>
                <a:cubicBezTo>
                  <a:pt x="5446" y="1976"/>
                  <a:pt x="6677" y="1593"/>
                  <a:pt x="7952" y="1548"/>
                </a:cubicBezTo>
                <a:close/>
              </a:path>
            </a:pathLst>
          </a:custGeom>
          <a:solidFill>
            <a:srgbClr val="000000"/>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73" name="Quadrat"/>
          <p:cNvSpPr/>
          <p:nvPr/>
        </p:nvSpPr>
        <p:spPr>
          <a:xfrm rot="21566321">
            <a:off x="13203897" y="10975330"/>
            <a:ext cx="1422401" cy="1422401"/>
          </a:xfrm>
          <a:prstGeom prst="rect">
            <a:avLst/>
          </a:prstGeom>
          <a:solidFill>
            <a:schemeClr val="accent6"/>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74" name="Dreieck"/>
          <p:cNvSpPr/>
          <p:nvPr/>
        </p:nvSpPr>
        <p:spPr>
          <a:xfrm rot="8062128">
            <a:off x="16591991" y="10755614"/>
            <a:ext cx="2844801" cy="2844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1"/>
          </a:solidFill>
          <a:ln w="12700">
            <a:miter lim="400000"/>
          </a:ln>
        </p:spPr>
        <p:txBody>
          <a:bodyPr lIns="0" tIns="0" rIns="0" bIns="0" anchor="ctr"/>
          <a:lstStyle/>
          <a:p>
            <a:pPr>
              <a:defRPr b="0" sz="3300">
                <a:solidFill>
                  <a:srgbClr val="FFFFFF"/>
                </a:solidFill>
                <a:latin typeface="+mn-lt"/>
                <a:ea typeface="+mn-ea"/>
                <a:cs typeface="+mn-cs"/>
                <a:sym typeface="Helvetica Neue Medium"/>
              </a:defRPr>
            </a:pPr>
          </a:p>
        </p:txBody>
      </p:sp>
      <p:sp>
        <p:nvSpPr>
          <p:cNvPr id="175" name="Dreieck"/>
          <p:cNvSpPr/>
          <p:nvPr/>
        </p:nvSpPr>
        <p:spPr>
          <a:xfrm rot="8100000">
            <a:off x="11778827" y="9102147"/>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76" name="Dreieck"/>
          <p:cNvSpPr/>
          <p:nvPr/>
        </p:nvSpPr>
        <p:spPr>
          <a:xfrm rot="8105488">
            <a:off x="8048487" y="8745223"/>
            <a:ext cx="1968501" cy="19685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366961"/>
              <a:satOff val="4172"/>
              <a:lumOff val="11129"/>
            </a:schemeClr>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77" name="Dreieck"/>
          <p:cNvSpPr/>
          <p:nvPr/>
        </p:nvSpPr>
        <p:spPr>
          <a:xfrm rot="8015030">
            <a:off x="14473812" y="9089565"/>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78" name="Dreieck"/>
          <p:cNvSpPr/>
          <p:nvPr/>
        </p:nvSpPr>
        <p:spPr>
          <a:xfrm rot="8063021">
            <a:off x="4205572" y="11067509"/>
            <a:ext cx="2844801" cy="2844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1"/>
          </a:solidFill>
          <a:ln w="12700">
            <a:miter lim="400000"/>
          </a:ln>
        </p:spPr>
        <p:txBody>
          <a:bodyPr lIns="0" tIns="0" rIns="0" bIns="0" anchor="ctr"/>
          <a:lstStyle/>
          <a:p>
            <a:pPr>
              <a:defRPr b="0" sz="3300">
                <a:solidFill>
                  <a:srgbClr val="FFFFFF"/>
                </a:solidFill>
                <a:latin typeface="+mn-lt"/>
                <a:ea typeface="+mn-ea"/>
                <a:cs typeface="+mn-cs"/>
                <a:sym typeface="Helvetica Neue Medium"/>
              </a:defRPr>
            </a:pPr>
          </a:p>
        </p:txBody>
      </p:sp>
      <p:grpSp>
        <p:nvGrpSpPr>
          <p:cNvPr id="181" name="Gruppieren"/>
          <p:cNvGrpSpPr/>
          <p:nvPr/>
        </p:nvGrpSpPr>
        <p:grpSpPr>
          <a:xfrm>
            <a:off x="8833301" y="10169509"/>
            <a:ext cx="2993959" cy="3034042"/>
            <a:chOff x="0" y="0"/>
            <a:chExt cx="2993958" cy="3034040"/>
          </a:xfrm>
        </p:grpSpPr>
        <p:sp>
          <p:nvSpPr>
            <p:cNvPr id="179" name="Dreieck"/>
            <p:cNvSpPr/>
            <p:nvPr/>
          </p:nvSpPr>
          <p:spPr>
            <a:xfrm rot="18881635">
              <a:off x="1262005" y="297144"/>
              <a:ext cx="1434810"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180" name="Dreieck"/>
            <p:cNvSpPr/>
            <p:nvPr/>
          </p:nvSpPr>
          <p:spPr>
            <a:xfrm rot="8108177">
              <a:off x="297155" y="1302077"/>
              <a:ext cx="1434809"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1081314"/>
                <a:satOff val="4338"/>
                <a:lumOff val="-8931"/>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183"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184"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185" name="Die Tangram Formen"/>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Die Tangram Formen</a:t>
            </a:r>
          </a:p>
        </p:txBody>
      </p:sp>
      <p:grpSp>
        <p:nvGrpSpPr>
          <p:cNvPr id="188" name="Aufgabe: Wie bist du vorgegangen?"/>
          <p:cNvGrpSpPr/>
          <p:nvPr/>
        </p:nvGrpSpPr>
        <p:grpSpPr>
          <a:xfrm>
            <a:off x="568879" y="3479799"/>
            <a:ext cx="13725245" cy="2286001"/>
            <a:chOff x="0" y="0"/>
            <a:chExt cx="13725244" cy="2286000"/>
          </a:xfrm>
        </p:grpSpPr>
        <p:sp>
          <p:nvSpPr>
            <p:cNvPr id="187" name="Aufgabe: Wie bist du vorgegangen?"/>
            <p:cNvSpPr txBox="1"/>
            <p:nvPr/>
          </p:nvSpPr>
          <p:spPr>
            <a:xfrm>
              <a:off x="215900" y="139700"/>
              <a:ext cx="13293445" cy="1727200"/>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defRPr sz="2000">
                  <a:latin typeface="Comic Sans MS"/>
                  <a:ea typeface="Comic Sans MS"/>
                  <a:cs typeface="Comic Sans MS"/>
                  <a:sym typeface="Comic Sans MS"/>
                </a:defRPr>
              </a:pPr>
            </a:p>
            <a:p>
              <a:pPr algn="l">
                <a:defRPr sz="5000">
                  <a:latin typeface="Comic Sans MS"/>
                  <a:ea typeface="Comic Sans MS"/>
                  <a:cs typeface="Comic Sans MS"/>
                  <a:sym typeface="Comic Sans MS"/>
                </a:defRPr>
              </a:pPr>
              <a:r>
                <a:t> Aufgabe: Wie bist du vorgegangen?</a:t>
              </a:r>
            </a:p>
          </p:txBody>
        </p:sp>
        <p:pic>
          <p:nvPicPr>
            <p:cNvPr id="186" name="Aufgabe: Wie bist du vorgegangen?  Aufgabe: Wie bist du vorgegangen?" descr="Aufgabe: Wie bist du vorgegangen?  Aufgabe: Wie bist du vorgegangen?"/>
            <p:cNvPicPr>
              <a:picLocks noChangeAspect="0"/>
            </p:cNvPicPr>
            <p:nvPr/>
          </p:nvPicPr>
          <p:blipFill>
            <a:blip r:embed="rId3">
              <a:extLst/>
            </a:blip>
            <a:stretch>
              <a:fillRect/>
            </a:stretch>
          </p:blipFill>
          <p:spPr>
            <a:xfrm>
              <a:off x="0" y="0"/>
              <a:ext cx="13725245" cy="2286000"/>
            </a:xfrm>
            <a:prstGeom prst="rect">
              <a:avLst/>
            </a:prstGeom>
            <a:effectLst/>
          </p:spPr>
        </p:pic>
      </p:grpSp>
      <p:sp>
        <p:nvSpPr>
          <p:cNvPr id="189" name="Suchen"/>
          <p:cNvSpPr/>
          <p:nvPr/>
        </p:nvSpPr>
        <p:spPr>
          <a:xfrm>
            <a:off x="12359468" y="3941773"/>
            <a:ext cx="1162109" cy="1362054"/>
          </a:xfrm>
          <a:custGeom>
            <a:avLst/>
            <a:gdLst/>
            <a:ahLst/>
            <a:cxnLst>
              <a:cxn ang="0">
                <a:pos x="wd2" y="hd2"/>
              </a:cxn>
              <a:cxn ang="5400000">
                <a:pos x="wd2" y="hd2"/>
              </a:cxn>
              <a:cxn ang="10800000">
                <a:pos x="wd2" y="hd2"/>
              </a:cxn>
              <a:cxn ang="16200000">
                <a:pos x="wd2" y="hd2"/>
              </a:cxn>
            </a:cxnLst>
            <a:rect l="0" t="0" r="r" b="b"/>
            <a:pathLst>
              <a:path w="20400" h="21502" fill="norm" stroke="1" extrusionOk="0">
                <a:moveTo>
                  <a:pt x="7928" y="4"/>
                </a:moveTo>
                <a:cubicBezTo>
                  <a:pt x="6343" y="54"/>
                  <a:pt x="4758" y="513"/>
                  <a:pt x="3383" y="1414"/>
                </a:cubicBezTo>
                <a:cubicBezTo>
                  <a:pt x="-286" y="3816"/>
                  <a:pt x="-1098" y="8454"/>
                  <a:pt x="1573" y="11753"/>
                </a:cubicBezTo>
                <a:cubicBezTo>
                  <a:pt x="3866" y="14587"/>
                  <a:pt x="8102" y="15587"/>
                  <a:pt x="11645" y="14130"/>
                </a:cubicBezTo>
                <a:lnTo>
                  <a:pt x="11895" y="14028"/>
                </a:lnTo>
                <a:lnTo>
                  <a:pt x="12039" y="14238"/>
                </a:lnTo>
                <a:cubicBezTo>
                  <a:pt x="12051" y="14256"/>
                  <a:pt x="12060" y="14269"/>
                  <a:pt x="12071" y="14282"/>
                </a:cubicBezTo>
                <a:lnTo>
                  <a:pt x="17686" y="21218"/>
                </a:lnTo>
                <a:cubicBezTo>
                  <a:pt x="17806" y="21366"/>
                  <a:pt x="17984" y="21464"/>
                  <a:pt x="18188" y="21493"/>
                </a:cubicBezTo>
                <a:cubicBezTo>
                  <a:pt x="18392" y="21522"/>
                  <a:pt x="18597" y="21479"/>
                  <a:pt x="18762" y="21371"/>
                </a:cubicBezTo>
                <a:lnTo>
                  <a:pt x="20082" y="20505"/>
                </a:lnTo>
                <a:cubicBezTo>
                  <a:pt x="20425" y="20281"/>
                  <a:pt x="20502" y="19847"/>
                  <a:pt x="20252" y="19538"/>
                </a:cubicBezTo>
                <a:lnTo>
                  <a:pt x="14637" y="12602"/>
                </a:lnTo>
                <a:cubicBezTo>
                  <a:pt x="14613" y="12572"/>
                  <a:pt x="14586" y="12546"/>
                  <a:pt x="14559" y="12521"/>
                </a:cubicBezTo>
                <a:lnTo>
                  <a:pt x="14359" y="12340"/>
                </a:lnTo>
                <a:lnTo>
                  <a:pt x="14540" y="12143"/>
                </a:lnTo>
                <a:cubicBezTo>
                  <a:pt x="16964" y="9533"/>
                  <a:pt x="17103" y="5790"/>
                  <a:pt x="14878" y="3042"/>
                </a:cubicBezTo>
                <a:cubicBezTo>
                  <a:pt x="13209" y="980"/>
                  <a:pt x="10569" y="-78"/>
                  <a:pt x="7928" y="4"/>
                </a:cubicBezTo>
                <a:close/>
                <a:moveTo>
                  <a:pt x="7952" y="1548"/>
                </a:moveTo>
                <a:cubicBezTo>
                  <a:pt x="8377" y="1533"/>
                  <a:pt x="8807" y="1556"/>
                  <a:pt x="9237" y="1617"/>
                </a:cubicBezTo>
                <a:cubicBezTo>
                  <a:pt x="10956" y="1861"/>
                  <a:pt x="12466" y="2690"/>
                  <a:pt x="13488" y="3952"/>
                </a:cubicBezTo>
                <a:cubicBezTo>
                  <a:pt x="15601" y="6562"/>
                  <a:pt x="14959" y="10231"/>
                  <a:pt x="12058" y="12131"/>
                </a:cubicBezTo>
                <a:cubicBezTo>
                  <a:pt x="10904" y="12887"/>
                  <a:pt x="9563" y="13250"/>
                  <a:pt x="8234" y="13250"/>
                </a:cubicBezTo>
                <a:cubicBezTo>
                  <a:pt x="6221" y="13250"/>
                  <a:pt x="4235" y="12415"/>
                  <a:pt x="2963" y="10843"/>
                </a:cubicBezTo>
                <a:cubicBezTo>
                  <a:pt x="850" y="8233"/>
                  <a:pt x="1491" y="4565"/>
                  <a:pt x="4393" y="2665"/>
                </a:cubicBezTo>
                <a:cubicBezTo>
                  <a:pt x="5446" y="1976"/>
                  <a:pt x="6677" y="1593"/>
                  <a:pt x="7952" y="1548"/>
                </a:cubicBezTo>
                <a:close/>
              </a:path>
            </a:pathLst>
          </a:custGeom>
          <a:solidFill>
            <a:srgbClr val="000000"/>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90" name="Dreieck"/>
          <p:cNvSpPr/>
          <p:nvPr/>
        </p:nvSpPr>
        <p:spPr>
          <a:xfrm rot="1836665">
            <a:off x="19560330" y="10414237"/>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191" name="Schreibe oder zeichne, wie du vorgegangen bist."/>
          <p:cNvSpPr txBox="1"/>
          <p:nvPr/>
        </p:nvSpPr>
        <p:spPr>
          <a:xfrm>
            <a:off x="3407959" y="7015976"/>
            <a:ext cx="12373026" cy="8128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4000">
                <a:latin typeface="Comic Sans MS"/>
                <a:ea typeface="Comic Sans MS"/>
                <a:cs typeface="Comic Sans MS"/>
                <a:sym typeface="Comic Sans MS"/>
              </a:defRPr>
            </a:lvl1pPr>
          </a:lstStyle>
          <a:p>
            <a:pPr/>
            <a:r>
              <a:t>Schreibe oder zeichne, wie du vorgegangen bist. </a:t>
            </a:r>
          </a:p>
        </p:txBody>
      </p:sp>
      <p:sp>
        <p:nvSpPr>
          <p:cNvPr id="192" name="Du kannst die Formen auch nummerieren, damit die anderen Kinder wissen, in welcher Reihenfolge du die Formen gelegt hast."/>
          <p:cNvSpPr txBox="1"/>
          <p:nvPr/>
        </p:nvSpPr>
        <p:spPr>
          <a:xfrm>
            <a:off x="3754654" y="9540926"/>
            <a:ext cx="11066722" cy="2235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defRPr sz="4000">
                <a:latin typeface="Comic Sans MS"/>
                <a:ea typeface="Comic Sans MS"/>
                <a:cs typeface="Comic Sans MS"/>
                <a:sym typeface="Comic Sans MS"/>
              </a:defRPr>
            </a:lvl1pPr>
          </a:lstStyle>
          <a:p>
            <a:pPr/>
            <a:r>
              <a:t>Du kannst die Formen auch nummerieren, damit die anderen Kinder wissen, in welcher Reihenfolge du die Formen gelegt hast.</a:t>
            </a:r>
          </a:p>
        </p:txBody>
      </p:sp>
      <p:grpSp>
        <p:nvGrpSpPr>
          <p:cNvPr id="196" name="Gruppieren"/>
          <p:cNvGrpSpPr/>
          <p:nvPr/>
        </p:nvGrpSpPr>
        <p:grpSpPr>
          <a:xfrm rot="33098">
            <a:off x="15667395" y="9705341"/>
            <a:ext cx="2783877" cy="2840193"/>
            <a:chOff x="0" y="0"/>
            <a:chExt cx="2783875" cy="2840192"/>
          </a:xfrm>
        </p:grpSpPr>
        <p:sp>
          <p:nvSpPr>
            <p:cNvPr id="193" name="Dreieck"/>
            <p:cNvSpPr/>
            <p:nvPr/>
          </p:nvSpPr>
          <p:spPr>
            <a:xfrm rot="8105488">
              <a:off x="407687" y="464004"/>
              <a:ext cx="1968501" cy="19685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4">
                <a:hueOff val="366961"/>
                <a:satOff val="4172"/>
                <a:lumOff val="11129"/>
              </a:schemeClr>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194" name="Dreieck"/>
            <p:cNvSpPr/>
            <p:nvPr/>
          </p:nvSpPr>
          <p:spPr>
            <a:xfrm rot="16129219">
              <a:off x="42347" y="14491"/>
              <a:ext cx="1422401" cy="14224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chemeClr val="accent3"/>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195" name="1"/>
            <p:cNvSpPr txBox="1"/>
            <p:nvPr/>
          </p:nvSpPr>
          <p:spPr>
            <a:xfrm>
              <a:off x="984610" y="671769"/>
              <a:ext cx="346845" cy="6350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a:latin typeface="Comic Sans MS"/>
                  <a:ea typeface="Comic Sans MS"/>
                  <a:cs typeface="Comic Sans MS"/>
                  <a:sym typeface="Comic Sans MS"/>
                </a:defRPr>
              </a:lvl1pPr>
            </a:lstStyle>
            <a:p>
              <a:pPr/>
              <a:r>
                <a:t>1</a:t>
              </a:r>
            </a:p>
          </p:txBody>
        </p:sp>
      </p:grpSp>
      <p:sp>
        <p:nvSpPr>
          <p:cNvPr id="197" name="Stift"/>
          <p:cNvSpPr/>
          <p:nvPr/>
        </p:nvSpPr>
        <p:spPr>
          <a:xfrm rot="3209216">
            <a:off x="16034182" y="6753021"/>
            <a:ext cx="131622" cy="137868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320" y="0"/>
                </a:moveTo>
                <a:cubicBezTo>
                  <a:pt x="2381" y="0"/>
                  <a:pt x="0" y="227"/>
                  <a:pt x="0" y="508"/>
                </a:cubicBezTo>
                <a:lnTo>
                  <a:pt x="0" y="1391"/>
                </a:lnTo>
                <a:lnTo>
                  <a:pt x="21600" y="1391"/>
                </a:lnTo>
                <a:lnTo>
                  <a:pt x="21600" y="508"/>
                </a:lnTo>
                <a:cubicBezTo>
                  <a:pt x="21600" y="227"/>
                  <a:pt x="19201" y="0"/>
                  <a:pt x="16262" y="0"/>
                </a:cubicBezTo>
                <a:lnTo>
                  <a:pt x="5320" y="0"/>
                </a:lnTo>
                <a:close/>
                <a:moveTo>
                  <a:pt x="0" y="1715"/>
                </a:moveTo>
                <a:lnTo>
                  <a:pt x="0" y="4104"/>
                </a:lnTo>
                <a:lnTo>
                  <a:pt x="21600" y="4104"/>
                </a:lnTo>
                <a:lnTo>
                  <a:pt x="21600" y="1715"/>
                </a:lnTo>
                <a:lnTo>
                  <a:pt x="0" y="1715"/>
                </a:lnTo>
                <a:close/>
                <a:moveTo>
                  <a:pt x="0" y="4428"/>
                </a:moveTo>
                <a:lnTo>
                  <a:pt x="0" y="16997"/>
                </a:lnTo>
                <a:cubicBezTo>
                  <a:pt x="715" y="16978"/>
                  <a:pt x="1487" y="16968"/>
                  <a:pt x="2298" y="16968"/>
                </a:cubicBezTo>
                <a:cubicBezTo>
                  <a:pt x="3854" y="16968"/>
                  <a:pt x="5364" y="17008"/>
                  <a:pt x="6558" y="17079"/>
                </a:cubicBezTo>
                <a:cubicBezTo>
                  <a:pt x="7751" y="17008"/>
                  <a:pt x="9243" y="16968"/>
                  <a:pt x="10800" y="16968"/>
                </a:cubicBezTo>
                <a:cubicBezTo>
                  <a:pt x="12357" y="16968"/>
                  <a:pt x="13849" y="17008"/>
                  <a:pt x="15042" y="17079"/>
                </a:cubicBezTo>
                <a:cubicBezTo>
                  <a:pt x="16235" y="17008"/>
                  <a:pt x="17746" y="16968"/>
                  <a:pt x="19302" y="16968"/>
                </a:cubicBezTo>
                <a:cubicBezTo>
                  <a:pt x="20113" y="16968"/>
                  <a:pt x="20884" y="16978"/>
                  <a:pt x="21600" y="16997"/>
                </a:cubicBezTo>
                <a:lnTo>
                  <a:pt x="21600" y="4428"/>
                </a:lnTo>
                <a:lnTo>
                  <a:pt x="0" y="4428"/>
                </a:lnTo>
                <a:close/>
                <a:moveTo>
                  <a:pt x="2298" y="17292"/>
                </a:moveTo>
                <a:cubicBezTo>
                  <a:pt x="1561" y="17292"/>
                  <a:pt x="907" y="17305"/>
                  <a:pt x="371" y="17327"/>
                </a:cubicBezTo>
                <a:lnTo>
                  <a:pt x="5409" y="19388"/>
                </a:lnTo>
                <a:lnTo>
                  <a:pt x="6116" y="19678"/>
                </a:lnTo>
                <a:lnTo>
                  <a:pt x="15484" y="19678"/>
                </a:lnTo>
                <a:lnTo>
                  <a:pt x="16191" y="19388"/>
                </a:lnTo>
                <a:lnTo>
                  <a:pt x="21229" y="17327"/>
                </a:lnTo>
                <a:cubicBezTo>
                  <a:pt x="20693" y="17305"/>
                  <a:pt x="20038" y="17292"/>
                  <a:pt x="19302" y="17292"/>
                </a:cubicBezTo>
                <a:cubicBezTo>
                  <a:pt x="18082" y="17292"/>
                  <a:pt x="16931" y="17331"/>
                  <a:pt x="16297" y="17396"/>
                </a:cubicBezTo>
                <a:lnTo>
                  <a:pt x="15042" y="17525"/>
                </a:lnTo>
                <a:lnTo>
                  <a:pt x="13805" y="17396"/>
                </a:lnTo>
                <a:cubicBezTo>
                  <a:pt x="13170" y="17331"/>
                  <a:pt x="12020" y="17292"/>
                  <a:pt x="10800" y="17292"/>
                </a:cubicBezTo>
                <a:cubicBezTo>
                  <a:pt x="9581" y="17292"/>
                  <a:pt x="8429" y="17331"/>
                  <a:pt x="7795" y="17396"/>
                </a:cubicBezTo>
                <a:lnTo>
                  <a:pt x="6558" y="17525"/>
                </a:lnTo>
                <a:lnTo>
                  <a:pt x="5303" y="17396"/>
                </a:lnTo>
                <a:cubicBezTo>
                  <a:pt x="4668" y="17331"/>
                  <a:pt x="3517" y="17292"/>
                  <a:pt x="2298" y="17292"/>
                </a:cubicBezTo>
                <a:close/>
                <a:moveTo>
                  <a:pt x="6894" y="20002"/>
                </a:moveTo>
                <a:lnTo>
                  <a:pt x="10800" y="21600"/>
                </a:lnTo>
                <a:lnTo>
                  <a:pt x="14706" y="20002"/>
                </a:lnTo>
                <a:lnTo>
                  <a:pt x="6894" y="20002"/>
                </a:lnTo>
                <a:close/>
              </a:path>
            </a:pathLst>
          </a:custGeom>
          <a:solidFill>
            <a:srgbClr val="000000"/>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199"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200"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201" name="Legestrategien"/>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Legestrategien</a:t>
            </a:r>
          </a:p>
        </p:txBody>
      </p:sp>
      <p:grpSp>
        <p:nvGrpSpPr>
          <p:cNvPr id="204" name="Aufgabe: Lege und male an. Wie gehst du vor?"/>
          <p:cNvGrpSpPr/>
          <p:nvPr/>
        </p:nvGrpSpPr>
        <p:grpSpPr>
          <a:xfrm>
            <a:off x="308929" y="2968129"/>
            <a:ext cx="16148334" cy="2286001"/>
            <a:chOff x="0" y="0"/>
            <a:chExt cx="16148333" cy="2286000"/>
          </a:xfrm>
        </p:grpSpPr>
        <p:sp>
          <p:nvSpPr>
            <p:cNvPr id="203" name="Aufgabe: Lege und male an. Wie gehst du vor?"/>
            <p:cNvSpPr txBox="1"/>
            <p:nvPr/>
          </p:nvSpPr>
          <p:spPr>
            <a:xfrm>
              <a:off x="215900" y="139700"/>
              <a:ext cx="15716534" cy="1727200"/>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defRPr sz="2000">
                  <a:latin typeface="Comic Sans MS"/>
                  <a:ea typeface="Comic Sans MS"/>
                  <a:cs typeface="Comic Sans MS"/>
                  <a:sym typeface="Comic Sans MS"/>
                </a:defRPr>
              </a:pPr>
            </a:p>
            <a:p>
              <a:pPr algn="l">
                <a:defRPr sz="5000">
                  <a:latin typeface="Comic Sans MS"/>
                  <a:ea typeface="Comic Sans MS"/>
                  <a:cs typeface="Comic Sans MS"/>
                  <a:sym typeface="Comic Sans MS"/>
                </a:defRPr>
              </a:pPr>
              <a:r>
                <a:rPr sz="2000"/>
                <a:t> </a:t>
              </a:r>
              <a:r>
                <a:t> Aufgabe: Lege und male an. Wie gehst du vor?</a:t>
              </a:r>
            </a:p>
          </p:txBody>
        </p:sp>
        <p:pic>
          <p:nvPicPr>
            <p:cNvPr id="202" name="Aufgabe: Lege und male an. Wie gehst du vor?   Aufgabe: Lege und male an. Wie gehst du vor?" descr="Aufgabe: Lege und male an. Wie gehst du vor?   Aufgabe: Lege und male an. Wie gehst du vor?"/>
            <p:cNvPicPr>
              <a:picLocks noChangeAspect="0"/>
            </p:cNvPicPr>
            <p:nvPr/>
          </p:nvPicPr>
          <p:blipFill>
            <a:blip r:embed="rId3">
              <a:extLst/>
            </a:blip>
            <a:stretch>
              <a:fillRect/>
            </a:stretch>
          </p:blipFill>
          <p:spPr>
            <a:xfrm>
              <a:off x="0" y="0"/>
              <a:ext cx="16148334" cy="2286000"/>
            </a:xfrm>
            <a:prstGeom prst="rect">
              <a:avLst/>
            </a:prstGeom>
            <a:effectLst/>
          </p:spPr>
        </p:pic>
      </p:grpSp>
      <p:grpSp>
        <p:nvGrpSpPr>
          <p:cNvPr id="213" name="Gruppieren"/>
          <p:cNvGrpSpPr/>
          <p:nvPr/>
        </p:nvGrpSpPr>
        <p:grpSpPr>
          <a:xfrm>
            <a:off x="9778307" y="5179179"/>
            <a:ext cx="5676027" cy="9053674"/>
            <a:chOff x="0" y="0"/>
            <a:chExt cx="5676026" cy="9053672"/>
          </a:xfrm>
        </p:grpSpPr>
        <p:sp>
          <p:nvSpPr>
            <p:cNvPr id="205" name="Quadrat"/>
            <p:cNvSpPr/>
            <p:nvPr/>
          </p:nvSpPr>
          <p:spPr>
            <a:xfrm rot="18900000">
              <a:off x="2095917" y="3157056"/>
              <a:ext cx="1422401" cy="1422401"/>
            </a:xfrm>
            <a:prstGeom prst="rect">
              <a:avLst/>
            </a:pr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206" name="Dreieck"/>
            <p:cNvSpPr/>
            <p:nvPr/>
          </p:nvSpPr>
          <p:spPr>
            <a:xfrm>
              <a:off x="2831226" y="0"/>
              <a:ext cx="2844801" cy="2844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207" name="Dreieck"/>
            <p:cNvSpPr/>
            <p:nvPr/>
          </p:nvSpPr>
          <p:spPr>
            <a:xfrm rot="8083255">
              <a:off x="2471721" y="6677499"/>
              <a:ext cx="1968501" cy="19685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208" name="Dreieck"/>
            <p:cNvSpPr/>
            <p:nvPr/>
          </p:nvSpPr>
          <p:spPr>
            <a:xfrm rot="16200000">
              <a:off x="0" y="-1"/>
              <a:ext cx="2844801" cy="28448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nvGrpSpPr>
            <p:cNvPr id="211" name="Gruppieren"/>
            <p:cNvGrpSpPr/>
            <p:nvPr/>
          </p:nvGrpSpPr>
          <p:grpSpPr>
            <a:xfrm>
              <a:off x="643401" y="6237118"/>
              <a:ext cx="2833267" cy="1464120"/>
              <a:chOff x="0" y="0"/>
              <a:chExt cx="2833266" cy="1464118"/>
            </a:xfrm>
          </p:grpSpPr>
          <p:sp>
            <p:nvSpPr>
              <p:cNvPr id="209" name="Dreieck"/>
              <p:cNvSpPr/>
              <p:nvPr/>
            </p:nvSpPr>
            <p:spPr>
              <a:xfrm flipH="1" rot="10807115">
                <a:off x="1396975" y="27827"/>
                <a:ext cx="1434809"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210" name="Dreieck"/>
              <p:cNvSpPr/>
              <p:nvPr/>
            </p:nvSpPr>
            <p:spPr>
              <a:xfrm flipH="1" rot="21580573">
                <a:off x="4042" y="4042"/>
                <a:ext cx="1434809" cy="143480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sp>
          <p:nvSpPr>
            <p:cNvPr id="212" name="Quadrat"/>
            <p:cNvSpPr/>
            <p:nvPr/>
          </p:nvSpPr>
          <p:spPr>
            <a:xfrm rot="58995">
              <a:off x="2095917" y="4935740"/>
              <a:ext cx="1422401" cy="1422401"/>
            </a:xfrm>
            <a:prstGeom prst="rect">
              <a:avLst/>
            </a:pr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215" name="Bild" descr="Bild"/>
          <p:cNvPicPr>
            <a:picLocks noChangeAspect="1"/>
          </p:cNvPicPr>
          <p:nvPr/>
        </p:nvPicPr>
        <p:blipFill>
          <a:blip r:embed="rId3">
            <a:extLst/>
          </a:blip>
          <a:stretch>
            <a:fillRect/>
          </a:stretch>
        </p:blipFill>
        <p:spPr>
          <a:xfrm>
            <a:off x="22948272" y="12397096"/>
            <a:ext cx="1125141" cy="1089423"/>
          </a:xfrm>
          <a:prstGeom prst="rect">
            <a:avLst/>
          </a:prstGeom>
          <a:ln w="12700">
            <a:miter lim="400000"/>
          </a:ln>
        </p:spPr>
      </p:pic>
      <p:sp>
        <p:nvSpPr>
          <p:cNvPr id="216"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217" name="Legestrategien"/>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Legestrategien</a:t>
            </a:r>
          </a:p>
        </p:txBody>
      </p:sp>
      <p:grpSp>
        <p:nvGrpSpPr>
          <p:cNvPr id="220" name="Aufgabe: Erkläre den anderen Kindern deine Strategie."/>
          <p:cNvGrpSpPr/>
          <p:nvPr/>
        </p:nvGrpSpPr>
        <p:grpSpPr>
          <a:xfrm>
            <a:off x="336035" y="3479799"/>
            <a:ext cx="18512529" cy="2286001"/>
            <a:chOff x="0" y="0"/>
            <a:chExt cx="18512527" cy="2286000"/>
          </a:xfrm>
        </p:grpSpPr>
        <p:sp>
          <p:nvSpPr>
            <p:cNvPr id="219" name="Aufgabe: Erkläre den anderen Kindern deine Strategie."/>
            <p:cNvSpPr txBox="1"/>
            <p:nvPr/>
          </p:nvSpPr>
          <p:spPr>
            <a:xfrm>
              <a:off x="215900" y="139700"/>
              <a:ext cx="18080728" cy="1727200"/>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defRPr sz="2000">
                  <a:latin typeface="Comic Sans MS"/>
                  <a:ea typeface="Comic Sans MS"/>
                  <a:cs typeface="Comic Sans MS"/>
                  <a:sym typeface="Comic Sans MS"/>
                </a:defRPr>
              </a:pPr>
            </a:p>
            <a:p>
              <a:pPr algn="l">
                <a:defRPr sz="5000">
                  <a:latin typeface="Comic Sans MS"/>
                  <a:ea typeface="Comic Sans MS"/>
                  <a:cs typeface="Comic Sans MS"/>
                  <a:sym typeface="Comic Sans MS"/>
                </a:defRPr>
              </a:pPr>
              <a:r>
                <a:rPr sz="2000"/>
                <a:t> </a:t>
              </a:r>
              <a:r>
                <a:t> Aufgabe: Erkläre den anderen Kindern deine Strategie.</a:t>
              </a:r>
            </a:p>
          </p:txBody>
        </p:sp>
        <p:pic>
          <p:nvPicPr>
            <p:cNvPr id="218" name="Aufgabe: Erkläre den anderen Kindern deine Strategie.   Aufgabe: Erkläre den anderen Kindern deine Strategie." descr="Aufgabe: Erkläre den anderen Kindern deine Strategie.   Aufgabe: Erkläre den anderen Kindern deine Strategie."/>
            <p:cNvPicPr>
              <a:picLocks noChangeAspect="0"/>
            </p:cNvPicPr>
            <p:nvPr/>
          </p:nvPicPr>
          <p:blipFill>
            <a:blip r:embed="rId4">
              <a:extLst/>
            </a:blip>
            <a:stretch>
              <a:fillRect/>
            </a:stretch>
          </p:blipFill>
          <p:spPr>
            <a:xfrm>
              <a:off x="0" y="0"/>
              <a:ext cx="18512528" cy="2286000"/>
            </a:xfrm>
            <a:prstGeom prst="rect">
              <a:avLst/>
            </a:prstGeom>
            <a:effectLst/>
          </p:spPr>
        </p:pic>
      </p:grpSp>
      <p:sp>
        <p:nvSpPr>
          <p:cNvPr id="221" name="Sprechblase"/>
          <p:cNvSpPr/>
          <p:nvPr/>
        </p:nvSpPr>
        <p:spPr>
          <a:xfrm>
            <a:off x="6541503" y="6384597"/>
            <a:ext cx="10584465" cy="4457891"/>
          </a:xfrm>
          <a:prstGeom prst="wedgeEllipseCallout">
            <a:avLst>
              <a:gd name="adj1" fmla="val -49474"/>
              <a:gd name="adj2" fmla="val 70000"/>
            </a:avLst>
          </a:prstGeom>
          <a:ln w="63500">
            <a:solidFill>
              <a:srgbClr val="000000"/>
            </a:solidFill>
            <a:miter lim="400000"/>
          </a:ln>
        </p:spPr>
        <p:txBody>
          <a:bodyPr lIns="0" tIns="0" rIns="0" bIns="0" anchor="ctr"/>
          <a:lstStyle/>
          <a:p>
            <a:pPr>
              <a:defRPr b="0" sz="3200">
                <a:solidFill>
                  <a:srgbClr val="FFFFFF"/>
                </a:solidFill>
                <a:latin typeface="+mn-lt"/>
                <a:ea typeface="+mn-ea"/>
                <a:cs typeface="+mn-cs"/>
                <a:sym typeface="Helvetica Neue Medium"/>
              </a:defRPr>
            </a:pP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sp>
        <p:nvSpPr>
          <p:cNvPr id="225" name="Rechteck"/>
          <p:cNvSpPr/>
          <p:nvPr/>
        </p:nvSpPr>
        <p:spPr>
          <a:xfrm>
            <a:off x="388396" y="8876314"/>
            <a:ext cx="23607208" cy="3004939"/>
          </a:xfrm>
          <a:prstGeom prst="rect">
            <a:avLst/>
          </a:prstGeom>
          <a:solidFill>
            <a:srgbClr val="FFFFFF"/>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226" name="Rechteck"/>
          <p:cNvSpPr/>
          <p:nvPr/>
        </p:nvSpPr>
        <p:spPr>
          <a:xfrm>
            <a:off x="388396" y="5355530"/>
            <a:ext cx="23607208" cy="3004940"/>
          </a:xfrm>
          <a:prstGeom prst="rect">
            <a:avLst/>
          </a:prstGeom>
          <a:solidFill>
            <a:srgbClr val="FFFFFF"/>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pic>
        <p:nvPicPr>
          <p:cNvPr id="227"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228"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229" name="Legestrategien"/>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Legestrategien</a:t>
            </a:r>
          </a:p>
        </p:txBody>
      </p:sp>
      <p:grpSp>
        <p:nvGrpSpPr>
          <p:cNvPr id="232" name="Leitfaden für die Mathekonferenz:"/>
          <p:cNvGrpSpPr/>
          <p:nvPr/>
        </p:nvGrpSpPr>
        <p:grpSpPr>
          <a:xfrm>
            <a:off x="308929" y="3018985"/>
            <a:ext cx="12180906" cy="2286001"/>
            <a:chOff x="0" y="0"/>
            <a:chExt cx="12180905" cy="2286000"/>
          </a:xfrm>
        </p:grpSpPr>
        <p:sp>
          <p:nvSpPr>
            <p:cNvPr id="231" name="Leitfaden für die Mathekonferenz:"/>
            <p:cNvSpPr txBox="1"/>
            <p:nvPr/>
          </p:nvSpPr>
          <p:spPr>
            <a:xfrm>
              <a:off x="215900" y="139700"/>
              <a:ext cx="11749106" cy="1727200"/>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defRPr sz="2000">
                  <a:latin typeface="Comic Sans MS"/>
                  <a:ea typeface="Comic Sans MS"/>
                  <a:cs typeface="Comic Sans MS"/>
                  <a:sym typeface="Comic Sans MS"/>
                </a:defRPr>
              </a:pPr>
            </a:p>
            <a:p>
              <a:pPr algn="l">
                <a:defRPr sz="5000">
                  <a:latin typeface="Comic Sans MS"/>
                  <a:ea typeface="Comic Sans MS"/>
                  <a:cs typeface="Comic Sans MS"/>
                  <a:sym typeface="Comic Sans MS"/>
                </a:defRPr>
              </a:pPr>
              <a:r>
                <a:rPr sz="2000"/>
                <a:t> </a:t>
              </a:r>
              <a:r>
                <a:t> Leitfaden für die Mathekonferenz:</a:t>
              </a:r>
            </a:p>
          </p:txBody>
        </p:sp>
        <p:pic>
          <p:nvPicPr>
            <p:cNvPr id="230" name="Leitfaden für die Mathekonferenz:   Leitfaden für die Mathekonferenz:" descr="Leitfaden für die Mathekonferenz:   Leitfaden für die Mathekonferenz:"/>
            <p:cNvPicPr>
              <a:picLocks noChangeAspect="0"/>
            </p:cNvPicPr>
            <p:nvPr/>
          </p:nvPicPr>
          <p:blipFill>
            <a:blip r:embed="rId3">
              <a:extLst/>
            </a:blip>
            <a:stretch>
              <a:fillRect/>
            </a:stretch>
          </p:blipFill>
          <p:spPr>
            <a:xfrm>
              <a:off x="0" y="0"/>
              <a:ext cx="12180906" cy="2286000"/>
            </a:xfrm>
            <a:prstGeom prst="rect">
              <a:avLst/>
            </a:prstGeom>
            <a:effectLst/>
          </p:spPr>
        </p:pic>
      </p:grpSp>
      <p:sp>
        <p:nvSpPr>
          <p:cNvPr id="233" name="Welche Form hast du zuerst gelegt?…"/>
          <p:cNvSpPr txBox="1"/>
          <p:nvPr/>
        </p:nvSpPr>
        <p:spPr>
          <a:xfrm>
            <a:off x="1810951" y="5911163"/>
            <a:ext cx="11230769" cy="15240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marL="740833" indent="-740833" algn="l">
              <a:buSzPct val="100000"/>
              <a:buAutoNum type="arabicPeriod" startAt="1"/>
              <a:defRPr sz="4000">
                <a:latin typeface="Comic Sans MS"/>
                <a:ea typeface="Comic Sans MS"/>
                <a:cs typeface="Comic Sans MS"/>
                <a:sym typeface="Comic Sans MS"/>
              </a:defRPr>
            </a:pPr>
            <a:r>
              <a:t>Welche Form hast du zuerst gelegt? </a:t>
            </a:r>
          </a:p>
          <a:p>
            <a:pPr>
              <a:defRPr sz="4000">
                <a:latin typeface="Comic Sans MS"/>
                <a:ea typeface="Comic Sans MS"/>
                <a:cs typeface="Comic Sans MS"/>
                <a:sym typeface="Comic Sans MS"/>
              </a:defRPr>
            </a:pPr>
            <a:r>
              <a:t>   Warum hast du diese Form zuerst gelegt?</a:t>
            </a:r>
          </a:p>
        </p:txBody>
      </p:sp>
      <p:sp>
        <p:nvSpPr>
          <p:cNvPr id="234" name="2. Was hast du danach gemacht?"/>
          <p:cNvSpPr txBox="1"/>
          <p:nvPr/>
        </p:nvSpPr>
        <p:spPr>
          <a:xfrm>
            <a:off x="1908283" y="9578885"/>
            <a:ext cx="8423624" cy="8128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4000">
                <a:latin typeface="Comic Sans MS"/>
                <a:ea typeface="Comic Sans MS"/>
                <a:cs typeface="Comic Sans MS"/>
                <a:sym typeface="Comic Sans MS"/>
              </a:defRPr>
            </a:lvl1pPr>
          </a:lstStyle>
          <a:p>
            <a:pPr/>
            <a:r>
              <a:t>2. Was hast du danach gemacht?</a:t>
            </a:r>
          </a:p>
        </p:txBody>
      </p:sp>
      <p:sp>
        <p:nvSpPr>
          <p:cNvPr id="235" name="Stern"/>
          <p:cNvSpPr/>
          <p:nvPr/>
        </p:nvSpPr>
        <p:spPr>
          <a:xfrm>
            <a:off x="534786" y="12591690"/>
            <a:ext cx="758143" cy="700236"/>
          </a:xfrm>
          <a:prstGeom prst="star5">
            <a:avLst>
              <a:gd name="adj" fmla="val 19100"/>
              <a:gd name="hf" fmla="val 105146"/>
              <a:gd name="vf" fmla="val 110557"/>
            </a:avLst>
          </a:prstGeom>
          <a:solidFill>
            <a:srgbClr val="000000"/>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236" name="Finde eine andere Möglichkeit die Tangram-Figur auszulegen."/>
          <p:cNvSpPr txBox="1"/>
          <p:nvPr/>
        </p:nvSpPr>
        <p:spPr>
          <a:xfrm>
            <a:off x="1434164" y="12535407"/>
            <a:ext cx="15281127" cy="8128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4000">
                <a:latin typeface="Comic Sans MS"/>
                <a:ea typeface="Comic Sans MS"/>
                <a:cs typeface="Comic Sans MS"/>
                <a:sym typeface="Comic Sans MS"/>
              </a:defRPr>
            </a:lvl1pPr>
          </a:lstStyle>
          <a:p>
            <a:pPr/>
            <a:r>
              <a:t>Finde eine andere Möglichkeit die Tangram-Figur auszulegen.</a:t>
            </a:r>
          </a:p>
        </p:txBody>
      </p:sp>
      <p:grpSp>
        <p:nvGrpSpPr>
          <p:cNvPr id="239" name="Gruppieren"/>
          <p:cNvGrpSpPr/>
          <p:nvPr/>
        </p:nvGrpSpPr>
        <p:grpSpPr>
          <a:xfrm>
            <a:off x="14675848" y="5604429"/>
            <a:ext cx="7706599" cy="2137470"/>
            <a:chOff x="0" y="0"/>
            <a:chExt cx="7706598" cy="2137469"/>
          </a:xfrm>
        </p:grpSpPr>
        <p:sp>
          <p:nvSpPr>
            <p:cNvPr id="237" name="Zuerst habe ich … gelegt, weil … ."/>
            <p:cNvSpPr txBox="1"/>
            <p:nvPr/>
          </p:nvSpPr>
          <p:spPr>
            <a:xfrm>
              <a:off x="380894" y="714061"/>
              <a:ext cx="7173312" cy="6858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3300">
                  <a:latin typeface="Comic Sans MS"/>
                  <a:ea typeface="Comic Sans MS"/>
                  <a:cs typeface="Comic Sans MS"/>
                  <a:sym typeface="Comic Sans MS"/>
                </a:defRPr>
              </a:lvl1pPr>
            </a:lstStyle>
            <a:p>
              <a:pPr/>
              <a:r>
                <a:t>Zuerst habe ich … gelegt, weil … .</a:t>
              </a:r>
            </a:p>
          </p:txBody>
        </p:sp>
        <p:sp>
          <p:nvSpPr>
            <p:cNvPr id="238" name="Sprechblase"/>
            <p:cNvSpPr/>
            <p:nvPr/>
          </p:nvSpPr>
          <p:spPr>
            <a:xfrm>
              <a:off x="0" y="0"/>
              <a:ext cx="7706599" cy="2137470"/>
            </a:xfrm>
            <a:prstGeom prst="wedgeEllipseCallout">
              <a:avLst>
                <a:gd name="adj1" fmla="val -49653"/>
                <a:gd name="adj2" fmla="val 70000"/>
              </a:avLst>
            </a:prstGeom>
            <a:noFill/>
            <a:ln w="63500" cap="flat">
              <a:solidFill>
                <a:srgbClr val="000000"/>
              </a:solidFill>
              <a:prstDash val="solid"/>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grpSp>
        <p:nvGrpSpPr>
          <p:cNvPr id="242" name="Gruppieren"/>
          <p:cNvGrpSpPr/>
          <p:nvPr/>
        </p:nvGrpSpPr>
        <p:grpSpPr>
          <a:xfrm>
            <a:off x="14675848" y="9189880"/>
            <a:ext cx="7706599" cy="2137471"/>
            <a:chOff x="0" y="0"/>
            <a:chExt cx="7706598" cy="2137469"/>
          </a:xfrm>
        </p:grpSpPr>
        <p:sp>
          <p:nvSpPr>
            <p:cNvPr id="240" name="Sprechblase"/>
            <p:cNvSpPr/>
            <p:nvPr/>
          </p:nvSpPr>
          <p:spPr>
            <a:xfrm>
              <a:off x="0" y="0"/>
              <a:ext cx="7706599" cy="2137470"/>
            </a:xfrm>
            <a:prstGeom prst="wedgeEllipseCallout">
              <a:avLst>
                <a:gd name="adj1" fmla="val -49653"/>
                <a:gd name="adj2" fmla="val 70000"/>
              </a:avLst>
            </a:prstGeom>
            <a:noFill/>
            <a:ln w="63500" cap="flat">
              <a:solidFill>
                <a:srgbClr val="000000"/>
              </a:solidFill>
              <a:prstDash val="solid"/>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241" name="Dann habe ich … .…"/>
            <p:cNvSpPr txBox="1"/>
            <p:nvPr/>
          </p:nvSpPr>
          <p:spPr>
            <a:xfrm>
              <a:off x="764362" y="311510"/>
              <a:ext cx="6569014" cy="12700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p>
              <a:pPr algn="l">
                <a:defRPr sz="3300">
                  <a:latin typeface="Comic Sans MS"/>
                  <a:ea typeface="Comic Sans MS"/>
                  <a:cs typeface="Comic Sans MS"/>
                  <a:sym typeface="Comic Sans MS"/>
                </a:defRPr>
              </a:pPr>
              <a:r>
                <a:t>Dann habe ich … . </a:t>
              </a:r>
            </a:p>
            <a:p>
              <a:pPr algn="l">
                <a:defRPr sz="3300">
                  <a:latin typeface="Comic Sans MS"/>
                  <a:ea typeface="Comic Sans MS"/>
                  <a:cs typeface="Comic Sans MS"/>
                  <a:sym typeface="Comic Sans MS"/>
                </a:defRPr>
              </a:pPr>
              <a:r>
                <a:t>Zum Schluss habe ich … gelegt.</a:t>
              </a:r>
            </a:p>
          </p:txBody>
        </p:sp>
      </p:gr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sp>
        <p:nvSpPr>
          <p:cNvPr id="244" name="Rechteck"/>
          <p:cNvSpPr/>
          <p:nvPr/>
        </p:nvSpPr>
        <p:spPr>
          <a:xfrm>
            <a:off x="388396" y="10196231"/>
            <a:ext cx="23607208" cy="2078335"/>
          </a:xfrm>
          <a:prstGeom prst="rect">
            <a:avLst/>
          </a:prstGeom>
          <a:solidFill>
            <a:srgbClr val="FFFFFF"/>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245" name="Rechteck"/>
          <p:cNvSpPr/>
          <p:nvPr/>
        </p:nvSpPr>
        <p:spPr>
          <a:xfrm>
            <a:off x="388396" y="8242057"/>
            <a:ext cx="23607208" cy="1524001"/>
          </a:xfrm>
          <a:prstGeom prst="rect">
            <a:avLst/>
          </a:prstGeom>
          <a:solidFill>
            <a:srgbClr val="FFFFFF"/>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sp>
        <p:nvSpPr>
          <p:cNvPr id="246" name="Rechteck"/>
          <p:cNvSpPr/>
          <p:nvPr/>
        </p:nvSpPr>
        <p:spPr>
          <a:xfrm>
            <a:off x="388396" y="5134377"/>
            <a:ext cx="23607208" cy="2677508"/>
          </a:xfrm>
          <a:prstGeom prst="rect">
            <a:avLst/>
          </a:prstGeom>
          <a:solidFill>
            <a:srgbClr val="FFFFFF"/>
          </a:solidFill>
          <a:ln w="12700">
            <a:miter lim="400000"/>
          </a:ln>
        </p:spPr>
        <p:txBody>
          <a:bodyPr lIns="0" tIns="0" rIns="0" bIns="0" anchor="ctr"/>
          <a:lstStyle/>
          <a:p>
            <a:pPr>
              <a:defRPr b="0" sz="3200">
                <a:solidFill>
                  <a:srgbClr val="FFFFFF"/>
                </a:solidFill>
                <a:latin typeface="+mn-lt"/>
                <a:ea typeface="+mn-ea"/>
                <a:cs typeface="+mn-cs"/>
                <a:sym typeface="Helvetica Neue Medium"/>
              </a:defRPr>
            </a:pPr>
          </a:p>
        </p:txBody>
      </p:sp>
      <p:pic>
        <p:nvPicPr>
          <p:cNvPr id="247"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248"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249" name="Expertenarbeit"/>
          <p:cNvSpPr txBox="1"/>
          <p:nvPr>
            <p:ph type="subTitle" sz="quarter" idx="1"/>
          </p:nvPr>
        </p:nvSpPr>
        <p:spPr>
          <a:xfrm>
            <a:off x="4033765" y="1114236"/>
            <a:ext cx="16316470" cy="1109559"/>
          </a:xfrm>
          <a:prstGeom prst="rect">
            <a:avLst/>
          </a:prstGeom>
          <a:solidFill>
            <a:srgbClr val="FFFFFF"/>
          </a:solidFill>
          <a:ln w="9525">
            <a:round/>
          </a:ln>
        </p:spPr>
        <p:txBody>
          <a:bodyPr lIns="71437" tIns="71437" rIns="71437" bIns="71437"/>
          <a:lstStyle>
            <a:lvl1pPr defTabSz="660400">
              <a:defRPr b="1" sz="5280">
                <a:latin typeface="Comic Sans MS"/>
                <a:ea typeface="Comic Sans MS"/>
                <a:cs typeface="Comic Sans MS"/>
                <a:sym typeface="Comic Sans MS"/>
              </a:defRPr>
            </a:lvl1pPr>
          </a:lstStyle>
          <a:p>
            <a:pPr/>
            <a:r>
              <a:t>Expertenarbeit</a:t>
            </a:r>
          </a:p>
        </p:txBody>
      </p:sp>
      <p:grpSp>
        <p:nvGrpSpPr>
          <p:cNvPr id="252" name="Deine Expertenaufgabe:"/>
          <p:cNvGrpSpPr/>
          <p:nvPr/>
        </p:nvGrpSpPr>
        <p:grpSpPr>
          <a:xfrm>
            <a:off x="308929" y="2745635"/>
            <a:ext cx="8917087" cy="2286001"/>
            <a:chOff x="0" y="0"/>
            <a:chExt cx="8917086" cy="2286000"/>
          </a:xfrm>
        </p:grpSpPr>
        <p:sp>
          <p:nvSpPr>
            <p:cNvPr id="251" name="Deine Expertenaufgabe:"/>
            <p:cNvSpPr txBox="1"/>
            <p:nvPr/>
          </p:nvSpPr>
          <p:spPr>
            <a:xfrm>
              <a:off x="215900" y="139700"/>
              <a:ext cx="8485287" cy="1727200"/>
            </a:xfrm>
            <a:prstGeom prst="rect">
              <a:avLst/>
            </a:prstGeom>
            <a:noFill/>
            <a:ln>
              <a:noFill/>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p>
              <a:pPr algn="l">
                <a:defRPr sz="2000">
                  <a:latin typeface="Comic Sans MS"/>
                  <a:ea typeface="Comic Sans MS"/>
                  <a:cs typeface="Comic Sans MS"/>
                  <a:sym typeface="Comic Sans MS"/>
                </a:defRPr>
              </a:pPr>
            </a:p>
            <a:p>
              <a:pPr algn="l">
                <a:defRPr sz="5000">
                  <a:latin typeface="Comic Sans MS"/>
                  <a:ea typeface="Comic Sans MS"/>
                  <a:cs typeface="Comic Sans MS"/>
                  <a:sym typeface="Comic Sans MS"/>
                </a:defRPr>
              </a:pPr>
              <a:r>
                <a:rPr sz="2000"/>
                <a:t> </a:t>
              </a:r>
              <a:r>
                <a:t> Deine Expertenaufgabe:</a:t>
              </a:r>
            </a:p>
          </p:txBody>
        </p:sp>
        <p:pic>
          <p:nvPicPr>
            <p:cNvPr id="250" name="Deine Expertenaufgabe:   Deine Expertenaufgabe:" descr="Deine Expertenaufgabe:   Deine Expertenaufgabe:"/>
            <p:cNvPicPr>
              <a:picLocks noChangeAspect="0"/>
            </p:cNvPicPr>
            <p:nvPr/>
          </p:nvPicPr>
          <p:blipFill>
            <a:blip r:embed="rId3">
              <a:extLst/>
            </a:blip>
            <a:stretch>
              <a:fillRect/>
            </a:stretch>
          </p:blipFill>
          <p:spPr>
            <a:xfrm>
              <a:off x="0" y="0"/>
              <a:ext cx="8917087" cy="2286000"/>
            </a:xfrm>
            <a:prstGeom prst="rect">
              <a:avLst/>
            </a:prstGeom>
            <a:effectLst/>
          </p:spPr>
        </p:pic>
      </p:grpSp>
      <p:sp>
        <p:nvSpPr>
          <p:cNvPr id="253" name="Suche dir eine Tangram-Figur aus oder erstelle selber eine Figur.…"/>
          <p:cNvSpPr txBox="1"/>
          <p:nvPr/>
        </p:nvSpPr>
        <p:spPr>
          <a:xfrm>
            <a:off x="482721" y="5355530"/>
            <a:ext cx="17309850" cy="2235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marL="740833" indent="-740833" algn="l">
              <a:buSzPct val="100000"/>
              <a:buAutoNum type="arabicPeriod" startAt="1"/>
              <a:defRPr sz="4000">
                <a:latin typeface="Comic Sans MS"/>
                <a:ea typeface="Comic Sans MS"/>
                <a:cs typeface="Comic Sans MS"/>
                <a:sym typeface="Comic Sans MS"/>
              </a:defRPr>
            </a:pPr>
            <a:r>
              <a:t>Suche dir eine Tangram-Figur aus oder erstelle selber eine Figur. </a:t>
            </a:r>
          </a:p>
          <a:p>
            <a:pPr algn="l">
              <a:defRPr sz="4000">
                <a:latin typeface="Comic Sans MS"/>
                <a:ea typeface="Comic Sans MS"/>
                <a:cs typeface="Comic Sans MS"/>
                <a:sym typeface="Comic Sans MS"/>
              </a:defRPr>
            </a:pPr>
            <a:r>
              <a:t>   Wenn du eine eigene Figur erstellst, musst du sie zuerst legen </a:t>
            </a:r>
          </a:p>
          <a:p>
            <a:pPr algn="l">
              <a:defRPr sz="4000">
                <a:latin typeface="Comic Sans MS"/>
                <a:ea typeface="Comic Sans MS"/>
                <a:cs typeface="Comic Sans MS"/>
                <a:sym typeface="Comic Sans MS"/>
              </a:defRPr>
            </a:pPr>
            <a:r>
              <a:t>   und dann die Umrisse zeichnen.</a:t>
            </a:r>
          </a:p>
        </p:txBody>
      </p:sp>
      <p:sp>
        <p:nvSpPr>
          <p:cNvPr id="254" name="2. Lege deine Figur und schreibe oder zeichne deine Lösung."/>
          <p:cNvSpPr txBox="1"/>
          <p:nvPr/>
        </p:nvSpPr>
        <p:spPr>
          <a:xfrm>
            <a:off x="599120" y="8487081"/>
            <a:ext cx="15120393" cy="8128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4000">
                <a:latin typeface="Comic Sans MS"/>
                <a:ea typeface="Comic Sans MS"/>
                <a:cs typeface="Comic Sans MS"/>
                <a:sym typeface="Comic Sans MS"/>
              </a:defRPr>
            </a:lvl1pPr>
          </a:lstStyle>
          <a:p>
            <a:pPr/>
            <a:r>
              <a:t>2. Lege deine Figur und schreibe oder zeichne deine Lösung.</a:t>
            </a:r>
          </a:p>
        </p:txBody>
      </p:sp>
      <p:sp>
        <p:nvSpPr>
          <p:cNvPr id="255" name="3. Welche Tipps könntest du Kindern beim Legen geben?…"/>
          <p:cNvSpPr txBox="1"/>
          <p:nvPr/>
        </p:nvSpPr>
        <p:spPr>
          <a:xfrm>
            <a:off x="488819" y="10417385"/>
            <a:ext cx="22771042" cy="15240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defRPr sz="4000">
                <a:latin typeface="Comic Sans MS"/>
                <a:ea typeface="Comic Sans MS"/>
                <a:cs typeface="Comic Sans MS"/>
                <a:sym typeface="Comic Sans MS"/>
              </a:defRPr>
            </a:pPr>
            <a:r>
              <a:t>3. Welche Tipps könntest du Kindern beim Legen geben? </a:t>
            </a:r>
          </a:p>
          <a:p>
            <a:pPr algn="l">
              <a:defRPr sz="4000">
                <a:latin typeface="Comic Sans MS"/>
                <a:ea typeface="Comic Sans MS"/>
                <a:cs typeface="Comic Sans MS"/>
                <a:sym typeface="Comic Sans MS"/>
              </a:defRPr>
            </a:pPr>
            <a:r>
              <a:t>   Du kannst deine Tipps aufschreiben, zeichnen oder eine Audioaufnahme erstellen.</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D5D5D5"/>
        </a:solidFill>
      </p:bgPr>
    </p:bg>
    <p:spTree>
      <p:nvGrpSpPr>
        <p:cNvPr id="1" name=""/>
        <p:cNvGrpSpPr/>
        <p:nvPr/>
      </p:nvGrpSpPr>
      <p:grpSpPr>
        <a:xfrm>
          <a:off x="0" y="0"/>
          <a:ext cx="0" cy="0"/>
          <a:chOff x="0" y="0"/>
          <a:chExt cx="0" cy="0"/>
        </a:xfrm>
      </p:grpSpPr>
      <p:pic>
        <p:nvPicPr>
          <p:cNvPr id="257" name="Bild" descr="Bild"/>
          <p:cNvPicPr>
            <a:picLocks noChangeAspect="1"/>
          </p:cNvPicPr>
          <p:nvPr/>
        </p:nvPicPr>
        <p:blipFill>
          <a:blip r:embed="rId2">
            <a:extLst/>
          </a:blip>
          <a:stretch>
            <a:fillRect/>
          </a:stretch>
        </p:blipFill>
        <p:spPr>
          <a:xfrm>
            <a:off x="22948272" y="12397096"/>
            <a:ext cx="1125141" cy="1089423"/>
          </a:xfrm>
          <a:prstGeom prst="rect">
            <a:avLst/>
          </a:prstGeom>
          <a:ln w="12700">
            <a:miter lim="400000"/>
          </a:ln>
        </p:spPr>
      </p:pic>
      <p:sp>
        <p:nvSpPr>
          <p:cNvPr id="258" name="Mai 2020 © PIKAS digi (pikas-digi.dzlm.de)"/>
          <p:cNvSpPr txBox="1"/>
          <p:nvPr/>
        </p:nvSpPr>
        <p:spPr>
          <a:xfrm>
            <a:off x="10665668" y="348164"/>
            <a:ext cx="3052664" cy="462757"/>
          </a:xfrm>
          <a:prstGeom prst="rect">
            <a:avLst/>
          </a:prstGeom>
          <a:ln w="12700">
            <a:miter lim="400000"/>
          </a:ln>
          <a:extLst>
            <a:ext uri="{C572A759-6A51-4108-AA02-DFA0A04FC94B}">
              <ma14:wrappingTextBoxFlag xmlns:ma14="http://schemas.microsoft.com/office/mac/drawingml/2011/main" val="1"/>
            </a:ext>
          </a:extLst>
        </p:spPr>
        <p:txBody>
          <a:bodyPr wrap="none" lIns="53578" tIns="53578" rIns="53578" bIns="53578" anchor="ctr">
            <a:spAutoFit/>
          </a:bodyPr>
          <a:lstStyle/>
          <a:p>
            <a:pPr defTabSz="632221">
              <a:tabLst>
                <a:tab pos="4038600" algn="ctr"/>
                <a:tab pos="8089900" algn="r"/>
              </a:tabLst>
              <a:defRPr b="0" i="1" sz="1200">
                <a:solidFill>
                  <a:srgbClr val="919191"/>
                </a:solidFill>
                <a:latin typeface="Helvetica"/>
                <a:ea typeface="Helvetica"/>
                <a:cs typeface="Helvetica"/>
                <a:sym typeface="Helvetica"/>
              </a:defRPr>
            </a:pPr>
            <a:r>
              <a:t>Mai</a:t>
            </a:r>
            <a:r>
              <a:rPr i="0"/>
              <a:t> 2020 © </a:t>
            </a:r>
            <a:r>
              <a:rPr b="1" i="0"/>
              <a:t>PIKAS</a:t>
            </a:r>
            <a:r>
              <a:rPr i="0"/>
              <a:t> digi </a:t>
            </a:r>
            <a:r>
              <a:t>(pikas-digi.dzlm.de)</a:t>
            </a:r>
            <a:endParaRPr i="0"/>
          </a:p>
        </p:txBody>
      </p:sp>
      <p:sp>
        <p:nvSpPr>
          <p:cNvPr id="259" name="Expertenaufgabe: Boot"/>
          <p:cNvSpPr txBox="1"/>
          <p:nvPr>
            <p:ph type="subTitle" sz="quarter" idx="1"/>
          </p:nvPr>
        </p:nvSpPr>
        <p:spPr>
          <a:xfrm>
            <a:off x="942435" y="1114236"/>
            <a:ext cx="22143667" cy="2237876"/>
          </a:xfrm>
          <a:prstGeom prst="rect">
            <a:avLst/>
          </a:prstGeom>
          <a:solidFill>
            <a:srgbClr val="FFFFFF"/>
          </a:solidFill>
          <a:ln w="9525">
            <a:round/>
          </a:ln>
        </p:spPr>
        <p:txBody>
          <a:bodyPr lIns="71437" tIns="71437" rIns="71437" bIns="71437"/>
          <a:lstStyle>
            <a:lvl1pPr defTabSz="800735">
              <a:defRPr b="1" sz="11640">
                <a:latin typeface="Comic Sans MS"/>
                <a:ea typeface="Comic Sans MS"/>
                <a:cs typeface="Comic Sans MS"/>
                <a:sym typeface="Comic Sans MS"/>
              </a:defRPr>
            </a:lvl1pPr>
          </a:lstStyle>
          <a:p>
            <a:pPr/>
            <a:r>
              <a:t>Expertenaufgabe: Boot</a:t>
            </a:r>
          </a:p>
        </p:txBody>
      </p:sp>
      <p:grpSp>
        <p:nvGrpSpPr>
          <p:cNvPr id="269" name="Gruppieren"/>
          <p:cNvGrpSpPr/>
          <p:nvPr/>
        </p:nvGrpSpPr>
        <p:grpSpPr>
          <a:xfrm>
            <a:off x="5974493" y="4387198"/>
            <a:ext cx="11325262" cy="9583820"/>
            <a:chOff x="0" y="0"/>
            <a:chExt cx="11325260" cy="9583818"/>
          </a:xfrm>
        </p:grpSpPr>
        <p:sp>
          <p:nvSpPr>
            <p:cNvPr id="260" name="Dreieck"/>
            <p:cNvSpPr/>
            <p:nvPr/>
          </p:nvSpPr>
          <p:spPr>
            <a:xfrm rot="18974271">
              <a:off x="6466613" y="1988599"/>
              <a:ext cx="4025586" cy="402558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261" name="Dreieck"/>
            <p:cNvSpPr/>
            <p:nvPr/>
          </p:nvSpPr>
          <p:spPr>
            <a:xfrm rot="8143255">
              <a:off x="4192625" y="576752"/>
              <a:ext cx="2785562" cy="278556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262" name="Dreieck"/>
            <p:cNvSpPr/>
            <p:nvPr/>
          </p:nvSpPr>
          <p:spPr>
            <a:xfrm rot="8165905">
              <a:off x="3572612" y="4725030"/>
              <a:ext cx="4025586" cy="402558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nvGrpSpPr>
            <p:cNvPr id="265" name="Gruppieren"/>
            <p:cNvGrpSpPr/>
            <p:nvPr/>
          </p:nvGrpSpPr>
          <p:grpSpPr>
            <a:xfrm rot="2760000">
              <a:off x="133076" y="3546621"/>
              <a:ext cx="4009266" cy="2071829"/>
              <a:chOff x="0" y="0"/>
              <a:chExt cx="4009265" cy="2071827"/>
            </a:xfrm>
          </p:grpSpPr>
          <p:sp>
            <p:nvSpPr>
              <p:cNvPr id="263" name="Dreieck"/>
              <p:cNvSpPr/>
              <p:nvPr/>
            </p:nvSpPr>
            <p:spPr>
              <a:xfrm flipH="1" rot="10807115">
                <a:off x="1976814" y="39377"/>
                <a:ext cx="2030353" cy="203035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264" name="Dreieck"/>
              <p:cNvSpPr/>
              <p:nvPr/>
            </p:nvSpPr>
            <p:spPr>
              <a:xfrm flipH="1" rot="21580574">
                <a:off x="5720" y="5720"/>
                <a:ext cx="2030352" cy="203035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sp>
          <p:nvSpPr>
            <p:cNvPr id="266" name="Quadrat"/>
            <p:cNvSpPr/>
            <p:nvPr/>
          </p:nvSpPr>
          <p:spPr>
            <a:xfrm rot="58995">
              <a:off x="4579008" y="1970631"/>
              <a:ext cx="2012794" cy="2012794"/>
            </a:xfrm>
            <a:prstGeom prst="rect">
              <a:avLst/>
            </a:pr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267" name="Dreieck"/>
            <p:cNvSpPr/>
            <p:nvPr/>
          </p:nvSpPr>
          <p:spPr>
            <a:xfrm rot="18945624">
              <a:off x="1880240" y="4258614"/>
              <a:ext cx="2060112" cy="2060112"/>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sp>
          <p:nvSpPr>
            <p:cNvPr id="268" name="Dreieck"/>
            <p:cNvSpPr/>
            <p:nvPr/>
          </p:nvSpPr>
          <p:spPr>
            <a:xfrm rot="18957391">
              <a:off x="3236547" y="2876488"/>
              <a:ext cx="2012794" cy="201279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rgbClr val="000000"/>
            </a:solidFill>
            <a:ln w="12700" cap="flat">
              <a:noFill/>
              <a:miter lim="400000"/>
            </a:ln>
            <a:effectLst/>
          </p:spPr>
          <p:txBody>
            <a:bodyPr wrap="square" lIns="0" tIns="0" rIns="0" bIns="0" numCol="1" anchor="ctr">
              <a:noAutofit/>
            </a:bodyPr>
            <a:lstStyle/>
            <a:p>
              <a:pPr>
                <a:defRPr b="0" sz="3200">
                  <a:solidFill>
                    <a:srgbClr val="FFFFFF"/>
                  </a:solidFill>
                  <a:latin typeface="+mn-lt"/>
                  <a:ea typeface="+mn-ea"/>
                  <a:cs typeface="+mn-cs"/>
                  <a:sym typeface="Helvetica Neue Medium"/>
                </a:defRPr>
              </a:pPr>
            </a:p>
          </p:txBody>
        </p:sp>
      </p:gr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1" baseline="0" cap="none" i="0" spc="0" strike="noStrike" sz="30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