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6" name="Shape 126"/>
          <p:cNvSpPr/>
          <p:nvPr>
            <p:ph type="sldImg"/>
          </p:nvPr>
        </p:nvSpPr>
        <p:spPr>
          <a:xfrm>
            <a:off x="1143000" y="685800"/>
            <a:ext cx="4572000" cy="3429000"/>
          </a:xfrm>
          <a:prstGeom prst="rect">
            <a:avLst/>
          </a:prstGeom>
        </p:spPr>
        <p:txBody>
          <a:bodyPr/>
          <a:lstStyle/>
          <a:p>
            <a:pPr/>
          </a:p>
        </p:txBody>
      </p:sp>
      <p:sp>
        <p:nvSpPr>
          <p:cNvPr id="127" name="Shape 12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Shape 166"/>
          <p:cNvSpPr/>
          <p:nvPr>
            <p:ph type="sldImg"/>
          </p:nvPr>
        </p:nvSpPr>
        <p:spPr>
          <a:prstGeom prst="rect">
            <a:avLst/>
          </a:prstGeom>
        </p:spPr>
        <p:txBody>
          <a:bodyPr/>
          <a:lstStyle/>
          <a:p>
            <a:pPr/>
          </a:p>
        </p:txBody>
      </p:sp>
      <p:sp>
        <p:nvSpPr>
          <p:cNvPr id="167" name="Shape 167"/>
          <p:cNvSpPr/>
          <p:nvPr>
            <p:ph type="body" sz="quarter" idx="1"/>
          </p:nvPr>
        </p:nvSpPr>
        <p:spPr>
          <a:prstGeom prst="rect">
            <a:avLst/>
          </a:prstGeom>
        </p:spPr>
        <p:txBody>
          <a:bodyPr/>
          <a:lstStyle/>
          <a:p>
            <a:pPr/>
            <a:r>
              <a:t>Das Tangram ist ein chinesisches Legespiel, welches sich aus sieben geometrischen Basisformen</a:t>
            </a:r>
          </a:p>
          <a:p>
            <a:pPr/>
            <a:r>
              <a:t>zusammensetzt. Die einzelnen ebenen geometrischen Formen des Tangrams lassen sich zu einem</a:t>
            </a:r>
          </a:p>
          <a:p>
            <a:pPr/>
            <a:r>
              <a:t>großen Quadrat zusammenlegen, welches die Grundform des Spiels ergibt. Das</a:t>
            </a:r>
          </a:p>
          <a:p>
            <a:pPr/>
            <a:r>
              <a:t>Tangram besteht aus einem Quadrat, einem Parallelogramm, zwei großen, einem mittelgroßen und und zwei kleinen Dreiecken.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Shape 210"/>
          <p:cNvSpPr/>
          <p:nvPr>
            <p:ph type="sldImg"/>
          </p:nvPr>
        </p:nvSpPr>
        <p:spPr>
          <a:prstGeom prst="rect">
            <a:avLst/>
          </a:prstGeom>
        </p:spPr>
        <p:txBody>
          <a:bodyPr/>
          <a:lstStyle/>
          <a:p>
            <a:pPr/>
          </a:p>
        </p:txBody>
      </p:sp>
      <p:sp>
        <p:nvSpPr>
          <p:cNvPr id="211" name="Shape 211"/>
          <p:cNvSpPr/>
          <p:nvPr>
            <p:ph type="body" sz="quarter" idx="1"/>
          </p:nvPr>
        </p:nvSpPr>
        <p:spPr>
          <a:prstGeom prst="rect">
            <a:avLst/>
          </a:prstGeom>
        </p:spPr>
        <p:txBody>
          <a:bodyPr/>
          <a:lstStyle/>
          <a:p>
            <a:pP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el &amp; Untertitel">
    <p:spTree>
      <p:nvGrpSpPr>
        <p:cNvPr id="1" name=""/>
        <p:cNvGrpSpPr/>
        <p:nvPr/>
      </p:nvGrpSpPr>
      <p:grpSpPr>
        <a:xfrm>
          <a:off x="0" y="0"/>
          <a:ext cx="0" cy="0"/>
          <a:chOff x="0" y="0"/>
          <a:chExt cx="0" cy="0"/>
        </a:xfrm>
      </p:grpSpPr>
      <p:sp>
        <p:nvSpPr>
          <p:cNvPr id="11" name="Titeltext"/>
          <p:cNvSpPr txBox="1"/>
          <p:nvPr>
            <p:ph type="title"/>
          </p:nvPr>
        </p:nvSpPr>
        <p:spPr>
          <a:xfrm>
            <a:off x="1778000" y="2298700"/>
            <a:ext cx="20828000" cy="4648200"/>
          </a:xfrm>
          <a:prstGeom prst="rect">
            <a:avLst/>
          </a:prstGeom>
        </p:spPr>
        <p:txBody>
          <a:bodyPr anchor="b"/>
          <a:lstStyle/>
          <a:p>
            <a:pPr/>
            <a:r>
              <a:t>Titeltext</a:t>
            </a:r>
          </a:p>
        </p:txBody>
      </p:sp>
      <p:sp>
        <p:nvSpPr>
          <p:cNvPr id="12" name="Textebene 1…"/>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1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itat">
    <p:spTree>
      <p:nvGrpSpPr>
        <p:cNvPr id="1" name=""/>
        <p:cNvGrpSpPr/>
        <p:nvPr/>
      </p:nvGrpSpPr>
      <p:grpSpPr>
        <a:xfrm>
          <a:off x="0" y="0"/>
          <a:ext cx="0" cy="0"/>
          <a:chOff x="0" y="0"/>
          <a:chExt cx="0" cy="0"/>
        </a:xfrm>
      </p:grpSpPr>
      <p:sp>
        <p:nvSpPr>
          <p:cNvPr id="93" name="–Christian Bauer"/>
          <p:cNvSpPr txBox="1"/>
          <p:nvPr>
            <p:ph type="body" sz="quarter" idx="13"/>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–Christian Bauer</a:t>
            </a:r>
          </a:p>
        </p:txBody>
      </p:sp>
      <p:sp>
        <p:nvSpPr>
          <p:cNvPr id="94" name="„Zitat hier eingeben.“"/>
          <p:cNvSpPr txBox="1"/>
          <p:nvPr>
            <p:ph type="body" sz="quarter" idx="14"/>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„Zitat hier eingeben.“ </a:t>
            </a:r>
          </a:p>
        </p:txBody>
      </p:sp>
      <p:sp>
        <p:nvSpPr>
          <p:cNvPr id="95"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2" name="Bild"/>
          <p:cNvSpPr/>
          <p:nvPr>
            <p:ph type="pic" idx="13"/>
          </p:nvPr>
        </p:nvSpPr>
        <p:spPr>
          <a:xfrm>
            <a:off x="0" y="0"/>
            <a:ext cx="24384000" cy="16264467"/>
          </a:xfrm>
          <a:prstGeom prst="rect">
            <a:avLst/>
          </a:prstGeom>
        </p:spPr>
        <p:txBody>
          <a:bodyPr lIns="91439" tIns="45719" rIns="91439" bIns="45719" anchor="t">
            <a:noAutofit/>
          </a:bodyPr>
          <a:lstStyle/>
          <a:p>
            <a:pPr/>
          </a:p>
        </p:txBody>
      </p:sp>
      <p:sp>
        <p:nvSpPr>
          <p:cNvPr id="10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r">
    <p:spTree>
      <p:nvGrpSpPr>
        <p:cNvPr id="1" name=""/>
        <p:cNvGrpSpPr/>
        <p:nvPr/>
      </p:nvGrpSpPr>
      <p:grpSpPr>
        <a:xfrm>
          <a:off x="0" y="0"/>
          <a:ext cx="0" cy="0"/>
          <a:chOff x="0" y="0"/>
          <a:chExt cx="0" cy="0"/>
        </a:xfrm>
      </p:grpSpPr>
      <p:sp>
        <p:nvSpPr>
          <p:cNvPr id="110"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spTree>
      <p:nvGrpSpPr>
        <p:cNvPr id="1" name=""/>
        <p:cNvGrpSpPr/>
        <p:nvPr/>
      </p:nvGrpSpPr>
      <p:grpSpPr>
        <a:xfrm>
          <a:off x="0" y="0"/>
          <a:ext cx="0" cy="0"/>
          <a:chOff x="0" y="0"/>
          <a:chExt cx="0" cy="0"/>
        </a:xfrm>
      </p:grpSpPr>
      <p:sp>
        <p:nvSpPr>
          <p:cNvPr id="117" name="Autor und Datum"/>
          <p:cNvSpPr txBox="1"/>
          <p:nvPr>
            <p:ph type="body" sz="quarter" idx="13" hasCustomPrompt="1"/>
          </p:nvPr>
        </p:nvSpPr>
        <p:spPr>
          <a:xfrm>
            <a:off x="4030265" y="12174593"/>
            <a:ext cx="16323471" cy="648365"/>
          </a:xfrm>
          <a:prstGeom prst="rect">
            <a:avLst/>
          </a:prstGeom>
        </p:spPr>
        <p:txBody>
          <a:bodyPr lIns="71437" tIns="71437" rIns="71437" bIns="71437" anchor="b"/>
          <a:lstStyle>
            <a:lvl1pPr marL="0" indent="0">
              <a:spcBef>
                <a:spcPts val="0"/>
              </a:spcBef>
              <a:buSzTx/>
              <a:buNone/>
              <a:defRPr b="1" sz="3200"/>
            </a:lvl1pPr>
          </a:lstStyle>
          <a:p>
            <a:pPr/>
            <a:r>
              <a:t>Autor und Datum</a:t>
            </a:r>
          </a:p>
        </p:txBody>
      </p:sp>
      <p:sp>
        <p:nvSpPr>
          <p:cNvPr id="118" name="Titel der Präsentation"/>
          <p:cNvSpPr txBox="1"/>
          <p:nvPr>
            <p:ph type="title" hasCustomPrompt="1"/>
          </p:nvPr>
        </p:nvSpPr>
        <p:spPr>
          <a:xfrm>
            <a:off x="4030265" y="2607468"/>
            <a:ext cx="16325237" cy="4643439"/>
          </a:xfrm>
          <a:prstGeom prst="rect">
            <a:avLst/>
          </a:prstGeom>
        </p:spPr>
        <p:txBody>
          <a:bodyPr lIns="71437" tIns="71437" rIns="71437" bIns="71437" anchor="b"/>
          <a:lstStyle>
            <a:lvl1pPr algn="l" defTabSz="2438339">
              <a:lnSpc>
                <a:spcPct val="80000"/>
              </a:lnSpc>
              <a:defRPr b="1" spc="-228" sz="11400">
                <a:latin typeface="Helvetica Neue"/>
                <a:ea typeface="Helvetica Neue"/>
                <a:cs typeface="Helvetica Neue"/>
                <a:sym typeface="Helvetica Neue"/>
              </a:defRPr>
            </a:lvl1pPr>
          </a:lstStyle>
          <a:p>
            <a:pPr/>
            <a:r>
              <a:t>Titel der Präsentation</a:t>
            </a:r>
          </a:p>
        </p:txBody>
      </p:sp>
      <p:sp>
        <p:nvSpPr>
          <p:cNvPr id="119" name="Textebene 1…"/>
          <p:cNvSpPr txBox="1"/>
          <p:nvPr>
            <p:ph type="body" sz="quarter" idx="1" hasCustomPrompt="1"/>
          </p:nvPr>
        </p:nvSpPr>
        <p:spPr>
          <a:xfrm>
            <a:off x="4030265" y="7179468"/>
            <a:ext cx="16323470" cy="2048062"/>
          </a:xfrm>
          <a:prstGeom prst="rect">
            <a:avLst/>
          </a:prstGeom>
        </p:spPr>
        <p:txBody>
          <a:bodyPr lIns="71437" tIns="71437" rIns="71437" bIns="71437" anchor="t"/>
          <a:lstStyle>
            <a:lvl1pPr marL="0" indent="0">
              <a:spcBef>
                <a:spcPts val="0"/>
              </a:spcBef>
              <a:buSzTx/>
              <a:buNone/>
              <a:defRPr b="1"/>
            </a:lvl1pPr>
            <a:lvl2pPr marL="0" indent="0">
              <a:spcBef>
                <a:spcPts val="0"/>
              </a:spcBef>
              <a:buSzTx/>
              <a:buNone/>
              <a:defRPr b="1"/>
            </a:lvl2pPr>
            <a:lvl3pPr marL="0" indent="0">
              <a:spcBef>
                <a:spcPts val="0"/>
              </a:spcBef>
              <a:buSzTx/>
              <a:buNone/>
              <a:defRPr b="1"/>
            </a:lvl3pPr>
            <a:lvl4pPr marL="0" indent="0">
              <a:spcBef>
                <a:spcPts val="0"/>
              </a:spcBef>
              <a:buSzTx/>
              <a:buNone/>
              <a:defRPr b="1"/>
            </a:lvl4pPr>
            <a:lvl5pPr marL="0" indent="0">
              <a:spcBef>
                <a:spcPts val="0"/>
              </a:spcBef>
              <a:buSzTx/>
              <a:buNone/>
              <a:defRPr b="1"/>
            </a:lvl5pPr>
          </a:lstStyle>
          <a:p>
            <a:pPr/>
            <a:r>
              <a:t>Präsentationsuntertitel</a:t>
            </a:r>
          </a:p>
          <a:p>
            <a:pPr lvl="1"/>
            <a:r>
              <a:t/>
            </a:r>
          </a:p>
          <a:p>
            <a:pPr lvl="2"/>
            <a:r>
              <a:t/>
            </a:r>
          </a:p>
          <a:p>
            <a:pPr lvl="3"/>
            <a:r>
              <a:t/>
            </a:r>
          </a:p>
          <a:p>
            <a:pPr lvl="4"/>
            <a:r>
              <a:t/>
            </a:r>
          </a:p>
        </p:txBody>
      </p:sp>
      <p:sp>
        <p:nvSpPr>
          <p:cNvPr id="120" name="Foliennummer"/>
          <p:cNvSpPr txBox="1"/>
          <p:nvPr>
            <p:ph type="sldNum" sz="quarter" idx="2"/>
          </p:nvPr>
        </p:nvSpPr>
        <p:spPr>
          <a:xfrm>
            <a:off x="11987110" y="12954297"/>
            <a:ext cx="409780" cy="415875"/>
          </a:xfrm>
          <a:prstGeom prst="rect">
            <a:avLst/>
          </a:prstGeom>
        </p:spPr>
        <p:txBody>
          <a:bodyPr lIns="71437" tIns="71437" rIns="71437" bIns="71437" anchor="b"/>
          <a:lstStyle>
            <a:lvl1pPr defTabSz="821531">
              <a:defRPr sz="1800">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Horizontal">
    <p:spTree>
      <p:nvGrpSpPr>
        <p:cNvPr id="1" name=""/>
        <p:cNvGrpSpPr/>
        <p:nvPr/>
      </p:nvGrpSpPr>
      <p:grpSpPr>
        <a:xfrm>
          <a:off x="0" y="0"/>
          <a:ext cx="0" cy="0"/>
          <a:chOff x="0" y="0"/>
          <a:chExt cx="0" cy="0"/>
        </a:xfrm>
      </p:grpSpPr>
      <p:sp>
        <p:nvSpPr>
          <p:cNvPr id="20" name="Bild"/>
          <p:cNvSpPr/>
          <p:nvPr>
            <p:ph type="pic" idx="13"/>
          </p:nvPr>
        </p:nvSpPr>
        <p:spPr>
          <a:xfrm>
            <a:off x="3124200" y="-38100"/>
            <a:ext cx="18135600" cy="12096698"/>
          </a:xfrm>
          <a:prstGeom prst="rect">
            <a:avLst/>
          </a:prstGeom>
        </p:spPr>
        <p:txBody>
          <a:bodyPr lIns="91439" tIns="45719" rIns="91439" bIns="45719" anchor="t">
            <a:noAutofit/>
          </a:bodyPr>
          <a:lstStyle/>
          <a:p>
            <a:pPr/>
          </a:p>
        </p:txBody>
      </p:sp>
      <p:sp>
        <p:nvSpPr>
          <p:cNvPr id="21" name="Titeltext"/>
          <p:cNvSpPr txBox="1"/>
          <p:nvPr>
            <p:ph type="title"/>
          </p:nvPr>
        </p:nvSpPr>
        <p:spPr>
          <a:xfrm>
            <a:off x="635000" y="9512300"/>
            <a:ext cx="23114000" cy="2006600"/>
          </a:xfrm>
          <a:prstGeom prst="rect">
            <a:avLst/>
          </a:prstGeom>
        </p:spPr>
        <p:txBody>
          <a:bodyPr anchor="b"/>
          <a:lstStyle/>
          <a:p>
            <a:pPr/>
            <a:r>
              <a:t>Titeltext</a:t>
            </a:r>
          </a:p>
        </p:txBody>
      </p:sp>
      <p:sp>
        <p:nvSpPr>
          <p:cNvPr id="22" name="Textebene 1…"/>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2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Mitte">
    <p:spTree>
      <p:nvGrpSpPr>
        <p:cNvPr id="1" name=""/>
        <p:cNvGrpSpPr/>
        <p:nvPr/>
      </p:nvGrpSpPr>
      <p:grpSpPr>
        <a:xfrm>
          <a:off x="0" y="0"/>
          <a:ext cx="0" cy="0"/>
          <a:chOff x="0" y="0"/>
          <a:chExt cx="0" cy="0"/>
        </a:xfrm>
      </p:grpSpPr>
      <p:sp>
        <p:nvSpPr>
          <p:cNvPr id="30" name="Titeltext"/>
          <p:cNvSpPr txBox="1"/>
          <p:nvPr>
            <p:ph type="title"/>
          </p:nvPr>
        </p:nvSpPr>
        <p:spPr>
          <a:xfrm>
            <a:off x="1778000" y="4533900"/>
            <a:ext cx="20828000" cy="4648200"/>
          </a:xfrm>
          <a:prstGeom prst="rect">
            <a:avLst/>
          </a:prstGeom>
        </p:spPr>
        <p:txBody>
          <a:bodyPr/>
          <a:lstStyle/>
          <a:p>
            <a:pPr/>
            <a:r>
              <a:t>Titeltext</a:t>
            </a:r>
          </a:p>
        </p:txBody>
      </p:sp>
      <p:sp>
        <p:nvSpPr>
          <p:cNvPr id="3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kal">
    <p:spTree>
      <p:nvGrpSpPr>
        <p:cNvPr id="1" name=""/>
        <p:cNvGrpSpPr/>
        <p:nvPr/>
      </p:nvGrpSpPr>
      <p:grpSpPr>
        <a:xfrm>
          <a:off x="0" y="0"/>
          <a:ext cx="0" cy="0"/>
          <a:chOff x="0" y="0"/>
          <a:chExt cx="0" cy="0"/>
        </a:xfrm>
      </p:grpSpPr>
      <p:sp>
        <p:nvSpPr>
          <p:cNvPr id="38" name="Bild"/>
          <p:cNvSpPr/>
          <p:nvPr>
            <p:ph type="pic" idx="13"/>
          </p:nvPr>
        </p:nvSpPr>
        <p:spPr>
          <a:xfrm>
            <a:off x="7950200" y="1104900"/>
            <a:ext cx="17259302" cy="11506201"/>
          </a:xfrm>
          <a:prstGeom prst="rect">
            <a:avLst/>
          </a:prstGeom>
        </p:spPr>
        <p:txBody>
          <a:bodyPr lIns="91439" tIns="45719" rIns="91439" bIns="45719" anchor="t">
            <a:noAutofit/>
          </a:bodyPr>
          <a:lstStyle/>
          <a:p>
            <a:pPr/>
          </a:p>
        </p:txBody>
      </p:sp>
      <p:sp>
        <p:nvSpPr>
          <p:cNvPr id="39" name="Titeltext"/>
          <p:cNvSpPr txBox="1"/>
          <p:nvPr>
            <p:ph type="title"/>
          </p:nvPr>
        </p:nvSpPr>
        <p:spPr>
          <a:xfrm>
            <a:off x="1651000" y="952500"/>
            <a:ext cx="10223500" cy="5549900"/>
          </a:xfrm>
          <a:prstGeom prst="rect">
            <a:avLst/>
          </a:prstGeom>
        </p:spPr>
        <p:txBody>
          <a:bodyPr anchor="b"/>
          <a:lstStyle>
            <a:lvl1pPr>
              <a:defRPr sz="8400"/>
            </a:lvl1pPr>
          </a:lstStyle>
          <a:p>
            <a:pPr/>
            <a:r>
              <a:t>Titeltext</a:t>
            </a:r>
          </a:p>
        </p:txBody>
      </p:sp>
      <p:sp>
        <p:nvSpPr>
          <p:cNvPr id="40" name="Textebene 1…"/>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4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Oben">
    <p:spTree>
      <p:nvGrpSpPr>
        <p:cNvPr id="1" name=""/>
        <p:cNvGrpSpPr/>
        <p:nvPr/>
      </p:nvGrpSpPr>
      <p:grpSpPr>
        <a:xfrm>
          <a:off x="0" y="0"/>
          <a:ext cx="0" cy="0"/>
          <a:chOff x="0" y="0"/>
          <a:chExt cx="0" cy="0"/>
        </a:xfrm>
      </p:grpSpPr>
      <p:sp>
        <p:nvSpPr>
          <p:cNvPr id="48" name="Titeltext"/>
          <p:cNvSpPr txBox="1"/>
          <p:nvPr>
            <p:ph type="title"/>
          </p:nvPr>
        </p:nvSpPr>
        <p:spPr>
          <a:prstGeom prst="rect">
            <a:avLst/>
          </a:prstGeom>
        </p:spPr>
        <p:txBody>
          <a:bodyPr/>
          <a:lstStyle/>
          <a:p>
            <a:pPr/>
            <a:r>
              <a:t>Titeltext</a:t>
            </a:r>
          </a:p>
        </p:txBody>
      </p:sp>
      <p:sp>
        <p:nvSpPr>
          <p:cNvPr id="49"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amp; Punkte">
    <p:spTree>
      <p:nvGrpSpPr>
        <p:cNvPr id="1" name=""/>
        <p:cNvGrpSpPr/>
        <p:nvPr/>
      </p:nvGrpSpPr>
      <p:grpSpPr>
        <a:xfrm>
          <a:off x="0" y="0"/>
          <a:ext cx="0" cy="0"/>
          <a:chOff x="0" y="0"/>
          <a:chExt cx="0" cy="0"/>
        </a:xfrm>
      </p:grpSpPr>
      <p:sp>
        <p:nvSpPr>
          <p:cNvPr id="56" name="Titeltext"/>
          <p:cNvSpPr txBox="1"/>
          <p:nvPr>
            <p:ph type="title"/>
          </p:nvPr>
        </p:nvSpPr>
        <p:spPr>
          <a:prstGeom prst="rect">
            <a:avLst/>
          </a:prstGeom>
        </p:spPr>
        <p:txBody>
          <a:bodyPr/>
          <a:lstStyle/>
          <a:p>
            <a:pPr/>
            <a:r>
              <a:t>Titeltext</a:t>
            </a:r>
          </a:p>
        </p:txBody>
      </p:sp>
      <p:sp>
        <p:nvSpPr>
          <p:cNvPr id="57" name="Textebene 1…"/>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5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unkte &amp; Foto">
    <p:spTree>
      <p:nvGrpSpPr>
        <p:cNvPr id="1" name=""/>
        <p:cNvGrpSpPr/>
        <p:nvPr/>
      </p:nvGrpSpPr>
      <p:grpSpPr>
        <a:xfrm>
          <a:off x="0" y="0"/>
          <a:ext cx="0" cy="0"/>
          <a:chOff x="0" y="0"/>
          <a:chExt cx="0" cy="0"/>
        </a:xfrm>
      </p:grpSpPr>
      <p:sp>
        <p:nvSpPr>
          <p:cNvPr id="65" name="Bild"/>
          <p:cNvSpPr/>
          <p:nvPr>
            <p:ph type="pic" sz="half" idx="13"/>
          </p:nvPr>
        </p:nvSpPr>
        <p:spPr>
          <a:xfrm>
            <a:off x="10960100" y="3149600"/>
            <a:ext cx="13944600" cy="9296400"/>
          </a:xfrm>
          <a:prstGeom prst="rect">
            <a:avLst/>
          </a:prstGeom>
        </p:spPr>
        <p:txBody>
          <a:bodyPr lIns="91439" tIns="45719" rIns="91439" bIns="45719" anchor="t">
            <a:noAutofit/>
          </a:bodyPr>
          <a:lstStyle/>
          <a:p>
            <a:pPr/>
          </a:p>
        </p:txBody>
      </p:sp>
      <p:sp>
        <p:nvSpPr>
          <p:cNvPr id="66" name="Titeltext"/>
          <p:cNvSpPr txBox="1"/>
          <p:nvPr>
            <p:ph type="title"/>
          </p:nvPr>
        </p:nvSpPr>
        <p:spPr>
          <a:prstGeom prst="rect">
            <a:avLst/>
          </a:prstGeom>
        </p:spPr>
        <p:txBody>
          <a:bodyPr/>
          <a:lstStyle/>
          <a:p>
            <a:pPr/>
            <a:r>
              <a:t>Titeltext</a:t>
            </a:r>
          </a:p>
        </p:txBody>
      </p:sp>
      <p:sp>
        <p:nvSpPr>
          <p:cNvPr id="67" name="Textebene 1…"/>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Textebene 1</a:t>
            </a:r>
          </a:p>
          <a:p>
            <a:pPr lvl="1"/>
            <a:r>
              <a:t>Textebene 2</a:t>
            </a:r>
          </a:p>
          <a:p>
            <a:pPr lvl="2"/>
            <a:r>
              <a:t>Textebene 3</a:t>
            </a:r>
          </a:p>
          <a:p>
            <a:pPr lvl="3"/>
            <a:r>
              <a:t>Textebene 4</a:t>
            </a:r>
          </a:p>
          <a:p>
            <a:pPr lvl="4"/>
            <a:r>
              <a:t>Textebene 5</a:t>
            </a:r>
          </a:p>
        </p:txBody>
      </p:sp>
      <p:sp>
        <p:nvSpPr>
          <p:cNvPr id="6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kte">
    <p:spTree>
      <p:nvGrpSpPr>
        <p:cNvPr id="1" name=""/>
        <p:cNvGrpSpPr/>
        <p:nvPr/>
      </p:nvGrpSpPr>
      <p:grpSpPr>
        <a:xfrm>
          <a:off x="0" y="0"/>
          <a:ext cx="0" cy="0"/>
          <a:chOff x="0" y="0"/>
          <a:chExt cx="0" cy="0"/>
        </a:xfrm>
      </p:grpSpPr>
      <p:sp>
        <p:nvSpPr>
          <p:cNvPr id="75" name="Textebene 1…"/>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7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Stück">
    <p:spTree>
      <p:nvGrpSpPr>
        <p:cNvPr id="1" name=""/>
        <p:cNvGrpSpPr/>
        <p:nvPr/>
      </p:nvGrpSpPr>
      <p:grpSpPr>
        <a:xfrm>
          <a:off x="0" y="0"/>
          <a:ext cx="0" cy="0"/>
          <a:chOff x="0" y="0"/>
          <a:chExt cx="0" cy="0"/>
        </a:xfrm>
      </p:grpSpPr>
      <p:sp>
        <p:nvSpPr>
          <p:cNvPr id="83" name="Bild"/>
          <p:cNvSpPr/>
          <p:nvPr>
            <p:ph type="pic" sz="quarter" idx="13"/>
          </p:nvPr>
        </p:nvSpPr>
        <p:spPr>
          <a:xfrm>
            <a:off x="15681340" y="7035800"/>
            <a:ext cx="8396678" cy="5600700"/>
          </a:xfrm>
          <a:prstGeom prst="rect">
            <a:avLst/>
          </a:prstGeom>
        </p:spPr>
        <p:txBody>
          <a:bodyPr lIns="91439" tIns="45719" rIns="91439" bIns="45719" anchor="t">
            <a:noAutofit/>
          </a:bodyPr>
          <a:lstStyle/>
          <a:p>
            <a:pPr/>
          </a:p>
        </p:txBody>
      </p:sp>
      <p:sp>
        <p:nvSpPr>
          <p:cNvPr id="84" name="Bild"/>
          <p:cNvSpPr/>
          <p:nvPr>
            <p:ph type="pic" sz="quarter" idx="14"/>
          </p:nvPr>
        </p:nvSpPr>
        <p:spPr>
          <a:xfrm>
            <a:off x="15290800" y="1130300"/>
            <a:ext cx="8331200" cy="5554134"/>
          </a:xfrm>
          <a:prstGeom prst="rect">
            <a:avLst/>
          </a:prstGeom>
        </p:spPr>
        <p:txBody>
          <a:bodyPr lIns="91439" tIns="45719" rIns="91439" bIns="45719" anchor="t">
            <a:noAutofit/>
          </a:bodyPr>
          <a:lstStyle/>
          <a:p>
            <a:pPr/>
          </a:p>
        </p:txBody>
      </p:sp>
      <p:sp>
        <p:nvSpPr>
          <p:cNvPr id="85" name="Bild"/>
          <p:cNvSpPr/>
          <p:nvPr>
            <p:ph type="pic" idx="15"/>
          </p:nvPr>
        </p:nvSpPr>
        <p:spPr>
          <a:xfrm>
            <a:off x="-304800" y="1130300"/>
            <a:ext cx="17202150" cy="11468100"/>
          </a:xfrm>
          <a:prstGeom prst="rect">
            <a:avLst/>
          </a:prstGeom>
        </p:spPr>
        <p:txBody>
          <a:bodyPr lIns="91439" tIns="45719" rIns="91439" bIns="45719" anchor="t">
            <a:noAutofit/>
          </a:bodyPr>
          <a:lstStyle/>
          <a:p>
            <a:pPr/>
          </a:p>
        </p:txBody>
      </p:sp>
      <p:sp>
        <p:nvSpPr>
          <p:cNvPr id="8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eltext"/>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Titeltext</a:t>
            </a:r>
          </a:p>
        </p:txBody>
      </p:sp>
      <p:sp>
        <p:nvSpPr>
          <p:cNvPr id="3" name="Textebene 1…"/>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Textebene 1</a:t>
            </a:r>
          </a:p>
          <a:p>
            <a:pPr lvl="1"/>
            <a:r>
              <a:t>Textebene 2</a:t>
            </a:r>
          </a:p>
          <a:p>
            <a:pPr lvl="2"/>
            <a:r>
              <a:t>Textebene 3</a:t>
            </a:r>
          </a:p>
          <a:p>
            <a:pPr lvl="3"/>
            <a:r>
              <a:t>Textebene 4</a:t>
            </a:r>
          </a:p>
          <a:p>
            <a:pPr lvl="4"/>
            <a:r>
              <a:t>Textebene 5</a:t>
            </a:r>
          </a:p>
        </p:txBody>
      </p:sp>
      <p:sp>
        <p:nvSpPr>
          <p:cNvPr id="4" name="Foliennummer"/>
          <p:cNvSpPr txBox="1"/>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hyperlink" Target="http://pikas.dzlm.de/" TargetMode="External"/><Relationship Id="rId5" Type="http://schemas.openxmlformats.org/officeDocument/2006/relationships/image" Target="../media/image3.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2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3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31" name="Wir werden Tangram-Expert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Wir werden Tangram-Experten</a:t>
            </a:r>
          </a:p>
        </p:txBody>
      </p:sp>
      <p:grpSp>
        <p:nvGrpSpPr>
          <p:cNvPr id="141" name="Gruppieren"/>
          <p:cNvGrpSpPr/>
          <p:nvPr/>
        </p:nvGrpSpPr>
        <p:grpSpPr>
          <a:xfrm>
            <a:off x="7366409" y="2854151"/>
            <a:ext cx="7070990" cy="7026589"/>
            <a:chOff x="0" y="0"/>
            <a:chExt cx="7070989" cy="7026588"/>
          </a:xfrm>
        </p:grpSpPr>
        <p:sp>
          <p:nvSpPr>
            <p:cNvPr id="132" name="Quadrat"/>
            <p:cNvSpPr/>
            <p:nvPr/>
          </p:nvSpPr>
          <p:spPr>
            <a:xfrm rot="18900000">
              <a:off x="4352001" y="3292648"/>
              <a:ext cx="1422401" cy="1422401"/>
            </a:xfrm>
            <a:prstGeom prst="rect">
              <a:avLst/>
            </a:prstGeom>
            <a:solidFill>
              <a:schemeClr val="accent6"/>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33" name="Dreieck"/>
            <p:cNvSpPr/>
            <p:nvPr/>
          </p:nvSpPr>
          <p:spPr>
            <a:xfrm rot="18900000">
              <a:off x="2612497" y="589177"/>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cap="flat">
              <a:noFill/>
              <a:miter lim="400000"/>
            </a:ln>
            <a:effectLst/>
          </p:spPr>
          <p:txBody>
            <a:bodyPr wrap="square" lIns="0" tIns="0" rIns="0" bIns="0" numCol="1" anchor="ctr">
              <a:noAutofit/>
            </a:bodyPr>
            <a:lstStyle/>
            <a:p>
              <a:pPr>
                <a:defRPr b="0" sz="3300">
                  <a:solidFill>
                    <a:srgbClr val="FFFFFF"/>
                  </a:solidFill>
                  <a:latin typeface="+mn-lt"/>
                  <a:ea typeface="+mn-ea"/>
                  <a:cs typeface="+mn-cs"/>
                  <a:sym typeface="Helvetica Neue Medium"/>
                </a:defRPr>
              </a:pPr>
            </a:p>
          </p:txBody>
        </p:sp>
        <p:sp>
          <p:nvSpPr>
            <p:cNvPr id="134" name="Dreieck"/>
            <p:cNvSpPr/>
            <p:nvPr/>
          </p:nvSpPr>
          <p:spPr>
            <a:xfrm rot="8100000">
              <a:off x="3336397" y="4279311"/>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35" name="Dreieck"/>
            <p:cNvSpPr/>
            <p:nvPr/>
          </p:nvSpPr>
          <p:spPr>
            <a:xfrm rot="16211823">
              <a:off x="4078952" y="4032213"/>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36" name="Dreieck"/>
            <p:cNvSpPr/>
            <p:nvPr/>
          </p:nvSpPr>
          <p:spPr>
            <a:xfrm rot="2700000">
              <a:off x="5354000" y="2295125"/>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37" name="Dreieck"/>
            <p:cNvSpPr/>
            <p:nvPr/>
          </p:nvSpPr>
          <p:spPr>
            <a:xfrm rot="13500000">
              <a:off x="589177" y="2581448"/>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cap="flat">
              <a:noFill/>
              <a:miter lim="400000"/>
            </a:ln>
            <a:effectLst/>
          </p:spPr>
          <p:txBody>
            <a:bodyPr wrap="square" lIns="0" tIns="0" rIns="0" bIns="0" numCol="1" anchor="ctr">
              <a:noAutofit/>
            </a:bodyPr>
            <a:lstStyle/>
            <a:p>
              <a:pPr>
                <a:defRPr b="0" sz="3300">
                  <a:solidFill>
                    <a:srgbClr val="FFFFFF"/>
                  </a:solidFill>
                  <a:latin typeface="+mn-lt"/>
                  <a:ea typeface="+mn-ea"/>
                  <a:cs typeface="+mn-cs"/>
                  <a:sym typeface="Helvetica Neue Medium"/>
                </a:defRPr>
              </a:pPr>
            </a:p>
          </p:txBody>
        </p:sp>
        <p:grpSp>
          <p:nvGrpSpPr>
            <p:cNvPr id="140" name="Gruppieren"/>
            <p:cNvGrpSpPr/>
            <p:nvPr/>
          </p:nvGrpSpPr>
          <p:grpSpPr>
            <a:xfrm>
              <a:off x="2047342" y="3992547"/>
              <a:ext cx="2993959" cy="3034042"/>
              <a:chOff x="0" y="0"/>
              <a:chExt cx="2993958" cy="3034040"/>
            </a:xfrm>
          </p:grpSpPr>
          <p:sp>
            <p:nvSpPr>
              <p:cNvPr id="138"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39"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gr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43" name="Bild" descr="Bild"/>
          <p:cNvPicPr>
            <a:picLocks noChangeAspect="1"/>
          </p:cNvPicPr>
          <p:nvPr/>
        </p:nvPicPr>
        <p:blipFill>
          <a:blip r:embed="rId3">
            <a:extLst/>
          </a:blip>
          <a:stretch>
            <a:fillRect/>
          </a:stretch>
        </p:blipFill>
        <p:spPr>
          <a:xfrm>
            <a:off x="22948272" y="12397096"/>
            <a:ext cx="1125141" cy="1089423"/>
          </a:xfrm>
          <a:prstGeom prst="rect">
            <a:avLst/>
          </a:prstGeom>
          <a:ln w="12700">
            <a:miter lim="400000"/>
          </a:ln>
        </p:spPr>
      </p:pic>
      <p:sp>
        <p:nvSpPr>
          <p:cNvPr id="144"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45" name="Tangram - Was ist das?"/>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Tangram - Was ist das?</a:t>
            </a:r>
          </a:p>
        </p:txBody>
      </p:sp>
      <p:grpSp>
        <p:nvGrpSpPr>
          <p:cNvPr id="155" name="Gruppieren"/>
          <p:cNvGrpSpPr/>
          <p:nvPr/>
        </p:nvGrpSpPr>
        <p:grpSpPr>
          <a:xfrm>
            <a:off x="13248567" y="3344706"/>
            <a:ext cx="7070991" cy="7026589"/>
            <a:chOff x="0" y="0"/>
            <a:chExt cx="7070989" cy="7026588"/>
          </a:xfrm>
        </p:grpSpPr>
        <p:sp>
          <p:nvSpPr>
            <p:cNvPr id="146" name="Quadrat"/>
            <p:cNvSpPr/>
            <p:nvPr/>
          </p:nvSpPr>
          <p:spPr>
            <a:xfrm rot="18900000">
              <a:off x="4352001" y="3292648"/>
              <a:ext cx="1422401" cy="1422401"/>
            </a:xfrm>
            <a:prstGeom prst="rect">
              <a:avLst/>
            </a:prstGeom>
            <a:solidFill>
              <a:schemeClr val="accent6"/>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47" name="Dreieck"/>
            <p:cNvSpPr/>
            <p:nvPr/>
          </p:nvSpPr>
          <p:spPr>
            <a:xfrm rot="18900000">
              <a:off x="2612497" y="589177"/>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cap="flat">
              <a:noFill/>
              <a:miter lim="400000"/>
            </a:ln>
            <a:effectLst/>
          </p:spPr>
          <p:txBody>
            <a:bodyPr wrap="square" lIns="0" tIns="0" rIns="0" bIns="0" numCol="1" anchor="ctr">
              <a:noAutofit/>
            </a:bodyPr>
            <a:lstStyle/>
            <a:p>
              <a:pPr>
                <a:defRPr b="0" sz="3300">
                  <a:solidFill>
                    <a:srgbClr val="FFFFFF"/>
                  </a:solidFill>
                  <a:latin typeface="+mn-lt"/>
                  <a:ea typeface="+mn-ea"/>
                  <a:cs typeface="+mn-cs"/>
                  <a:sym typeface="Helvetica Neue Medium"/>
                </a:defRPr>
              </a:pPr>
            </a:p>
          </p:txBody>
        </p:sp>
        <p:sp>
          <p:nvSpPr>
            <p:cNvPr id="148" name="Dreieck"/>
            <p:cNvSpPr/>
            <p:nvPr/>
          </p:nvSpPr>
          <p:spPr>
            <a:xfrm rot="8100000">
              <a:off x="3336397" y="4279311"/>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49" name="Dreieck"/>
            <p:cNvSpPr/>
            <p:nvPr/>
          </p:nvSpPr>
          <p:spPr>
            <a:xfrm rot="16211823">
              <a:off x="4078952" y="4032213"/>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50" name="Dreieck"/>
            <p:cNvSpPr/>
            <p:nvPr/>
          </p:nvSpPr>
          <p:spPr>
            <a:xfrm rot="2700000">
              <a:off x="5354000" y="2295125"/>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51" name="Dreieck"/>
            <p:cNvSpPr/>
            <p:nvPr/>
          </p:nvSpPr>
          <p:spPr>
            <a:xfrm rot="13500000">
              <a:off x="589177" y="2581448"/>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cap="flat">
              <a:noFill/>
              <a:miter lim="400000"/>
            </a:ln>
            <a:effectLst/>
          </p:spPr>
          <p:txBody>
            <a:bodyPr wrap="square" lIns="0" tIns="0" rIns="0" bIns="0" numCol="1" anchor="ctr">
              <a:noAutofit/>
            </a:bodyPr>
            <a:lstStyle/>
            <a:p>
              <a:pPr>
                <a:defRPr b="0" sz="3300">
                  <a:solidFill>
                    <a:srgbClr val="FFFFFF"/>
                  </a:solidFill>
                  <a:latin typeface="+mn-lt"/>
                  <a:ea typeface="+mn-ea"/>
                  <a:cs typeface="+mn-cs"/>
                  <a:sym typeface="Helvetica Neue Medium"/>
                </a:defRPr>
              </a:pPr>
            </a:p>
          </p:txBody>
        </p:sp>
        <p:grpSp>
          <p:nvGrpSpPr>
            <p:cNvPr id="154" name="Gruppieren"/>
            <p:cNvGrpSpPr/>
            <p:nvPr/>
          </p:nvGrpSpPr>
          <p:grpSpPr>
            <a:xfrm>
              <a:off x="2047342" y="3992547"/>
              <a:ext cx="2993959" cy="3034042"/>
              <a:chOff x="0" y="0"/>
              <a:chExt cx="2993958" cy="3034040"/>
            </a:xfrm>
          </p:grpSpPr>
          <p:sp>
            <p:nvSpPr>
              <p:cNvPr id="152"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53"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grpSp>
      <p:sp>
        <p:nvSpPr>
          <p:cNvPr id="156" name="Quadrat"/>
          <p:cNvSpPr/>
          <p:nvPr/>
        </p:nvSpPr>
        <p:spPr>
          <a:xfrm rot="18900000">
            <a:off x="7183055" y="6449785"/>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57" name="Dreieck"/>
          <p:cNvSpPr/>
          <p:nvPr/>
        </p:nvSpPr>
        <p:spPr>
          <a:xfrm rot="18900000">
            <a:off x="5396917" y="3708167"/>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158" name="Dreieck"/>
          <p:cNvSpPr/>
          <p:nvPr/>
        </p:nvSpPr>
        <p:spPr>
          <a:xfrm rot="8100000">
            <a:off x="5896383" y="7667872"/>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59" name="Dreieck"/>
          <p:cNvSpPr/>
          <p:nvPr/>
        </p:nvSpPr>
        <p:spPr>
          <a:xfrm rot="16211823">
            <a:off x="6910005" y="7487524"/>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0" name="Dreieck"/>
          <p:cNvSpPr/>
          <p:nvPr/>
        </p:nvSpPr>
        <p:spPr>
          <a:xfrm rot="2700000">
            <a:off x="8347694" y="5425155"/>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1" name="Dreieck"/>
          <p:cNvSpPr/>
          <p:nvPr/>
        </p:nvSpPr>
        <p:spPr>
          <a:xfrm rot="13500000">
            <a:off x="3094197" y="5928332"/>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grpSp>
        <p:nvGrpSpPr>
          <p:cNvPr id="164" name="Gruppieren"/>
          <p:cNvGrpSpPr/>
          <p:nvPr/>
        </p:nvGrpSpPr>
        <p:grpSpPr>
          <a:xfrm>
            <a:off x="4553115" y="7583392"/>
            <a:ext cx="2993959" cy="3034042"/>
            <a:chOff x="0" y="0"/>
            <a:chExt cx="2993958" cy="3034040"/>
          </a:xfrm>
        </p:grpSpPr>
        <p:sp>
          <p:nvSpPr>
            <p:cNvPr id="162"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63"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165" name="Pfeil"/>
          <p:cNvSpPr/>
          <p:nvPr/>
        </p:nvSpPr>
        <p:spPr>
          <a:xfrm>
            <a:off x="10987758" y="6715732"/>
            <a:ext cx="3052665" cy="1270001"/>
          </a:xfrm>
          <a:prstGeom prst="rightArrow">
            <a:avLst>
              <a:gd name="adj1" fmla="val 32000"/>
              <a:gd name="adj2" fmla="val 64000"/>
            </a:avLst>
          </a:pr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6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7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71"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sp>
        <p:nvSpPr>
          <p:cNvPr id="172" name="Quadrat"/>
          <p:cNvSpPr/>
          <p:nvPr/>
        </p:nvSpPr>
        <p:spPr>
          <a:xfrm>
            <a:off x="3740501" y="9675484"/>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3" name="Dreieck"/>
          <p:cNvSpPr/>
          <p:nvPr/>
        </p:nvSpPr>
        <p:spPr>
          <a:xfrm rot="8100000">
            <a:off x="18690755" y="5969429"/>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4" name="Dreieck"/>
          <p:cNvSpPr/>
          <p:nvPr/>
        </p:nvSpPr>
        <p:spPr>
          <a:xfrm rot="8076525">
            <a:off x="11207750" y="5788392"/>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5" name="Dreieck"/>
          <p:cNvSpPr/>
          <p:nvPr/>
        </p:nvSpPr>
        <p:spPr>
          <a:xfrm rot="8082037">
            <a:off x="3283944" y="5252959"/>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grpSp>
        <p:nvGrpSpPr>
          <p:cNvPr id="178" name="Gruppieren"/>
          <p:cNvGrpSpPr/>
          <p:nvPr/>
        </p:nvGrpSpPr>
        <p:grpSpPr>
          <a:xfrm>
            <a:off x="10218420" y="9182688"/>
            <a:ext cx="2993959" cy="3034042"/>
            <a:chOff x="0" y="0"/>
            <a:chExt cx="2993958" cy="3034040"/>
          </a:xfrm>
        </p:grpSpPr>
        <p:sp>
          <p:nvSpPr>
            <p:cNvPr id="176"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77"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179" name="das große Dreieck"/>
          <p:cNvSpPr txBox="1"/>
          <p:nvPr/>
        </p:nvSpPr>
        <p:spPr>
          <a:xfrm>
            <a:off x="2746972" y="3806385"/>
            <a:ext cx="3918745" cy="7112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400">
                <a:latin typeface="Comic Sans MS"/>
                <a:ea typeface="Comic Sans MS"/>
                <a:cs typeface="Comic Sans MS"/>
                <a:sym typeface="Comic Sans MS"/>
              </a:defRPr>
            </a:lvl1pPr>
          </a:lstStyle>
          <a:p>
            <a:pPr/>
            <a:r>
              <a:t>das große Dreieck</a:t>
            </a:r>
          </a:p>
        </p:txBody>
      </p:sp>
      <p:sp>
        <p:nvSpPr>
          <p:cNvPr id="180" name="das mittelgroße Dreieck"/>
          <p:cNvSpPr txBox="1"/>
          <p:nvPr/>
        </p:nvSpPr>
        <p:spPr>
          <a:xfrm>
            <a:off x="9621087" y="3806385"/>
            <a:ext cx="5141826" cy="7112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400">
                <a:latin typeface="Comic Sans MS"/>
                <a:ea typeface="Comic Sans MS"/>
                <a:cs typeface="Comic Sans MS"/>
                <a:sym typeface="Comic Sans MS"/>
              </a:defRPr>
            </a:lvl1pPr>
          </a:lstStyle>
          <a:p>
            <a:pPr/>
            <a:r>
              <a:t>das mittelgroße Dreieck</a:t>
            </a:r>
          </a:p>
        </p:txBody>
      </p:sp>
      <p:sp>
        <p:nvSpPr>
          <p:cNvPr id="181" name="das kleine Dreieck"/>
          <p:cNvSpPr txBox="1"/>
          <p:nvPr/>
        </p:nvSpPr>
        <p:spPr>
          <a:xfrm>
            <a:off x="17226191" y="3806385"/>
            <a:ext cx="3964497" cy="7112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400">
                <a:latin typeface="Comic Sans MS"/>
                <a:ea typeface="Comic Sans MS"/>
                <a:cs typeface="Comic Sans MS"/>
                <a:sym typeface="Comic Sans MS"/>
              </a:defRPr>
            </a:lvl1pPr>
          </a:lstStyle>
          <a:p>
            <a:pPr/>
            <a:r>
              <a:t>das kleine Dreieck</a:t>
            </a:r>
          </a:p>
        </p:txBody>
      </p:sp>
      <p:sp>
        <p:nvSpPr>
          <p:cNvPr id="182" name="das Quadrat"/>
          <p:cNvSpPr txBox="1"/>
          <p:nvPr/>
        </p:nvSpPr>
        <p:spPr>
          <a:xfrm>
            <a:off x="3323619" y="8468741"/>
            <a:ext cx="2765451" cy="7112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400">
                <a:latin typeface="Comic Sans MS"/>
                <a:ea typeface="Comic Sans MS"/>
                <a:cs typeface="Comic Sans MS"/>
                <a:sym typeface="Comic Sans MS"/>
              </a:defRPr>
            </a:lvl1pPr>
          </a:lstStyle>
          <a:p>
            <a:pPr/>
            <a:r>
              <a:t>das Quadrat</a:t>
            </a:r>
          </a:p>
        </p:txBody>
      </p:sp>
      <p:sp>
        <p:nvSpPr>
          <p:cNvPr id="183" name="das Parallelogramm"/>
          <p:cNvSpPr txBox="1"/>
          <p:nvPr/>
        </p:nvSpPr>
        <p:spPr>
          <a:xfrm>
            <a:off x="10138909" y="8468741"/>
            <a:ext cx="4106182" cy="7112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400">
                <a:latin typeface="Comic Sans MS"/>
                <a:ea typeface="Comic Sans MS"/>
                <a:cs typeface="Comic Sans MS"/>
                <a:sym typeface="Comic Sans MS"/>
              </a:defRPr>
            </a:lvl1pPr>
          </a:lstStyle>
          <a:p>
            <a:pPr/>
            <a:r>
              <a:t>das Parallelogramm</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85"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86"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87"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90" name="Aufgabe: Schneide die Formen ordentlich aus."/>
          <p:cNvGrpSpPr/>
          <p:nvPr/>
        </p:nvGrpSpPr>
        <p:grpSpPr>
          <a:xfrm>
            <a:off x="714668" y="3696653"/>
            <a:ext cx="17117825" cy="2286001"/>
            <a:chOff x="0" y="0"/>
            <a:chExt cx="17117823" cy="2286000"/>
          </a:xfrm>
        </p:grpSpPr>
        <p:sp>
          <p:nvSpPr>
            <p:cNvPr id="189" name="Aufgabe: Schneide die Formen ordentlich aus."/>
            <p:cNvSpPr txBox="1"/>
            <p:nvPr/>
          </p:nvSpPr>
          <p:spPr>
            <a:xfrm>
              <a:off x="215900" y="139700"/>
              <a:ext cx="16686024"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Aufgabe: Schneide die Formen ordentlich aus. </a:t>
              </a:r>
            </a:p>
            <a:p>
              <a:pPr algn="l">
                <a:defRPr sz="5000">
                  <a:latin typeface="Comic Sans MS"/>
                  <a:ea typeface="Comic Sans MS"/>
                  <a:cs typeface="Comic Sans MS"/>
                  <a:sym typeface="Comic Sans MS"/>
                </a:defRPr>
              </a:pPr>
              <a:r>
                <a:rPr sz="2000"/>
                <a:t>  </a:t>
              </a:r>
            </a:p>
          </p:txBody>
        </p:sp>
        <p:pic>
          <p:nvPicPr>
            <p:cNvPr id="188" name="Aufgabe: Schneide die Formen ordentlich aus.  Aufgabe: Schneide die Formen ordentlich aus.   " descr="Aufgabe: Schneide die Formen ordentlich aus.  Aufgabe: Schneide die Formen ordentlich aus.   "/>
            <p:cNvPicPr>
              <a:picLocks noChangeAspect="0"/>
            </p:cNvPicPr>
            <p:nvPr/>
          </p:nvPicPr>
          <p:blipFill>
            <a:blip r:embed="rId3">
              <a:extLst/>
            </a:blip>
            <a:stretch>
              <a:fillRect/>
            </a:stretch>
          </p:blipFill>
          <p:spPr>
            <a:xfrm>
              <a:off x="0" y="0"/>
              <a:ext cx="17117824" cy="2286000"/>
            </a:xfrm>
            <a:prstGeom prst="rect">
              <a:avLst/>
            </a:prstGeom>
            <a:effectLst/>
          </p:spPr>
        </p:pic>
      </p:grpSp>
      <p:sp>
        <p:nvSpPr>
          <p:cNvPr id="191" name="Schere"/>
          <p:cNvSpPr/>
          <p:nvPr/>
        </p:nvSpPr>
        <p:spPr>
          <a:xfrm>
            <a:off x="15850857" y="4020848"/>
            <a:ext cx="1329839" cy="1203904"/>
          </a:xfrm>
          <a:custGeom>
            <a:avLst/>
            <a:gdLst/>
            <a:ahLst/>
            <a:cxnLst>
              <a:cxn ang="0">
                <a:pos x="wd2" y="hd2"/>
              </a:cxn>
              <a:cxn ang="5400000">
                <a:pos x="wd2" y="hd2"/>
              </a:cxn>
              <a:cxn ang="10800000">
                <a:pos x="wd2" y="hd2"/>
              </a:cxn>
              <a:cxn ang="16200000">
                <a:pos x="wd2" y="hd2"/>
              </a:cxn>
            </a:cxnLst>
            <a:rect l="0" t="0" r="r" b="b"/>
            <a:pathLst>
              <a:path w="21506" h="21600" fill="norm" stroke="1" extrusionOk="0">
                <a:moveTo>
                  <a:pt x="7558" y="0"/>
                </a:moveTo>
                <a:cubicBezTo>
                  <a:pt x="6594" y="0"/>
                  <a:pt x="5708" y="535"/>
                  <a:pt x="5187" y="1430"/>
                </a:cubicBezTo>
                <a:cubicBezTo>
                  <a:pt x="4779" y="2130"/>
                  <a:pt x="4642" y="2965"/>
                  <a:pt x="4801" y="3782"/>
                </a:cubicBezTo>
                <a:cubicBezTo>
                  <a:pt x="4959" y="4599"/>
                  <a:pt x="5393" y="5298"/>
                  <a:pt x="6024" y="5750"/>
                </a:cubicBezTo>
                <a:cubicBezTo>
                  <a:pt x="6171" y="5856"/>
                  <a:pt x="6329" y="5946"/>
                  <a:pt x="6494" y="6021"/>
                </a:cubicBezTo>
                <a:lnTo>
                  <a:pt x="6531" y="6043"/>
                </a:lnTo>
                <a:lnTo>
                  <a:pt x="8917" y="7674"/>
                </a:lnTo>
                <a:lnTo>
                  <a:pt x="9567" y="10332"/>
                </a:lnTo>
                <a:lnTo>
                  <a:pt x="7116" y="10766"/>
                </a:lnTo>
                <a:lnTo>
                  <a:pt x="4762" y="8996"/>
                </a:lnTo>
                <a:cubicBezTo>
                  <a:pt x="4633" y="8859"/>
                  <a:pt x="4494" y="8735"/>
                  <a:pt x="4347" y="8630"/>
                </a:cubicBezTo>
                <a:cubicBezTo>
                  <a:pt x="3876" y="8292"/>
                  <a:pt x="3345" y="8133"/>
                  <a:pt x="2821" y="8133"/>
                </a:cubicBezTo>
                <a:cubicBezTo>
                  <a:pt x="1896" y="8133"/>
                  <a:pt x="989" y="8636"/>
                  <a:pt x="451" y="9560"/>
                </a:cubicBezTo>
                <a:cubicBezTo>
                  <a:pt x="43" y="10260"/>
                  <a:pt x="-94" y="11096"/>
                  <a:pt x="64" y="11913"/>
                </a:cubicBezTo>
                <a:cubicBezTo>
                  <a:pt x="223" y="12730"/>
                  <a:pt x="658" y="13429"/>
                  <a:pt x="1289" y="13881"/>
                </a:cubicBezTo>
                <a:cubicBezTo>
                  <a:pt x="2594" y="14816"/>
                  <a:pt x="4341" y="14400"/>
                  <a:pt x="5184" y="12953"/>
                </a:cubicBezTo>
                <a:cubicBezTo>
                  <a:pt x="5255" y="12830"/>
                  <a:pt x="5321" y="12696"/>
                  <a:pt x="5379" y="12558"/>
                </a:cubicBezTo>
                <a:lnTo>
                  <a:pt x="5506" y="12248"/>
                </a:lnTo>
                <a:lnTo>
                  <a:pt x="5755" y="12448"/>
                </a:lnTo>
                <a:cubicBezTo>
                  <a:pt x="6327" y="12907"/>
                  <a:pt x="7269" y="12731"/>
                  <a:pt x="7279" y="12729"/>
                </a:cubicBezTo>
                <a:lnTo>
                  <a:pt x="7316" y="12726"/>
                </a:lnTo>
                <a:lnTo>
                  <a:pt x="12082" y="12582"/>
                </a:lnTo>
                <a:lnTo>
                  <a:pt x="12682" y="12569"/>
                </a:lnTo>
                <a:lnTo>
                  <a:pt x="12680" y="12563"/>
                </a:lnTo>
                <a:lnTo>
                  <a:pt x="21506" y="12295"/>
                </a:lnTo>
                <a:cubicBezTo>
                  <a:pt x="20790" y="11514"/>
                  <a:pt x="20217" y="11228"/>
                  <a:pt x="20211" y="11225"/>
                </a:cubicBezTo>
                <a:lnTo>
                  <a:pt x="20169" y="11199"/>
                </a:lnTo>
                <a:cubicBezTo>
                  <a:pt x="19557" y="10730"/>
                  <a:pt x="18046" y="10594"/>
                  <a:pt x="17516" y="10582"/>
                </a:cubicBezTo>
                <a:lnTo>
                  <a:pt x="12692" y="10205"/>
                </a:lnTo>
                <a:lnTo>
                  <a:pt x="11802" y="10233"/>
                </a:lnTo>
                <a:lnTo>
                  <a:pt x="10602" y="7052"/>
                </a:lnTo>
                <a:cubicBezTo>
                  <a:pt x="10511" y="6749"/>
                  <a:pt x="10178" y="5898"/>
                  <a:pt x="9735" y="5603"/>
                </a:cubicBezTo>
                <a:lnTo>
                  <a:pt x="9476" y="5432"/>
                </a:lnTo>
                <a:lnTo>
                  <a:pt x="9675" y="5180"/>
                </a:lnTo>
                <a:cubicBezTo>
                  <a:pt x="9764" y="5066"/>
                  <a:pt x="9846" y="4944"/>
                  <a:pt x="9918" y="4820"/>
                </a:cubicBezTo>
                <a:cubicBezTo>
                  <a:pt x="10761" y="3373"/>
                  <a:pt x="10386" y="1435"/>
                  <a:pt x="9082" y="500"/>
                </a:cubicBezTo>
                <a:cubicBezTo>
                  <a:pt x="8626" y="173"/>
                  <a:pt x="8099" y="0"/>
                  <a:pt x="7558" y="0"/>
                </a:cubicBezTo>
                <a:close/>
                <a:moveTo>
                  <a:pt x="7556" y="939"/>
                </a:moveTo>
                <a:cubicBezTo>
                  <a:pt x="7935" y="939"/>
                  <a:pt x="8304" y="1059"/>
                  <a:pt x="8623" y="1288"/>
                </a:cubicBezTo>
                <a:cubicBezTo>
                  <a:pt x="9065" y="1605"/>
                  <a:pt x="9367" y="2094"/>
                  <a:pt x="9478" y="2666"/>
                </a:cubicBezTo>
                <a:cubicBezTo>
                  <a:pt x="9589" y="3237"/>
                  <a:pt x="9493" y="3822"/>
                  <a:pt x="9208" y="4311"/>
                </a:cubicBezTo>
                <a:cubicBezTo>
                  <a:pt x="8843" y="4937"/>
                  <a:pt x="8223" y="5311"/>
                  <a:pt x="7549" y="5311"/>
                </a:cubicBezTo>
                <a:cubicBezTo>
                  <a:pt x="7170" y="5311"/>
                  <a:pt x="6801" y="5191"/>
                  <a:pt x="6482" y="4962"/>
                </a:cubicBezTo>
                <a:cubicBezTo>
                  <a:pt x="6041" y="4645"/>
                  <a:pt x="5736" y="4156"/>
                  <a:pt x="5626" y="3584"/>
                </a:cubicBezTo>
                <a:cubicBezTo>
                  <a:pt x="5515" y="3013"/>
                  <a:pt x="5612" y="2428"/>
                  <a:pt x="5898" y="1939"/>
                </a:cubicBezTo>
                <a:cubicBezTo>
                  <a:pt x="6262" y="1313"/>
                  <a:pt x="6882" y="939"/>
                  <a:pt x="7556" y="939"/>
                </a:cubicBezTo>
                <a:close/>
                <a:moveTo>
                  <a:pt x="2791" y="9070"/>
                </a:moveTo>
                <a:cubicBezTo>
                  <a:pt x="3178" y="9063"/>
                  <a:pt x="3555" y="9181"/>
                  <a:pt x="3887" y="9419"/>
                </a:cubicBezTo>
                <a:cubicBezTo>
                  <a:pt x="4800" y="10073"/>
                  <a:pt x="5063" y="11429"/>
                  <a:pt x="4473" y="12442"/>
                </a:cubicBezTo>
                <a:cubicBezTo>
                  <a:pt x="4096" y="13089"/>
                  <a:pt x="3462" y="13443"/>
                  <a:pt x="2815" y="13443"/>
                </a:cubicBezTo>
                <a:cubicBezTo>
                  <a:pt x="2448" y="13443"/>
                  <a:pt x="2078" y="13329"/>
                  <a:pt x="1748" y="13093"/>
                </a:cubicBezTo>
                <a:cubicBezTo>
                  <a:pt x="835" y="12438"/>
                  <a:pt x="572" y="11082"/>
                  <a:pt x="1162" y="10069"/>
                </a:cubicBezTo>
                <a:cubicBezTo>
                  <a:pt x="1447" y="9579"/>
                  <a:pt x="1888" y="9242"/>
                  <a:pt x="2403" y="9119"/>
                </a:cubicBezTo>
                <a:cubicBezTo>
                  <a:pt x="2532" y="9088"/>
                  <a:pt x="2662" y="9073"/>
                  <a:pt x="2791" y="9070"/>
                </a:cubicBezTo>
                <a:close/>
                <a:moveTo>
                  <a:pt x="10915" y="10738"/>
                </a:moveTo>
                <a:cubicBezTo>
                  <a:pt x="10966" y="10732"/>
                  <a:pt x="11019" y="10734"/>
                  <a:pt x="11071" y="10744"/>
                </a:cubicBezTo>
                <a:cubicBezTo>
                  <a:pt x="11140" y="10758"/>
                  <a:pt x="11209" y="10786"/>
                  <a:pt x="11272" y="10832"/>
                </a:cubicBezTo>
                <a:cubicBezTo>
                  <a:pt x="11525" y="11013"/>
                  <a:pt x="11597" y="11385"/>
                  <a:pt x="11434" y="11665"/>
                </a:cubicBezTo>
                <a:cubicBezTo>
                  <a:pt x="11271" y="11945"/>
                  <a:pt x="10933" y="12026"/>
                  <a:pt x="10681" y="11846"/>
                </a:cubicBezTo>
                <a:cubicBezTo>
                  <a:pt x="10429" y="11665"/>
                  <a:pt x="10357" y="11291"/>
                  <a:pt x="10520" y="11011"/>
                </a:cubicBezTo>
                <a:cubicBezTo>
                  <a:pt x="10611" y="10853"/>
                  <a:pt x="10759" y="10759"/>
                  <a:pt x="10915" y="10738"/>
                </a:cubicBezTo>
                <a:close/>
                <a:moveTo>
                  <a:pt x="12892" y="13124"/>
                </a:moveTo>
                <a:lnTo>
                  <a:pt x="10607" y="13169"/>
                </a:lnTo>
                <a:lnTo>
                  <a:pt x="10748" y="13544"/>
                </a:lnTo>
                <a:lnTo>
                  <a:pt x="13033" y="18256"/>
                </a:lnTo>
                <a:cubicBezTo>
                  <a:pt x="13267" y="18800"/>
                  <a:pt x="14000" y="20272"/>
                  <a:pt x="14636" y="20698"/>
                </a:cubicBezTo>
                <a:lnTo>
                  <a:pt x="14676" y="20730"/>
                </a:lnTo>
                <a:cubicBezTo>
                  <a:pt x="14681" y="20735"/>
                  <a:pt x="15151" y="21197"/>
                  <a:pt x="16088" y="21600"/>
                </a:cubicBezTo>
                <a:lnTo>
                  <a:pt x="12892" y="13124"/>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2" name="Quadrat"/>
          <p:cNvSpPr/>
          <p:nvPr/>
        </p:nvSpPr>
        <p:spPr>
          <a:xfrm rot="18900000">
            <a:off x="12956786" y="8564109"/>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3" name="Dreieck"/>
          <p:cNvSpPr/>
          <p:nvPr/>
        </p:nvSpPr>
        <p:spPr>
          <a:xfrm rot="18900000">
            <a:off x="11170648" y="5822491"/>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194" name="Dreieck"/>
          <p:cNvSpPr/>
          <p:nvPr/>
        </p:nvSpPr>
        <p:spPr>
          <a:xfrm rot="8100000">
            <a:off x="11670114" y="9782196"/>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5" name="Dreieck"/>
          <p:cNvSpPr/>
          <p:nvPr/>
        </p:nvSpPr>
        <p:spPr>
          <a:xfrm rot="16211823">
            <a:off x="12683736" y="9601848"/>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6" name="Dreieck"/>
          <p:cNvSpPr/>
          <p:nvPr/>
        </p:nvSpPr>
        <p:spPr>
          <a:xfrm rot="2700000">
            <a:off x="14121424" y="7539480"/>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7" name="Dreieck"/>
          <p:cNvSpPr/>
          <p:nvPr/>
        </p:nvSpPr>
        <p:spPr>
          <a:xfrm rot="13500000">
            <a:off x="8867928" y="8042656"/>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grpSp>
        <p:nvGrpSpPr>
          <p:cNvPr id="200" name="Gruppieren"/>
          <p:cNvGrpSpPr/>
          <p:nvPr/>
        </p:nvGrpSpPr>
        <p:grpSpPr>
          <a:xfrm>
            <a:off x="10326847" y="9697716"/>
            <a:ext cx="2993959" cy="3034042"/>
            <a:chOff x="0" y="0"/>
            <a:chExt cx="2993958" cy="3034040"/>
          </a:xfrm>
        </p:grpSpPr>
        <p:sp>
          <p:nvSpPr>
            <p:cNvPr id="198"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99"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02" name="Bild" descr="Bild"/>
          <p:cNvPicPr>
            <a:picLocks noChangeAspect="1"/>
          </p:cNvPicPr>
          <p:nvPr/>
        </p:nvPicPr>
        <p:blipFill>
          <a:blip r:embed="rId3">
            <a:extLst/>
          </a:blip>
          <a:stretch>
            <a:fillRect/>
          </a:stretch>
        </p:blipFill>
        <p:spPr>
          <a:xfrm>
            <a:off x="22948272" y="12397096"/>
            <a:ext cx="1125141" cy="1089423"/>
          </a:xfrm>
          <a:prstGeom prst="rect">
            <a:avLst/>
          </a:prstGeom>
          <a:ln w="12700">
            <a:miter lim="400000"/>
          </a:ln>
        </p:spPr>
      </p:pic>
      <p:sp>
        <p:nvSpPr>
          <p:cNvPr id="203"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04" name="Diese Folie gehört zum Material und darf nicht entfernt werden."/>
          <p:cNvSpPr txBox="1"/>
          <p:nvPr/>
        </p:nvSpPr>
        <p:spPr>
          <a:xfrm>
            <a:off x="4565153" y="2929558"/>
            <a:ext cx="15181454" cy="762941"/>
          </a:xfrm>
          <a:prstGeom prst="rect">
            <a:avLst/>
          </a:prstGeom>
          <a:ln w="12700">
            <a:miter lim="400000"/>
          </a:ln>
          <a:extLst>
            <a:ext uri="{C572A759-6A51-4108-AA02-DFA0A04FC94B}">
              <ma14:wrappingTextBoxFlag xmlns:ma14="http://schemas.microsoft.com/office/mac/drawingml/2011/main" val="1"/>
            </a:ext>
          </a:extLst>
        </p:spPr>
        <p:txBody>
          <a:bodyPr wrap="none" lIns="71437" tIns="71437" rIns="71437" bIns="71437" anchor="ctr">
            <a:spAutoFit/>
          </a:bodyPr>
          <a:lstStyle>
            <a:lvl1pPr algn="l" defTabSz="2438339">
              <a:lnSpc>
                <a:spcPct val="90000"/>
              </a:lnSpc>
              <a:spcBef>
                <a:spcPts val="4500"/>
              </a:spcBef>
              <a:defRPr b="0" sz="4200">
                <a:solidFill>
                  <a:schemeClr val="accent1">
                    <a:lumOff val="-13575"/>
                  </a:schemeClr>
                </a:solidFill>
              </a:defRPr>
            </a:lvl1pPr>
          </a:lstStyle>
          <a:p>
            <a:pPr/>
            <a:r>
              <a:t>Diese Folie gehört zum Material und darf nicht entfernt werden.</a:t>
            </a:r>
          </a:p>
        </p:txBody>
      </p:sp>
      <p:sp>
        <p:nvSpPr>
          <p:cNvPr id="205" name="Dieses Material wurde vom PIKAS-Team für das Deutsche Zentrum für Lehrerbildung Mathematik (DZLM) konzipiert und kann, soweit nicht anderweitig gekennzeichnet, unter der Creative Commons Lizenz BY-SA: Namensnennung – Weitergabe unter gleichen Bedingungen"/>
          <p:cNvSpPr txBox="1"/>
          <p:nvPr/>
        </p:nvSpPr>
        <p:spPr>
          <a:xfrm>
            <a:off x="991939" y="5446011"/>
            <a:ext cx="22327883" cy="55149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l" defTabSz="642937">
              <a:defRPr b="0" sz="3500">
                <a:latin typeface="Open Sans"/>
                <a:ea typeface="Open Sans"/>
                <a:cs typeface="Open Sans"/>
                <a:sym typeface="Open Sans"/>
              </a:defRPr>
            </a:pPr>
            <a:r>
              <a:t>Dieses Material wurde vom PIKAS-Team für das Deutsche Zentrum für Lehrerbildung Mathematik (DZLM) konzipiert und kann, soweit nicht anderweitig gekennzeichnet, unter der </a:t>
            </a:r>
            <a:r>
              <a:rPr>
                <a:solidFill>
                  <a:schemeClr val="accent1">
                    <a:lumOff val="-13575"/>
                  </a:schemeClr>
                </a:solidFill>
              </a:rPr>
              <a:t>Creative Commons Lizenz BY-SA: Namensnennung – Weitergabe unter gleichen Bedingungen 4.0 </a:t>
            </a:r>
            <a:r>
              <a:rPr>
                <a:solidFill>
                  <a:srgbClr val="4472C4"/>
                </a:solidFill>
              </a:rPr>
              <a:t>International </a:t>
            </a:r>
            <a:r>
              <a:t>weiterverwendet werden.</a:t>
            </a:r>
          </a:p>
          <a:p>
            <a:pPr algn="l" defTabSz="642937">
              <a:defRPr b="0" sz="3500">
                <a:latin typeface="Open Sans"/>
                <a:ea typeface="Open Sans"/>
                <a:cs typeface="Open Sans"/>
                <a:sym typeface="Open Sans"/>
              </a:defRPr>
            </a:pPr>
            <a:r>
              <a:t>Das bedeutet: Alle Folien und Materialien können für Zwecke der Aus- und Fortbildung sowie der Unterrichtsvorbereitung unter der Bedingung heruntergeladen, verändert und genutzt werden, dass alle Quellenangaben erhalten bleiben, PIKAS als Urheber genannt und das neu entstandene Material unter den gleichen Bedingungen weitergegeben wird.</a:t>
            </a:r>
          </a:p>
          <a:p>
            <a:pPr algn="l" defTabSz="642937">
              <a:defRPr b="0" sz="3500">
                <a:latin typeface="Open Sans"/>
                <a:ea typeface="Open Sans"/>
                <a:cs typeface="Open Sans"/>
                <a:sym typeface="Open Sans"/>
              </a:defRPr>
            </a:pPr>
            <a:r>
              <a:t>Bildnachweise und Zitatquellen finden sich auf den jeweiligen Folien bzw. in den Zusatzmaterialien.</a:t>
            </a:r>
          </a:p>
          <a:p>
            <a:pPr algn="l" defTabSz="642937">
              <a:defRPr b="0" sz="3500">
                <a:latin typeface="Open Sans"/>
                <a:ea typeface="Open Sans"/>
                <a:cs typeface="Open Sans"/>
                <a:sym typeface="Open Sans"/>
              </a:defRPr>
            </a:pPr>
            <a:r>
              <a:t>Weitere Hinweise und Informationen zu PIKAS finden Sie unter </a:t>
            </a:r>
            <a:r>
              <a:rPr u="sng">
                <a:solidFill>
                  <a:srgbClr val="0000EE"/>
                </a:solidFill>
                <a:uFill>
                  <a:solidFill>
                    <a:srgbClr val="0000EE"/>
                  </a:solidFill>
                </a:uFill>
                <a:hlinkClick r:id="rId4" invalidUrl="" action="" tgtFrame="" tooltip="" history="1" highlightClick="0" endSnd="0"/>
              </a:rPr>
              <a:t>http://pikas.dzlm.de</a:t>
            </a:r>
            <a:r>
              <a:t>. </a:t>
            </a:r>
          </a:p>
        </p:txBody>
      </p:sp>
      <p:pic>
        <p:nvPicPr>
          <p:cNvPr id="206" name="Bild" descr="Bild"/>
          <p:cNvPicPr>
            <a:picLocks noChangeAspect="1"/>
          </p:cNvPicPr>
          <p:nvPr/>
        </p:nvPicPr>
        <p:blipFill>
          <a:blip r:embed="rId5">
            <a:extLst/>
          </a:blip>
          <a:stretch>
            <a:fillRect/>
          </a:stretch>
        </p:blipFill>
        <p:spPr>
          <a:xfrm>
            <a:off x="20870183" y="4578976"/>
            <a:ext cx="1982392" cy="696516"/>
          </a:xfrm>
          <a:prstGeom prst="rect">
            <a:avLst/>
          </a:prstGeom>
          <a:ln w="12700">
            <a:miter lim="400000"/>
          </a:ln>
        </p:spPr>
      </p:pic>
      <p:grpSp>
        <p:nvGrpSpPr>
          <p:cNvPr id="209" name="Hinweise zu den Lizenzbedingungen"/>
          <p:cNvGrpSpPr/>
          <p:nvPr/>
        </p:nvGrpSpPr>
        <p:grpSpPr>
          <a:xfrm>
            <a:off x="5920922" y="1261687"/>
            <a:ext cx="12542154" cy="1238569"/>
            <a:chOff x="0" y="0"/>
            <a:chExt cx="12542153" cy="1238568"/>
          </a:xfrm>
        </p:grpSpPr>
        <p:sp>
          <p:nvSpPr>
            <p:cNvPr id="208" name="Hinweise zu den Lizenzbedingungen"/>
            <p:cNvSpPr txBox="1"/>
            <p:nvPr/>
          </p:nvSpPr>
          <p:spPr>
            <a:xfrm>
              <a:off x="152400" y="101600"/>
              <a:ext cx="12237354" cy="832169"/>
            </a:xfrm>
            <a:prstGeom prst="rect">
              <a:avLst/>
            </a:prstGeom>
            <a:solidFill>
              <a:srgbClr val="FFFFFF"/>
            </a:solidFill>
            <a:ln>
              <a:noFill/>
            </a:ln>
            <a:effectLst/>
            <a:extLst>
              <a:ext uri="{C572A759-6A51-4108-AA02-DFA0A04FC94B}">
                <ma14:wrappingTextBoxFlag xmlns:ma14="http://schemas.microsoft.com/office/mac/drawingml/2011/main" val="1"/>
              </a:ext>
            </a:extLst>
          </p:spPr>
          <p:txBody>
            <a:bodyPr wrap="square" lIns="53578" tIns="53578" rIns="53578" bIns="53578" numCol="1" anchor="t">
              <a:normAutofit fontScale="100000" lnSpcReduction="0"/>
            </a:bodyPr>
            <a:lstStyle>
              <a:lvl1pPr defTabSz="503555">
                <a:defRPr sz="3904">
                  <a:latin typeface="Comic Sans MS"/>
                  <a:ea typeface="Comic Sans MS"/>
                  <a:cs typeface="Comic Sans MS"/>
                  <a:sym typeface="Comic Sans MS"/>
                </a:defRPr>
              </a:lvl1pPr>
            </a:lstStyle>
            <a:p>
              <a:pPr/>
              <a:r>
                <a:t>Hinweise zu den Lizenzbedingungen</a:t>
              </a:r>
            </a:p>
          </p:txBody>
        </p:sp>
        <p:pic>
          <p:nvPicPr>
            <p:cNvPr id="207" name="Hinweise zu den Lizenzbedingungen Hinweise zu den Lizenzbedingungen" descr="Hinweise zu den Lizenzbedingungen Hinweise zu den Lizenzbedingungen"/>
            <p:cNvPicPr>
              <a:picLocks noChangeAspect="0"/>
            </p:cNvPicPr>
            <p:nvPr/>
          </p:nvPicPr>
          <p:blipFill>
            <a:blip r:embed="rId6">
              <a:extLst/>
            </a:blip>
            <a:stretch>
              <a:fillRect/>
            </a:stretch>
          </p:blipFill>
          <p:spPr>
            <a:xfrm>
              <a:off x="-1" y="0"/>
              <a:ext cx="12542154" cy="1238569"/>
            </a:xfrm>
            <a:prstGeom prst="rect">
              <a:avLst/>
            </a:prstGeom>
            <a:effectLst/>
          </p:spPr>
        </p:pic>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