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6" name="Shape 126"/>
          <p:cNvSpPr/>
          <p:nvPr>
            <p:ph type="sldImg"/>
          </p:nvPr>
        </p:nvSpPr>
        <p:spPr>
          <a:xfrm>
            <a:off x="1143000" y="685800"/>
            <a:ext cx="4572000" cy="3429000"/>
          </a:xfrm>
          <a:prstGeom prst="rect">
            <a:avLst/>
          </a:prstGeom>
        </p:spPr>
        <p:txBody>
          <a:bodyPr/>
          <a:lstStyle/>
          <a:p>
            <a:pPr/>
          </a:p>
        </p:txBody>
      </p:sp>
      <p:sp>
        <p:nvSpPr>
          <p:cNvPr id="127" name="Shape 1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9" name="Shape 229"/>
          <p:cNvSpPr/>
          <p:nvPr>
            <p:ph type="sldImg"/>
          </p:nvPr>
        </p:nvSpPr>
        <p:spPr>
          <a:prstGeom prst="rect">
            <a:avLst/>
          </a:prstGeom>
        </p:spPr>
        <p:txBody>
          <a:bodyPr/>
          <a:lstStyle/>
          <a:p>
            <a:pPr/>
          </a:p>
        </p:txBody>
      </p:sp>
      <p:sp>
        <p:nvSpPr>
          <p:cNvPr id="230" name="Shape 230"/>
          <p:cNvSpPr/>
          <p:nvPr>
            <p:ph type="body" sz="quarter" idx="1"/>
          </p:nvPr>
        </p:nvSpPr>
        <p:spPr>
          <a:prstGeom prst="rect">
            <a:avLst/>
          </a:prstGeom>
        </p:spPr>
        <p:txBody>
          <a:bodyPr/>
          <a:lstStyle/>
          <a:p>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 &amp; Untertitel">
    <p:spTree>
      <p:nvGrpSpPr>
        <p:cNvPr id="1" name=""/>
        <p:cNvGrpSpPr/>
        <p:nvPr/>
      </p:nvGrpSpPr>
      <p:grpSpPr>
        <a:xfrm>
          <a:off x="0" y="0"/>
          <a:ext cx="0" cy="0"/>
          <a:chOff x="0" y="0"/>
          <a:chExt cx="0" cy="0"/>
        </a:xfrm>
      </p:grpSpPr>
      <p:sp>
        <p:nvSpPr>
          <p:cNvPr id="11" name="Titeltext"/>
          <p:cNvSpPr txBox="1"/>
          <p:nvPr>
            <p:ph type="title"/>
          </p:nvPr>
        </p:nvSpPr>
        <p:spPr>
          <a:xfrm>
            <a:off x="1778000" y="2298700"/>
            <a:ext cx="20828000" cy="4648200"/>
          </a:xfrm>
          <a:prstGeom prst="rect">
            <a:avLst/>
          </a:prstGeom>
        </p:spPr>
        <p:txBody>
          <a:bodyPr anchor="b"/>
          <a:lstStyle/>
          <a:p>
            <a:pPr/>
            <a:r>
              <a:t>Titeltext</a:t>
            </a:r>
          </a:p>
        </p:txBody>
      </p:sp>
      <p:sp>
        <p:nvSpPr>
          <p:cNvPr id="12" name="Textebene 1…"/>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1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itat">
    <p:spTree>
      <p:nvGrpSpPr>
        <p:cNvPr id="1" name=""/>
        <p:cNvGrpSpPr/>
        <p:nvPr/>
      </p:nvGrpSpPr>
      <p:grpSpPr>
        <a:xfrm>
          <a:off x="0" y="0"/>
          <a:ext cx="0" cy="0"/>
          <a:chOff x="0" y="0"/>
          <a:chExt cx="0" cy="0"/>
        </a:xfrm>
      </p:grpSpPr>
      <p:sp>
        <p:nvSpPr>
          <p:cNvPr id="93" name="–Christian Bauer"/>
          <p:cNvSpPr txBox="1"/>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–Christian Bauer</a:t>
            </a:r>
          </a:p>
        </p:txBody>
      </p:sp>
      <p:sp>
        <p:nvSpPr>
          <p:cNvPr id="94" name="„Zitat hier eingeben.“"/>
          <p:cNvSpPr txBox="1"/>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„Zitat hier eingeben.“ </a:t>
            </a:r>
          </a:p>
        </p:txBody>
      </p:sp>
      <p:sp>
        <p:nvSpPr>
          <p:cNvPr id="95"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2" name="Bild"/>
          <p:cNvSpPr/>
          <p:nvPr>
            <p:ph type="pic" idx="13"/>
          </p:nvPr>
        </p:nvSpPr>
        <p:spPr>
          <a:xfrm>
            <a:off x="0" y="0"/>
            <a:ext cx="24384000" cy="16264467"/>
          </a:xfrm>
          <a:prstGeom prst="rect">
            <a:avLst/>
          </a:prstGeom>
        </p:spPr>
        <p:txBody>
          <a:bodyPr lIns="91439" tIns="45719" rIns="91439" bIns="45719" anchor="t">
            <a:noAutofit/>
          </a:bodyPr>
          <a:lstStyle/>
          <a:p>
            <a:pPr/>
          </a:p>
        </p:txBody>
      </p:sp>
      <p:sp>
        <p:nvSpPr>
          <p:cNvPr id="10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110"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spTree>
      <p:nvGrpSpPr>
        <p:cNvPr id="1" name=""/>
        <p:cNvGrpSpPr/>
        <p:nvPr/>
      </p:nvGrpSpPr>
      <p:grpSpPr>
        <a:xfrm>
          <a:off x="0" y="0"/>
          <a:ext cx="0" cy="0"/>
          <a:chOff x="0" y="0"/>
          <a:chExt cx="0" cy="0"/>
        </a:xfrm>
      </p:grpSpPr>
      <p:sp>
        <p:nvSpPr>
          <p:cNvPr id="117" name="Autor und Datum"/>
          <p:cNvSpPr txBox="1"/>
          <p:nvPr>
            <p:ph type="body" sz="quarter" idx="13" hasCustomPrompt="1"/>
          </p:nvPr>
        </p:nvSpPr>
        <p:spPr>
          <a:xfrm>
            <a:off x="4030265" y="12174593"/>
            <a:ext cx="16323471" cy="648365"/>
          </a:xfrm>
          <a:prstGeom prst="rect">
            <a:avLst/>
          </a:prstGeom>
        </p:spPr>
        <p:txBody>
          <a:bodyPr lIns="71437" tIns="71437" rIns="71437" bIns="71437" anchor="b"/>
          <a:lstStyle>
            <a:lvl1pPr marL="0" indent="0">
              <a:spcBef>
                <a:spcPts val="0"/>
              </a:spcBef>
              <a:buSzTx/>
              <a:buNone/>
              <a:defRPr b="1" sz="3200"/>
            </a:lvl1pPr>
          </a:lstStyle>
          <a:p>
            <a:pPr/>
            <a:r>
              <a:t>Autor und Datum</a:t>
            </a:r>
          </a:p>
        </p:txBody>
      </p:sp>
      <p:sp>
        <p:nvSpPr>
          <p:cNvPr id="118" name="Titel der Präsentation"/>
          <p:cNvSpPr txBox="1"/>
          <p:nvPr>
            <p:ph type="title" hasCustomPrompt="1"/>
          </p:nvPr>
        </p:nvSpPr>
        <p:spPr>
          <a:xfrm>
            <a:off x="4030265" y="2607468"/>
            <a:ext cx="16325237" cy="4643439"/>
          </a:xfrm>
          <a:prstGeom prst="rect">
            <a:avLst/>
          </a:prstGeom>
        </p:spPr>
        <p:txBody>
          <a:bodyPr lIns="71437" tIns="71437" rIns="71437" bIns="71437" anchor="b"/>
          <a:lstStyle>
            <a:lvl1pPr algn="l" defTabSz="2438339">
              <a:lnSpc>
                <a:spcPct val="80000"/>
              </a:lnSpc>
              <a:defRPr b="1" spc="-228" sz="11400">
                <a:latin typeface="Helvetica Neue"/>
                <a:ea typeface="Helvetica Neue"/>
                <a:cs typeface="Helvetica Neue"/>
                <a:sym typeface="Helvetica Neue"/>
              </a:defRPr>
            </a:lvl1pPr>
          </a:lstStyle>
          <a:p>
            <a:pPr/>
            <a:r>
              <a:t>Titel der Präsentation</a:t>
            </a:r>
          </a:p>
        </p:txBody>
      </p:sp>
      <p:sp>
        <p:nvSpPr>
          <p:cNvPr id="119" name="Textebene 1…"/>
          <p:cNvSpPr txBox="1"/>
          <p:nvPr>
            <p:ph type="body" sz="quarter" idx="1" hasCustomPrompt="1"/>
          </p:nvPr>
        </p:nvSpPr>
        <p:spPr>
          <a:xfrm>
            <a:off x="4030265" y="7179468"/>
            <a:ext cx="16323470" cy="2048062"/>
          </a:xfrm>
          <a:prstGeom prst="rect">
            <a:avLst/>
          </a:prstGeom>
        </p:spPr>
        <p:txBody>
          <a:bodyPr lIns="71437" tIns="71437" rIns="71437" bIns="71437" anchor="t"/>
          <a:lstStyle>
            <a:lvl1pPr marL="0" indent="0">
              <a:spcBef>
                <a:spcPts val="0"/>
              </a:spcBef>
              <a:buSzTx/>
              <a:buNone/>
              <a:defRPr b="1"/>
            </a:lvl1pPr>
            <a:lvl2pPr marL="0" indent="0">
              <a:spcBef>
                <a:spcPts val="0"/>
              </a:spcBef>
              <a:buSzTx/>
              <a:buNone/>
              <a:defRPr b="1"/>
            </a:lvl2pPr>
            <a:lvl3pPr marL="0" indent="0">
              <a:spcBef>
                <a:spcPts val="0"/>
              </a:spcBef>
              <a:buSzTx/>
              <a:buNone/>
              <a:defRPr b="1"/>
            </a:lvl3pPr>
            <a:lvl4pPr marL="0" indent="0">
              <a:spcBef>
                <a:spcPts val="0"/>
              </a:spcBef>
              <a:buSzTx/>
              <a:buNone/>
              <a:defRPr b="1"/>
            </a:lvl4pPr>
            <a:lvl5pPr marL="0" indent="0">
              <a:spcBef>
                <a:spcPts val="0"/>
              </a:spcBef>
              <a:buSzTx/>
              <a:buNone/>
              <a:defRPr b="1"/>
            </a:lvl5pPr>
          </a:lstStyle>
          <a:p>
            <a:pPr/>
            <a:r>
              <a:t>Präsentationsuntertitel</a:t>
            </a:r>
          </a:p>
          <a:p>
            <a:pPr lvl="1"/>
            <a:r>
              <a:t/>
            </a:r>
          </a:p>
          <a:p>
            <a:pPr lvl="2"/>
            <a:r>
              <a:t/>
            </a:r>
          </a:p>
          <a:p>
            <a:pPr lvl="3"/>
            <a:r>
              <a:t/>
            </a:r>
          </a:p>
          <a:p>
            <a:pPr lvl="4"/>
            <a:r>
              <a:t/>
            </a:r>
          </a:p>
        </p:txBody>
      </p:sp>
      <p:sp>
        <p:nvSpPr>
          <p:cNvPr id="120" name="Foliennummer"/>
          <p:cNvSpPr txBox="1"/>
          <p:nvPr>
            <p:ph type="sldNum" sz="quarter" idx="2"/>
          </p:nvPr>
        </p:nvSpPr>
        <p:spPr>
          <a:xfrm>
            <a:off x="11987110" y="12954297"/>
            <a:ext cx="409780" cy="415875"/>
          </a:xfrm>
          <a:prstGeom prst="rect">
            <a:avLst/>
          </a:prstGeom>
        </p:spPr>
        <p:txBody>
          <a:bodyPr lIns="71437" tIns="71437" rIns="71437" bIns="71437" anchor="b"/>
          <a:lstStyle>
            <a:lvl1pPr defTabSz="821531">
              <a:defRPr sz="1800">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Horizontal">
    <p:spTree>
      <p:nvGrpSpPr>
        <p:cNvPr id="1" name=""/>
        <p:cNvGrpSpPr/>
        <p:nvPr/>
      </p:nvGrpSpPr>
      <p:grpSpPr>
        <a:xfrm>
          <a:off x="0" y="0"/>
          <a:ext cx="0" cy="0"/>
          <a:chOff x="0" y="0"/>
          <a:chExt cx="0" cy="0"/>
        </a:xfrm>
      </p:grpSpPr>
      <p:sp>
        <p:nvSpPr>
          <p:cNvPr id="20" name="Bild"/>
          <p:cNvSpPr/>
          <p:nvPr>
            <p:ph type="pic" idx="13"/>
          </p:nvPr>
        </p:nvSpPr>
        <p:spPr>
          <a:xfrm>
            <a:off x="3124200" y="-38100"/>
            <a:ext cx="18135600" cy="12096698"/>
          </a:xfrm>
          <a:prstGeom prst="rect">
            <a:avLst/>
          </a:prstGeom>
        </p:spPr>
        <p:txBody>
          <a:bodyPr lIns="91439" tIns="45719" rIns="91439" bIns="45719" anchor="t">
            <a:noAutofit/>
          </a:bodyPr>
          <a:lstStyle/>
          <a:p>
            <a:pPr/>
          </a:p>
        </p:txBody>
      </p:sp>
      <p:sp>
        <p:nvSpPr>
          <p:cNvPr id="21" name="Titeltext"/>
          <p:cNvSpPr txBox="1"/>
          <p:nvPr>
            <p:ph type="title"/>
          </p:nvPr>
        </p:nvSpPr>
        <p:spPr>
          <a:xfrm>
            <a:off x="635000" y="9512300"/>
            <a:ext cx="23114000" cy="2006600"/>
          </a:xfrm>
          <a:prstGeom prst="rect">
            <a:avLst/>
          </a:prstGeom>
        </p:spPr>
        <p:txBody>
          <a:bodyPr anchor="b"/>
          <a:lstStyle/>
          <a:p>
            <a:pPr/>
            <a:r>
              <a:t>Titeltext</a:t>
            </a:r>
          </a:p>
        </p:txBody>
      </p:sp>
      <p:sp>
        <p:nvSpPr>
          <p:cNvPr id="22" name="Textebene 1…"/>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2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Mitte">
    <p:spTree>
      <p:nvGrpSpPr>
        <p:cNvPr id="1" name=""/>
        <p:cNvGrpSpPr/>
        <p:nvPr/>
      </p:nvGrpSpPr>
      <p:grpSpPr>
        <a:xfrm>
          <a:off x="0" y="0"/>
          <a:ext cx="0" cy="0"/>
          <a:chOff x="0" y="0"/>
          <a:chExt cx="0" cy="0"/>
        </a:xfrm>
      </p:grpSpPr>
      <p:sp>
        <p:nvSpPr>
          <p:cNvPr id="30" name="Titeltext"/>
          <p:cNvSpPr txBox="1"/>
          <p:nvPr>
            <p:ph type="title"/>
          </p:nvPr>
        </p:nvSpPr>
        <p:spPr>
          <a:xfrm>
            <a:off x="1778000" y="4533900"/>
            <a:ext cx="20828000" cy="4648200"/>
          </a:xfrm>
          <a:prstGeom prst="rect">
            <a:avLst/>
          </a:prstGeom>
        </p:spPr>
        <p:txBody>
          <a:bodyPr/>
          <a:lstStyle/>
          <a:p>
            <a:pPr/>
            <a:r>
              <a:t>Titeltext</a:t>
            </a:r>
          </a:p>
        </p:txBody>
      </p:sp>
      <p:sp>
        <p:nvSpPr>
          <p:cNvPr id="3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kal">
    <p:spTree>
      <p:nvGrpSpPr>
        <p:cNvPr id="1" name=""/>
        <p:cNvGrpSpPr/>
        <p:nvPr/>
      </p:nvGrpSpPr>
      <p:grpSpPr>
        <a:xfrm>
          <a:off x="0" y="0"/>
          <a:ext cx="0" cy="0"/>
          <a:chOff x="0" y="0"/>
          <a:chExt cx="0" cy="0"/>
        </a:xfrm>
      </p:grpSpPr>
      <p:sp>
        <p:nvSpPr>
          <p:cNvPr id="38" name="Bild"/>
          <p:cNvSpPr/>
          <p:nvPr>
            <p:ph type="pic" idx="13"/>
          </p:nvPr>
        </p:nvSpPr>
        <p:spPr>
          <a:xfrm>
            <a:off x="7950200" y="1104900"/>
            <a:ext cx="17259302" cy="11506201"/>
          </a:xfrm>
          <a:prstGeom prst="rect">
            <a:avLst/>
          </a:prstGeom>
        </p:spPr>
        <p:txBody>
          <a:bodyPr lIns="91439" tIns="45719" rIns="91439" bIns="45719" anchor="t">
            <a:noAutofit/>
          </a:bodyPr>
          <a:lstStyle/>
          <a:p>
            <a:pPr/>
          </a:p>
        </p:txBody>
      </p:sp>
      <p:sp>
        <p:nvSpPr>
          <p:cNvPr id="39" name="Titeltext"/>
          <p:cNvSpPr txBox="1"/>
          <p:nvPr>
            <p:ph type="title"/>
          </p:nvPr>
        </p:nvSpPr>
        <p:spPr>
          <a:xfrm>
            <a:off x="1651000" y="952500"/>
            <a:ext cx="10223500" cy="5549900"/>
          </a:xfrm>
          <a:prstGeom prst="rect">
            <a:avLst/>
          </a:prstGeom>
        </p:spPr>
        <p:txBody>
          <a:bodyPr anchor="b"/>
          <a:lstStyle>
            <a:lvl1pPr>
              <a:defRPr sz="8400"/>
            </a:lvl1pPr>
          </a:lstStyle>
          <a:p>
            <a:pPr/>
            <a:r>
              <a:t>Titeltext</a:t>
            </a:r>
          </a:p>
        </p:txBody>
      </p:sp>
      <p:sp>
        <p:nvSpPr>
          <p:cNvPr id="40" name="Textebene 1…"/>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4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Oben">
    <p:spTree>
      <p:nvGrpSpPr>
        <p:cNvPr id="1" name=""/>
        <p:cNvGrpSpPr/>
        <p:nvPr/>
      </p:nvGrpSpPr>
      <p:grpSpPr>
        <a:xfrm>
          <a:off x="0" y="0"/>
          <a:ext cx="0" cy="0"/>
          <a:chOff x="0" y="0"/>
          <a:chExt cx="0" cy="0"/>
        </a:xfrm>
      </p:grpSpPr>
      <p:sp>
        <p:nvSpPr>
          <p:cNvPr id="48" name="Titeltext"/>
          <p:cNvSpPr txBox="1"/>
          <p:nvPr>
            <p:ph type="title"/>
          </p:nvPr>
        </p:nvSpPr>
        <p:spPr>
          <a:prstGeom prst="rect">
            <a:avLst/>
          </a:prstGeom>
        </p:spPr>
        <p:txBody>
          <a:bodyPr/>
          <a:lstStyle/>
          <a:p>
            <a:pPr/>
            <a:r>
              <a:t>Titeltext</a:t>
            </a:r>
          </a:p>
        </p:txBody>
      </p:sp>
      <p:sp>
        <p:nvSpPr>
          <p:cNvPr id="49"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amp; Punkte">
    <p:spTree>
      <p:nvGrpSpPr>
        <p:cNvPr id="1" name=""/>
        <p:cNvGrpSpPr/>
        <p:nvPr/>
      </p:nvGrpSpPr>
      <p:grpSpPr>
        <a:xfrm>
          <a:off x="0" y="0"/>
          <a:ext cx="0" cy="0"/>
          <a:chOff x="0" y="0"/>
          <a:chExt cx="0" cy="0"/>
        </a:xfrm>
      </p:grpSpPr>
      <p:sp>
        <p:nvSpPr>
          <p:cNvPr id="56" name="Titeltext"/>
          <p:cNvSpPr txBox="1"/>
          <p:nvPr>
            <p:ph type="title"/>
          </p:nvPr>
        </p:nvSpPr>
        <p:spPr>
          <a:prstGeom prst="rect">
            <a:avLst/>
          </a:prstGeom>
        </p:spPr>
        <p:txBody>
          <a:bodyPr/>
          <a:lstStyle/>
          <a:p>
            <a:pPr/>
            <a:r>
              <a:t>Titeltext</a:t>
            </a:r>
          </a:p>
        </p:txBody>
      </p:sp>
      <p:sp>
        <p:nvSpPr>
          <p:cNvPr id="57" name="Textebene 1…"/>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5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unkte &amp; Foto">
    <p:spTree>
      <p:nvGrpSpPr>
        <p:cNvPr id="1" name=""/>
        <p:cNvGrpSpPr/>
        <p:nvPr/>
      </p:nvGrpSpPr>
      <p:grpSpPr>
        <a:xfrm>
          <a:off x="0" y="0"/>
          <a:ext cx="0" cy="0"/>
          <a:chOff x="0" y="0"/>
          <a:chExt cx="0" cy="0"/>
        </a:xfrm>
      </p:grpSpPr>
      <p:sp>
        <p:nvSpPr>
          <p:cNvPr id="65" name="Bild"/>
          <p:cNvSpPr/>
          <p:nvPr>
            <p:ph type="pic" sz="half" idx="13"/>
          </p:nvPr>
        </p:nvSpPr>
        <p:spPr>
          <a:xfrm>
            <a:off x="10960100" y="3149600"/>
            <a:ext cx="13944600" cy="9296400"/>
          </a:xfrm>
          <a:prstGeom prst="rect">
            <a:avLst/>
          </a:prstGeom>
        </p:spPr>
        <p:txBody>
          <a:bodyPr lIns="91439" tIns="45719" rIns="91439" bIns="45719" anchor="t">
            <a:noAutofit/>
          </a:bodyPr>
          <a:lstStyle/>
          <a:p>
            <a:pPr/>
          </a:p>
        </p:txBody>
      </p:sp>
      <p:sp>
        <p:nvSpPr>
          <p:cNvPr id="66" name="Titeltext"/>
          <p:cNvSpPr txBox="1"/>
          <p:nvPr>
            <p:ph type="title"/>
          </p:nvPr>
        </p:nvSpPr>
        <p:spPr>
          <a:prstGeom prst="rect">
            <a:avLst/>
          </a:prstGeom>
        </p:spPr>
        <p:txBody>
          <a:bodyPr/>
          <a:lstStyle/>
          <a:p>
            <a:pPr/>
            <a:r>
              <a:t>Titeltext</a:t>
            </a:r>
          </a:p>
        </p:txBody>
      </p:sp>
      <p:sp>
        <p:nvSpPr>
          <p:cNvPr id="67" name="Textebene 1…"/>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Textebene 1</a:t>
            </a:r>
          </a:p>
          <a:p>
            <a:pPr lvl="1"/>
            <a:r>
              <a:t>Textebene 2</a:t>
            </a:r>
          </a:p>
          <a:p>
            <a:pPr lvl="2"/>
            <a:r>
              <a:t>Textebene 3</a:t>
            </a:r>
          </a:p>
          <a:p>
            <a:pPr lvl="3"/>
            <a:r>
              <a:t>Textebene 4</a:t>
            </a:r>
          </a:p>
          <a:p>
            <a:pPr lvl="4"/>
            <a:r>
              <a:t>Textebene 5</a:t>
            </a:r>
          </a:p>
        </p:txBody>
      </p:sp>
      <p:sp>
        <p:nvSpPr>
          <p:cNvPr id="6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kte">
    <p:spTree>
      <p:nvGrpSpPr>
        <p:cNvPr id="1" name=""/>
        <p:cNvGrpSpPr/>
        <p:nvPr/>
      </p:nvGrpSpPr>
      <p:grpSpPr>
        <a:xfrm>
          <a:off x="0" y="0"/>
          <a:ext cx="0" cy="0"/>
          <a:chOff x="0" y="0"/>
          <a:chExt cx="0" cy="0"/>
        </a:xfrm>
      </p:grpSpPr>
      <p:sp>
        <p:nvSpPr>
          <p:cNvPr id="75" name="Textebene 1…"/>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7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Stück">
    <p:spTree>
      <p:nvGrpSpPr>
        <p:cNvPr id="1" name=""/>
        <p:cNvGrpSpPr/>
        <p:nvPr/>
      </p:nvGrpSpPr>
      <p:grpSpPr>
        <a:xfrm>
          <a:off x="0" y="0"/>
          <a:ext cx="0" cy="0"/>
          <a:chOff x="0" y="0"/>
          <a:chExt cx="0" cy="0"/>
        </a:xfrm>
      </p:grpSpPr>
      <p:sp>
        <p:nvSpPr>
          <p:cNvPr id="83" name="Bild"/>
          <p:cNvSpPr/>
          <p:nvPr>
            <p:ph type="pic" sz="quarter" idx="13"/>
          </p:nvPr>
        </p:nvSpPr>
        <p:spPr>
          <a:xfrm>
            <a:off x="15681340" y="7035800"/>
            <a:ext cx="8396678" cy="5600700"/>
          </a:xfrm>
          <a:prstGeom prst="rect">
            <a:avLst/>
          </a:prstGeom>
        </p:spPr>
        <p:txBody>
          <a:bodyPr lIns="91439" tIns="45719" rIns="91439" bIns="45719" anchor="t">
            <a:noAutofit/>
          </a:bodyPr>
          <a:lstStyle/>
          <a:p>
            <a:pPr/>
          </a:p>
        </p:txBody>
      </p:sp>
      <p:sp>
        <p:nvSpPr>
          <p:cNvPr id="84" name="Bild"/>
          <p:cNvSpPr/>
          <p:nvPr>
            <p:ph type="pic" sz="quarter" idx="14"/>
          </p:nvPr>
        </p:nvSpPr>
        <p:spPr>
          <a:xfrm>
            <a:off x="15290800" y="1130300"/>
            <a:ext cx="8331200" cy="5554134"/>
          </a:xfrm>
          <a:prstGeom prst="rect">
            <a:avLst/>
          </a:prstGeom>
        </p:spPr>
        <p:txBody>
          <a:bodyPr lIns="91439" tIns="45719" rIns="91439" bIns="45719" anchor="t">
            <a:noAutofit/>
          </a:bodyPr>
          <a:lstStyle/>
          <a:p>
            <a:pPr/>
          </a:p>
        </p:txBody>
      </p:sp>
      <p:sp>
        <p:nvSpPr>
          <p:cNvPr id="85" name="Bild"/>
          <p:cNvSpPr/>
          <p:nvPr>
            <p:ph type="pic" idx="15"/>
          </p:nvPr>
        </p:nvSpPr>
        <p:spPr>
          <a:xfrm>
            <a:off x="-304800" y="1130300"/>
            <a:ext cx="17202150" cy="11468100"/>
          </a:xfrm>
          <a:prstGeom prst="rect">
            <a:avLst/>
          </a:prstGeom>
        </p:spPr>
        <p:txBody>
          <a:bodyPr lIns="91439" tIns="45719" rIns="91439" bIns="45719" anchor="t">
            <a:noAutofit/>
          </a:bodyPr>
          <a:lstStyle/>
          <a:p>
            <a:pPr/>
          </a:p>
        </p:txBody>
      </p:sp>
      <p:sp>
        <p:nvSpPr>
          <p:cNvPr id="8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el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Titeltext</a:t>
            </a:r>
          </a:p>
        </p:txBody>
      </p:sp>
      <p:sp>
        <p:nvSpPr>
          <p:cNvPr id="3" name="Textebene 1…"/>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Textebene 1</a:t>
            </a:r>
          </a:p>
          <a:p>
            <a:pPr lvl="1"/>
            <a:r>
              <a:t>Textebene 2</a:t>
            </a:r>
          </a:p>
          <a:p>
            <a:pPr lvl="2"/>
            <a:r>
              <a:t>Textebene 3</a:t>
            </a:r>
          </a:p>
          <a:p>
            <a:pPr lvl="3"/>
            <a:r>
              <a:t>Textebene 4</a:t>
            </a:r>
          </a:p>
          <a:p>
            <a:pPr lvl="4"/>
            <a:r>
              <a:t>Textebene 5</a:t>
            </a:r>
          </a:p>
        </p:txBody>
      </p:sp>
      <p:sp>
        <p:nvSpPr>
          <p:cNvPr id="4" name="Foliennummer"/>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pikas.dzlm.de/" TargetMode="External"/><Relationship Id="rId5" Type="http://schemas.openxmlformats.org/officeDocument/2006/relationships/image" Target="../media/image3.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2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3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31"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36" name="Gruppieren"/>
          <p:cNvGrpSpPr/>
          <p:nvPr/>
        </p:nvGrpSpPr>
        <p:grpSpPr>
          <a:xfrm>
            <a:off x="990481" y="3489640"/>
            <a:ext cx="9965986" cy="2266320"/>
            <a:chOff x="-215900" y="-139700"/>
            <a:chExt cx="9965984" cy="2266319"/>
          </a:xfrm>
        </p:grpSpPr>
        <p:sp>
          <p:nvSpPr>
            <p:cNvPr id="132" name="Suchen"/>
            <p:cNvSpPr/>
            <p:nvPr/>
          </p:nvSpPr>
          <p:spPr>
            <a:xfrm>
              <a:off x="117818" y="126649"/>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135" name="Das ist mir aufgefallen:"/>
            <p:cNvGrpSpPr/>
            <p:nvPr/>
          </p:nvGrpSpPr>
          <p:grpSpPr>
            <a:xfrm>
              <a:off x="-215900" y="-139701"/>
              <a:ext cx="9965985" cy="2266321"/>
              <a:chOff x="0" y="0"/>
              <a:chExt cx="9965984" cy="2266319"/>
            </a:xfrm>
          </p:grpSpPr>
          <p:sp>
            <p:nvSpPr>
              <p:cNvPr id="134" name="Das ist mir aufgefallen:"/>
              <p:cNvSpPr txBox="1"/>
              <p:nvPr/>
            </p:nvSpPr>
            <p:spPr>
              <a:xfrm>
                <a:off x="215900" y="139700"/>
                <a:ext cx="9534185" cy="170752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pPr>
                <a:r>
                  <a:t> </a:t>
                </a:r>
              </a:p>
              <a:p>
                <a:pPr algn="l">
                  <a:defRPr sz="5000"/>
                </a:pPr>
                <a:r>
                  <a:t>         </a:t>
                </a:r>
                <a:r>
                  <a:rPr>
                    <a:latin typeface="Comic Sans MS"/>
                    <a:ea typeface="Comic Sans MS"/>
                    <a:cs typeface="Comic Sans MS"/>
                    <a:sym typeface="Comic Sans MS"/>
                  </a:rPr>
                  <a:t>Das ist mir aufgefallen:</a:t>
                </a:r>
                <a:endParaRPr>
                  <a:latin typeface="Comic Sans MS"/>
                  <a:ea typeface="Comic Sans MS"/>
                  <a:cs typeface="Comic Sans MS"/>
                  <a:sym typeface="Comic Sans MS"/>
                </a:endParaRPr>
              </a:p>
            </p:txBody>
          </p:sp>
          <p:pic>
            <p:nvPicPr>
              <p:cNvPr id="133" name="Das ist mir aufgefallen:           Das ist mir aufgefallen:" descr="Das ist mir aufgefallen:           Das ist mir aufgefallen:"/>
              <p:cNvPicPr>
                <a:picLocks noChangeAspect="0"/>
              </p:cNvPicPr>
              <p:nvPr/>
            </p:nvPicPr>
            <p:blipFill>
              <a:blip r:embed="rId3">
                <a:extLst/>
              </a:blip>
              <a:stretch>
                <a:fillRect/>
              </a:stretch>
            </p:blipFill>
            <p:spPr>
              <a:xfrm>
                <a:off x="0" y="0"/>
                <a:ext cx="9965985" cy="2266320"/>
              </a:xfrm>
              <a:prstGeom prst="rect">
                <a:avLst/>
              </a:prstGeom>
              <a:effectLst/>
            </p:spPr>
          </p:pic>
        </p:grpSp>
      </p:grpSp>
      <p:sp>
        <p:nvSpPr>
          <p:cNvPr id="137" name="Dreieck"/>
          <p:cNvSpPr/>
          <p:nvPr/>
        </p:nvSpPr>
        <p:spPr>
          <a:xfrm rot="16102101">
            <a:off x="3321245" y="6734662"/>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8" name="Dreieck"/>
          <p:cNvSpPr/>
          <p:nvPr/>
        </p:nvSpPr>
        <p:spPr>
          <a:xfrm rot="8153828">
            <a:off x="10855363" y="7146573"/>
            <a:ext cx="1968500"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39" name="Dreieck"/>
          <p:cNvSpPr/>
          <p:nvPr/>
        </p:nvSpPr>
        <p:spPr>
          <a:xfrm rot="21540000">
            <a:off x="4850927" y="6734662"/>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0" name="Linie"/>
          <p:cNvSpPr/>
          <p:nvPr/>
        </p:nvSpPr>
        <p:spPr>
          <a:xfrm flipV="1">
            <a:off x="7436778" y="7437241"/>
            <a:ext cx="1955399" cy="57444"/>
          </a:xfrm>
          <a:prstGeom prst="line">
            <a:avLst/>
          </a:prstGeom>
          <a:ln w="190500">
            <a:solidFill>
              <a:srgbClr val="000000"/>
            </a:solidFill>
            <a:miter lim="400000"/>
            <a:tailEnd type="triangle"/>
          </a:ln>
        </p:spPr>
        <p:txBody>
          <a:bodyPr lIns="50800" tIns="50800" rIns="50800" bIns="50800" anchor="ctr"/>
          <a:lstStyle/>
          <a:p>
            <a:pPr/>
          </a:p>
        </p:txBody>
      </p:sp>
      <p:sp>
        <p:nvSpPr>
          <p:cNvPr id="141" name="Aus den zwei kleinen Dreiecken kann ich das mittelgroße Dreieck legen."/>
          <p:cNvSpPr txBox="1"/>
          <p:nvPr/>
        </p:nvSpPr>
        <p:spPr>
          <a:xfrm>
            <a:off x="14022024" y="6625154"/>
            <a:ext cx="9296645" cy="16662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20000"/>
              </a:lnSpc>
              <a:defRPr sz="4000">
                <a:latin typeface="Comic Sans MS"/>
                <a:ea typeface="Comic Sans MS"/>
                <a:cs typeface="Comic Sans MS"/>
                <a:sym typeface="Comic Sans MS"/>
              </a:defRPr>
            </a:pPr>
            <a:r>
              <a:t>Aus den </a:t>
            </a:r>
            <a:r>
              <a:t>zwei kleinen Dreiecken</a:t>
            </a:r>
            <a:r>
              <a:t> kann ich </a:t>
            </a:r>
            <a:r>
              <a:t>das mittelgroße Dreieck</a:t>
            </a:r>
            <a:r>
              <a:t> legen.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43"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44"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45"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sp>
        <p:nvSpPr>
          <p:cNvPr id="146" name="Quadrat"/>
          <p:cNvSpPr/>
          <p:nvPr/>
        </p:nvSpPr>
        <p:spPr>
          <a:xfrm rot="16202915">
            <a:off x="10588964" y="6747074"/>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149" name="Gruppieren"/>
          <p:cNvGrpSpPr/>
          <p:nvPr/>
        </p:nvGrpSpPr>
        <p:grpSpPr>
          <a:xfrm>
            <a:off x="4838623" y="6696205"/>
            <a:ext cx="1447009" cy="1524140"/>
            <a:chOff x="0" y="0"/>
            <a:chExt cx="1447007" cy="1524138"/>
          </a:xfrm>
        </p:grpSpPr>
        <p:sp>
          <p:nvSpPr>
            <p:cNvPr id="147" name="Dreieck"/>
            <p:cNvSpPr/>
            <p:nvPr/>
          </p:nvSpPr>
          <p:spPr>
            <a:xfrm rot="10761172">
              <a:off x="12303" y="7987"/>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48" name="Dreieck"/>
            <p:cNvSpPr/>
            <p:nvPr/>
          </p:nvSpPr>
          <p:spPr>
            <a:xfrm rot="21540000">
              <a:off x="12303" y="89434"/>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50" name="Linie"/>
          <p:cNvSpPr/>
          <p:nvPr/>
        </p:nvSpPr>
        <p:spPr>
          <a:xfrm flipV="1">
            <a:off x="7436778" y="7437241"/>
            <a:ext cx="1955399" cy="57444"/>
          </a:xfrm>
          <a:prstGeom prst="line">
            <a:avLst/>
          </a:prstGeom>
          <a:ln w="190500">
            <a:solidFill>
              <a:srgbClr val="000000"/>
            </a:solidFill>
            <a:miter lim="400000"/>
            <a:tailEnd type="triangle"/>
          </a:ln>
        </p:spPr>
        <p:txBody>
          <a:bodyPr lIns="50800" tIns="50800" rIns="50800" bIns="50800" anchor="ctr"/>
          <a:lstStyle/>
          <a:p>
            <a:pPr/>
          </a:p>
        </p:txBody>
      </p:sp>
      <p:sp>
        <p:nvSpPr>
          <p:cNvPr id="151" name="Aus den zwei kleinen Dreiecken kann ich das Quadrat legen."/>
          <p:cNvSpPr txBox="1"/>
          <p:nvPr/>
        </p:nvSpPr>
        <p:spPr>
          <a:xfrm>
            <a:off x="14022024" y="6625154"/>
            <a:ext cx="9296645" cy="16662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20000"/>
              </a:lnSpc>
              <a:defRPr sz="4000">
                <a:latin typeface="Comic Sans MS"/>
                <a:ea typeface="Comic Sans MS"/>
                <a:cs typeface="Comic Sans MS"/>
                <a:sym typeface="Comic Sans MS"/>
              </a:defRPr>
            </a:pPr>
            <a:r>
              <a:t>Aus den </a:t>
            </a:r>
            <a:r>
              <a:t>zwei kleinen Dreiecken</a:t>
            </a:r>
            <a:r>
              <a:t> kann ich </a:t>
            </a:r>
            <a:r>
              <a:t>das Quadrat</a:t>
            </a:r>
            <a:r>
              <a:t> legen.</a:t>
            </a:r>
          </a:p>
        </p:txBody>
      </p:sp>
      <p:grpSp>
        <p:nvGrpSpPr>
          <p:cNvPr id="156" name="Gruppieren"/>
          <p:cNvGrpSpPr/>
          <p:nvPr/>
        </p:nvGrpSpPr>
        <p:grpSpPr>
          <a:xfrm>
            <a:off x="990481" y="3489640"/>
            <a:ext cx="9965986" cy="2266320"/>
            <a:chOff x="-215900" y="-139700"/>
            <a:chExt cx="9965984" cy="2266319"/>
          </a:xfrm>
        </p:grpSpPr>
        <p:sp>
          <p:nvSpPr>
            <p:cNvPr id="152" name="Suchen"/>
            <p:cNvSpPr/>
            <p:nvPr/>
          </p:nvSpPr>
          <p:spPr>
            <a:xfrm>
              <a:off x="117818" y="126649"/>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155" name="Das ist mir aufgefallen:"/>
            <p:cNvGrpSpPr/>
            <p:nvPr/>
          </p:nvGrpSpPr>
          <p:grpSpPr>
            <a:xfrm>
              <a:off x="-215900" y="-139701"/>
              <a:ext cx="9965985" cy="2266321"/>
              <a:chOff x="0" y="0"/>
              <a:chExt cx="9965984" cy="2266319"/>
            </a:xfrm>
          </p:grpSpPr>
          <p:sp>
            <p:nvSpPr>
              <p:cNvPr id="154" name="Das ist mir aufgefallen:"/>
              <p:cNvSpPr txBox="1"/>
              <p:nvPr/>
            </p:nvSpPr>
            <p:spPr>
              <a:xfrm>
                <a:off x="215900" y="139700"/>
                <a:ext cx="9534185" cy="170752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pPr>
                <a:r>
                  <a:t> </a:t>
                </a:r>
              </a:p>
              <a:p>
                <a:pPr algn="l">
                  <a:defRPr sz="5000"/>
                </a:pPr>
                <a:r>
                  <a:t>         </a:t>
                </a:r>
                <a:r>
                  <a:rPr>
                    <a:latin typeface="Comic Sans MS"/>
                    <a:ea typeface="Comic Sans MS"/>
                    <a:cs typeface="Comic Sans MS"/>
                    <a:sym typeface="Comic Sans MS"/>
                  </a:rPr>
                  <a:t>Das ist mir aufgefallen:</a:t>
                </a:r>
                <a:endParaRPr>
                  <a:latin typeface="Comic Sans MS"/>
                  <a:ea typeface="Comic Sans MS"/>
                  <a:cs typeface="Comic Sans MS"/>
                  <a:sym typeface="Comic Sans MS"/>
                </a:endParaRPr>
              </a:p>
            </p:txBody>
          </p:sp>
          <p:pic>
            <p:nvPicPr>
              <p:cNvPr id="153" name="Das ist mir aufgefallen:           Das ist mir aufgefallen:" descr="Das ist mir aufgefallen:           Das ist mir aufgefallen:"/>
              <p:cNvPicPr>
                <a:picLocks noChangeAspect="0"/>
              </p:cNvPicPr>
              <p:nvPr/>
            </p:nvPicPr>
            <p:blipFill>
              <a:blip r:embed="rId3">
                <a:extLst/>
              </a:blip>
              <a:stretch>
                <a:fillRect/>
              </a:stretch>
            </p:blipFill>
            <p:spPr>
              <a:xfrm>
                <a:off x="0" y="0"/>
                <a:ext cx="9965985" cy="2266320"/>
              </a:xfrm>
              <a:prstGeom prst="rect">
                <a:avLst/>
              </a:prstGeom>
              <a:effectLst/>
            </p:spPr>
          </p:pic>
        </p:grpSp>
      </p:gr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58"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59"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60"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sp>
        <p:nvSpPr>
          <p:cNvPr id="161" name="Dreieck"/>
          <p:cNvSpPr/>
          <p:nvPr/>
        </p:nvSpPr>
        <p:spPr>
          <a:xfrm rot="18785834">
            <a:off x="5081050" y="6261155"/>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62" name="Dreieck"/>
          <p:cNvSpPr/>
          <p:nvPr/>
        </p:nvSpPr>
        <p:spPr>
          <a:xfrm rot="8036851">
            <a:off x="4088525" y="7367419"/>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165" name="Gruppieren"/>
          <p:cNvGrpSpPr/>
          <p:nvPr/>
        </p:nvGrpSpPr>
        <p:grpSpPr>
          <a:xfrm>
            <a:off x="10028674" y="5941254"/>
            <a:ext cx="2993958" cy="3034042"/>
            <a:chOff x="0" y="0"/>
            <a:chExt cx="2993958" cy="3034040"/>
          </a:xfrm>
        </p:grpSpPr>
        <p:sp>
          <p:nvSpPr>
            <p:cNvPr id="163"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64"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66" name="Linie"/>
          <p:cNvSpPr/>
          <p:nvPr/>
        </p:nvSpPr>
        <p:spPr>
          <a:xfrm flipV="1">
            <a:off x="7436778" y="7437241"/>
            <a:ext cx="1955399" cy="57444"/>
          </a:xfrm>
          <a:prstGeom prst="line">
            <a:avLst/>
          </a:prstGeom>
          <a:ln w="190500">
            <a:solidFill>
              <a:srgbClr val="000000"/>
            </a:solidFill>
            <a:miter lim="400000"/>
            <a:tailEnd type="triangle"/>
          </a:ln>
        </p:spPr>
        <p:txBody>
          <a:bodyPr lIns="50800" tIns="50800" rIns="50800" bIns="50800" anchor="ctr"/>
          <a:lstStyle/>
          <a:p>
            <a:pPr/>
          </a:p>
        </p:txBody>
      </p:sp>
      <p:sp>
        <p:nvSpPr>
          <p:cNvPr id="167" name="Aus den zwei kleinen Dreiecken kann ich das Parallelogramm legen."/>
          <p:cNvSpPr txBox="1"/>
          <p:nvPr/>
        </p:nvSpPr>
        <p:spPr>
          <a:xfrm>
            <a:off x="14022024" y="6625154"/>
            <a:ext cx="9296645" cy="16662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20000"/>
              </a:lnSpc>
              <a:defRPr sz="4000">
                <a:latin typeface="Comic Sans MS"/>
                <a:ea typeface="Comic Sans MS"/>
                <a:cs typeface="Comic Sans MS"/>
                <a:sym typeface="Comic Sans MS"/>
              </a:defRPr>
            </a:pPr>
            <a:r>
              <a:t>Aus den </a:t>
            </a:r>
            <a:r>
              <a:t>zwei kleinen Dreiecken</a:t>
            </a:r>
            <a:r>
              <a:t> kann ich </a:t>
            </a:r>
            <a:r>
              <a:t>das Parallelogramm</a:t>
            </a:r>
            <a:r>
              <a:rPr>
                <a:solidFill>
                  <a:srgbClr val="D5D5D5"/>
                </a:solidFill>
              </a:rPr>
              <a:t> </a:t>
            </a:r>
            <a:r>
              <a:t>legen.</a:t>
            </a:r>
          </a:p>
        </p:txBody>
      </p:sp>
      <p:grpSp>
        <p:nvGrpSpPr>
          <p:cNvPr id="172" name="Gruppieren"/>
          <p:cNvGrpSpPr/>
          <p:nvPr/>
        </p:nvGrpSpPr>
        <p:grpSpPr>
          <a:xfrm>
            <a:off x="990481" y="3489640"/>
            <a:ext cx="9965986" cy="2266320"/>
            <a:chOff x="-215900" y="-139700"/>
            <a:chExt cx="9965984" cy="2266319"/>
          </a:xfrm>
        </p:grpSpPr>
        <p:sp>
          <p:nvSpPr>
            <p:cNvPr id="168" name="Suchen"/>
            <p:cNvSpPr/>
            <p:nvPr/>
          </p:nvSpPr>
          <p:spPr>
            <a:xfrm>
              <a:off x="117818" y="126649"/>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171" name="Das ist mir aufgefallen:"/>
            <p:cNvGrpSpPr/>
            <p:nvPr/>
          </p:nvGrpSpPr>
          <p:grpSpPr>
            <a:xfrm>
              <a:off x="-215900" y="-139701"/>
              <a:ext cx="9965985" cy="2266321"/>
              <a:chOff x="0" y="0"/>
              <a:chExt cx="9965984" cy="2266319"/>
            </a:xfrm>
          </p:grpSpPr>
          <p:sp>
            <p:nvSpPr>
              <p:cNvPr id="170" name="Das ist mir aufgefallen:"/>
              <p:cNvSpPr txBox="1"/>
              <p:nvPr/>
            </p:nvSpPr>
            <p:spPr>
              <a:xfrm>
                <a:off x="215900" y="139700"/>
                <a:ext cx="9534185" cy="170752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pPr>
                <a:r>
                  <a:t> </a:t>
                </a:r>
              </a:p>
              <a:p>
                <a:pPr algn="l">
                  <a:defRPr sz="5000"/>
                </a:pPr>
                <a:r>
                  <a:t>         </a:t>
                </a:r>
                <a:r>
                  <a:rPr>
                    <a:latin typeface="Comic Sans MS"/>
                    <a:ea typeface="Comic Sans MS"/>
                    <a:cs typeface="Comic Sans MS"/>
                    <a:sym typeface="Comic Sans MS"/>
                  </a:rPr>
                  <a:t>Das ist mir aufgefallen:</a:t>
                </a:r>
                <a:endParaRPr>
                  <a:latin typeface="Comic Sans MS"/>
                  <a:ea typeface="Comic Sans MS"/>
                  <a:cs typeface="Comic Sans MS"/>
                  <a:sym typeface="Comic Sans MS"/>
                </a:endParaRPr>
              </a:p>
            </p:txBody>
          </p:sp>
          <p:pic>
            <p:nvPicPr>
              <p:cNvPr id="169" name="Das ist mir aufgefallen:           Das ist mir aufgefallen:" descr="Das ist mir aufgefallen:           Das ist mir aufgefallen:"/>
              <p:cNvPicPr>
                <a:picLocks noChangeAspect="0"/>
              </p:cNvPicPr>
              <p:nvPr/>
            </p:nvPicPr>
            <p:blipFill>
              <a:blip r:embed="rId3">
                <a:extLst/>
              </a:blip>
              <a:stretch>
                <a:fillRect/>
              </a:stretch>
            </p:blipFill>
            <p:spPr>
              <a:xfrm>
                <a:off x="0" y="0"/>
                <a:ext cx="9965985" cy="2266320"/>
              </a:xfrm>
              <a:prstGeom prst="rect">
                <a:avLst/>
              </a:prstGeom>
              <a:effectLst/>
            </p:spPr>
          </p:pic>
        </p:grpSp>
      </p:gr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74"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75"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76"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sp>
        <p:nvSpPr>
          <p:cNvPr id="177" name="Dreieck"/>
          <p:cNvSpPr/>
          <p:nvPr/>
        </p:nvSpPr>
        <p:spPr>
          <a:xfrm rot="8041888">
            <a:off x="4435967" y="8377856"/>
            <a:ext cx="1455840" cy="145584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8" name="Dreieck"/>
          <p:cNvSpPr/>
          <p:nvPr/>
        </p:nvSpPr>
        <p:spPr>
          <a:xfrm rot="13422396">
            <a:off x="3371477" y="7387964"/>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9" name="Dreieck"/>
          <p:cNvSpPr/>
          <p:nvPr/>
        </p:nvSpPr>
        <p:spPr>
          <a:xfrm rot="8175829">
            <a:off x="9353519" y="7660124"/>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80" name="Linie"/>
          <p:cNvSpPr/>
          <p:nvPr/>
        </p:nvSpPr>
        <p:spPr>
          <a:xfrm flipV="1">
            <a:off x="6614335" y="7437241"/>
            <a:ext cx="1955398" cy="57444"/>
          </a:xfrm>
          <a:prstGeom prst="line">
            <a:avLst/>
          </a:prstGeom>
          <a:ln w="190500">
            <a:solidFill>
              <a:srgbClr val="000000"/>
            </a:solidFill>
            <a:miter lim="400000"/>
            <a:tailEnd type="triangle"/>
          </a:ln>
        </p:spPr>
        <p:txBody>
          <a:bodyPr lIns="50800" tIns="50800" rIns="50800" bIns="50800" anchor="ctr"/>
          <a:lstStyle/>
          <a:p>
            <a:pPr/>
          </a:p>
        </p:txBody>
      </p:sp>
      <p:sp>
        <p:nvSpPr>
          <p:cNvPr id="181" name="Dreieck"/>
          <p:cNvSpPr/>
          <p:nvPr/>
        </p:nvSpPr>
        <p:spPr>
          <a:xfrm rot="16132289">
            <a:off x="2045678" y="7089514"/>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82" name="Aus den zwei kleinen Dreiecken und dem mittelgroßen Dreieck kann ich     ein großes Dreieck legen."/>
          <p:cNvSpPr txBox="1"/>
          <p:nvPr/>
        </p:nvSpPr>
        <p:spPr>
          <a:xfrm>
            <a:off x="13425676" y="6813924"/>
            <a:ext cx="9296645" cy="25196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20000"/>
              </a:lnSpc>
              <a:defRPr sz="4000">
                <a:latin typeface="Comic Sans MS"/>
                <a:ea typeface="Comic Sans MS"/>
                <a:cs typeface="Comic Sans MS"/>
                <a:sym typeface="Comic Sans MS"/>
              </a:defRPr>
            </a:pPr>
            <a:r>
              <a:t>Aus den </a:t>
            </a:r>
            <a:r>
              <a:t>zwei kleinen Dreiecken</a:t>
            </a:r>
            <a:r>
              <a:t> und dem </a:t>
            </a:r>
            <a:r>
              <a:t>mittelgroßen Dreieck</a:t>
            </a:r>
            <a:r>
              <a:t> kann ich     </a:t>
            </a:r>
            <a:r>
              <a:t>ein großes Dreieck</a:t>
            </a:r>
            <a:r>
              <a:rPr>
                <a:solidFill>
                  <a:srgbClr val="D5D5D5"/>
                </a:solidFill>
              </a:rPr>
              <a:t> </a:t>
            </a:r>
            <a:r>
              <a:t>legen.</a:t>
            </a:r>
          </a:p>
        </p:txBody>
      </p:sp>
      <p:grpSp>
        <p:nvGrpSpPr>
          <p:cNvPr id="187" name="Gruppieren"/>
          <p:cNvGrpSpPr/>
          <p:nvPr/>
        </p:nvGrpSpPr>
        <p:grpSpPr>
          <a:xfrm>
            <a:off x="990481" y="3489640"/>
            <a:ext cx="9965986" cy="2266320"/>
            <a:chOff x="-215900" y="-139700"/>
            <a:chExt cx="9965984" cy="2266319"/>
          </a:xfrm>
        </p:grpSpPr>
        <p:sp>
          <p:nvSpPr>
            <p:cNvPr id="183" name="Suchen"/>
            <p:cNvSpPr/>
            <p:nvPr/>
          </p:nvSpPr>
          <p:spPr>
            <a:xfrm>
              <a:off x="117818" y="126649"/>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186" name="Das ist mir aufgefallen:"/>
            <p:cNvGrpSpPr/>
            <p:nvPr/>
          </p:nvGrpSpPr>
          <p:grpSpPr>
            <a:xfrm>
              <a:off x="-215900" y="-139701"/>
              <a:ext cx="9965985" cy="2266321"/>
              <a:chOff x="0" y="0"/>
              <a:chExt cx="9965984" cy="2266319"/>
            </a:xfrm>
          </p:grpSpPr>
          <p:sp>
            <p:nvSpPr>
              <p:cNvPr id="185" name="Das ist mir aufgefallen:"/>
              <p:cNvSpPr txBox="1"/>
              <p:nvPr/>
            </p:nvSpPr>
            <p:spPr>
              <a:xfrm>
                <a:off x="215900" y="139700"/>
                <a:ext cx="9534185" cy="170752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pPr>
                <a:r>
                  <a:t> </a:t>
                </a:r>
              </a:p>
              <a:p>
                <a:pPr algn="l">
                  <a:defRPr sz="5000"/>
                </a:pPr>
                <a:r>
                  <a:t>         </a:t>
                </a:r>
                <a:r>
                  <a:rPr>
                    <a:latin typeface="Comic Sans MS"/>
                    <a:ea typeface="Comic Sans MS"/>
                    <a:cs typeface="Comic Sans MS"/>
                    <a:sym typeface="Comic Sans MS"/>
                  </a:rPr>
                  <a:t>Das ist mir aufgefallen:</a:t>
                </a:r>
                <a:endParaRPr>
                  <a:latin typeface="Comic Sans MS"/>
                  <a:ea typeface="Comic Sans MS"/>
                  <a:cs typeface="Comic Sans MS"/>
                  <a:sym typeface="Comic Sans MS"/>
                </a:endParaRPr>
              </a:p>
            </p:txBody>
          </p:sp>
          <p:pic>
            <p:nvPicPr>
              <p:cNvPr id="184" name="Das ist mir aufgefallen:           Das ist mir aufgefallen:" descr="Das ist mir aufgefallen:           Das ist mir aufgefallen:"/>
              <p:cNvPicPr>
                <a:picLocks noChangeAspect="0"/>
              </p:cNvPicPr>
              <p:nvPr/>
            </p:nvPicPr>
            <p:blipFill>
              <a:blip r:embed="rId3">
                <a:extLst/>
              </a:blip>
              <a:stretch>
                <a:fillRect/>
              </a:stretch>
            </p:blipFill>
            <p:spPr>
              <a:xfrm>
                <a:off x="0" y="0"/>
                <a:ext cx="9965985" cy="2266320"/>
              </a:xfrm>
              <a:prstGeom prst="rect">
                <a:avLst/>
              </a:prstGeom>
              <a:effectLst/>
            </p:spPr>
          </p:pic>
        </p:grpSp>
      </p:gr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8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9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91"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sp>
        <p:nvSpPr>
          <p:cNvPr id="192" name="Dreieck"/>
          <p:cNvSpPr/>
          <p:nvPr/>
        </p:nvSpPr>
        <p:spPr>
          <a:xfrm rot="8041888">
            <a:off x="4813251" y="8154871"/>
            <a:ext cx="1455840" cy="145584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3" name="Dreieck"/>
          <p:cNvSpPr/>
          <p:nvPr/>
        </p:nvSpPr>
        <p:spPr>
          <a:xfrm rot="8058017">
            <a:off x="2552033" y="8162364"/>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4" name="Dreieck"/>
          <p:cNvSpPr/>
          <p:nvPr/>
        </p:nvSpPr>
        <p:spPr>
          <a:xfrm rot="8175829">
            <a:off x="9444392" y="7660124"/>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95" name="Linie"/>
          <p:cNvSpPr/>
          <p:nvPr/>
        </p:nvSpPr>
        <p:spPr>
          <a:xfrm flipV="1">
            <a:off x="6948858" y="7437241"/>
            <a:ext cx="1955398" cy="57444"/>
          </a:xfrm>
          <a:prstGeom prst="line">
            <a:avLst/>
          </a:prstGeom>
          <a:ln w="190500">
            <a:solidFill>
              <a:srgbClr val="000000"/>
            </a:solidFill>
            <a:miter lim="400000"/>
            <a:tailEnd type="triangle"/>
          </a:ln>
        </p:spPr>
        <p:txBody>
          <a:bodyPr lIns="50800" tIns="50800" rIns="50800" bIns="50800" anchor="ctr"/>
          <a:lstStyle/>
          <a:p>
            <a:pPr/>
          </a:p>
        </p:txBody>
      </p:sp>
      <p:sp>
        <p:nvSpPr>
          <p:cNvPr id="196" name="Quadrat"/>
          <p:cNvSpPr/>
          <p:nvPr/>
        </p:nvSpPr>
        <p:spPr>
          <a:xfrm rot="13455139">
            <a:off x="3652939" y="7142310"/>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7" name="Aus den zwei kleinen Dreiecken und dem Quadrat kann ich…"/>
          <p:cNvSpPr txBox="1"/>
          <p:nvPr/>
        </p:nvSpPr>
        <p:spPr>
          <a:xfrm>
            <a:off x="13588316" y="6839324"/>
            <a:ext cx="9296645" cy="25196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20000"/>
              </a:lnSpc>
              <a:defRPr sz="4000">
                <a:latin typeface="Comic Sans MS"/>
                <a:ea typeface="Comic Sans MS"/>
                <a:cs typeface="Comic Sans MS"/>
                <a:sym typeface="Comic Sans MS"/>
              </a:defRPr>
            </a:pPr>
            <a:r>
              <a:t>Aus den </a:t>
            </a:r>
            <a:r>
              <a:t>zwei kleinen Dreiecken</a:t>
            </a:r>
            <a:r>
              <a:t> und dem </a:t>
            </a:r>
            <a:r>
              <a:t>Quadrat</a:t>
            </a:r>
            <a:r>
              <a:t> kann ich </a:t>
            </a:r>
          </a:p>
          <a:p>
            <a:pPr>
              <a:lnSpc>
                <a:spcPct val="120000"/>
              </a:lnSpc>
              <a:defRPr sz="4000">
                <a:latin typeface="Comic Sans MS"/>
                <a:ea typeface="Comic Sans MS"/>
                <a:cs typeface="Comic Sans MS"/>
                <a:sym typeface="Comic Sans MS"/>
              </a:defRPr>
            </a:pPr>
            <a:r>
              <a:t>ein großes Dreieck</a:t>
            </a:r>
            <a:r>
              <a:rPr>
                <a:solidFill>
                  <a:srgbClr val="D5D5D5"/>
                </a:solidFill>
              </a:rPr>
              <a:t> </a:t>
            </a:r>
            <a:r>
              <a:t>legen.</a:t>
            </a:r>
          </a:p>
        </p:txBody>
      </p:sp>
      <p:grpSp>
        <p:nvGrpSpPr>
          <p:cNvPr id="202" name="Gruppieren"/>
          <p:cNvGrpSpPr/>
          <p:nvPr/>
        </p:nvGrpSpPr>
        <p:grpSpPr>
          <a:xfrm>
            <a:off x="990481" y="3489640"/>
            <a:ext cx="9965986" cy="2266320"/>
            <a:chOff x="-215900" y="-139700"/>
            <a:chExt cx="9965984" cy="2266319"/>
          </a:xfrm>
        </p:grpSpPr>
        <p:sp>
          <p:nvSpPr>
            <p:cNvPr id="198" name="Suchen"/>
            <p:cNvSpPr/>
            <p:nvPr/>
          </p:nvSpPr>
          <p:spPr>
            <a:xfrm>
              <a:off x="117818" y="126649"/>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201" name="Das ist mir aufgefallen:"/>
            <p:cNvGrpSpPr/>
            <p:nvPr/>
          </p:nvGrpSpPr>
          <p:grpSpPr>
            <a:xfrm>
              <a:off x="-215900" y="-139701"/>
              <a:ext cx="9965985" cy="2266321"/>
              <a:chOff x="0" y="0"/>
              <a:chExt cx="9965984" cy="2266319"/>
            </a:xfrm>
          </p:grpSpPr>
          <p:sp>
            <p:nvSpPr>
              <p:cNvPr id="200" name="Das ist mir aufgefallen:"/>
              <p:cNvSpPr txBox="1"/>
              <p:nvPr/>
            </p:nvSpPr>
            <p:spPr>
              <a:xfrm>
                <a:off x="215900" y="139700"/>
                <a:ext cx="9534185" cy="170752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pPr>
                <a:r>
                  <a:t> </a:t>
                </a:r>
              </a:p>
              <a:p>
                <a:pPr algn="l">
                  <a:defRPr sz="5000"/>
                </a:pPr>
                <a:r>
                  <a:t>         </a:t>
                </a:r>
                <a:r>
                  <a:rPr>
                    <a:latin typeface="Comic Sans MS"/>
                    <a:ea typeface="Comic Sans MS"/>
                    <a:cs typeface="Comic Sans MS"/>
                    <a:sym typeface="Comic Sans MS"/>
                  </a:rPr>
                  <a:t>Das ist mir aufgefallen:</a:t>
                </a:r>
                <a:endParaRPr>
                  <a:latin typeface="Comic Sans MS"/>
                  <a:ea typeface="Comic Sans MS"/>
                  <a:cs typeface="Comic Sans MS"/>
                  <a:sym typeface="Comic Sans MS"/>
                </a:endParaRPr>
              </a:p>
            </p:txBody>
          </p:sp>
          <p:pic>
            <p:nvPicPr>
              <p:cNvPr id="199" name="Das ist mir aufgefallen:           Das ist mir aufgefallen:" descr="Das ist mir aufgefallen:           Das ist mir aufgefallen:"/>
              <p:cNvPicPr>
                <a:picLocks noChangeAspect="0"/>
              </p:cNvPicPr>
              <p:nvPr/>
            </p:nvPicPr>
            <p:blipFill>
              <a:blip r:embed="rId3">
                <a:extLst/>
              </a:blip>
              <a:stretch>
                <a:fillRect/>
              </a:stretch>
            </p:blipFill>
            <p:spPr>
              <a:xfrm>
                <a:off x="0" y="0"/>
                <a:ext cx="9965985" cy="2266320"/>
              </a:xfrm>
              <a:prstGeom prst="rect">
                <a:avLst/>
              </a:prstGeom>
              <a:effectLst/>
            </p:spPr>
          </p:pic>
        </p:grpSp>
      </p:gr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04"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05"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06"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sp>
        <p:nvSpPr>
          <p:cNvPr id="207" name="Dreieck"/>
          <p:cNvSpPr/>
          <p:nvPr/>
        </p:nvSpPr>
        <p:spPr>
          <a:xfrm rot="8041888">
            <a:off x="4443546" y="8377856"/>
            <a:ext cx="1455841" cy="145584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08" name="Dreieck"/>
          <p:cNvSpPr/>
          <p:nvPr/>
        </p:nvSpPr>
        <p:spPr>
          <a:xfrm rot="8028923">
            <a:off x="3371477" y="7337164"/>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09" name="Dreieck"/>
          <p:cNvSpPr/>
          <p:nvPr/>
        </p:nvSpPr>
        <p:spPr>
          <a:xfrm rot="8175829">
            <a:off x="10681748" y="7660124"/>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grpSp>
        <p:nvGrpSpPr>
          <p:cNvPr id="212" name="Gruppieren"/>
          <p:cNvGrpSpPr/>
          <p:nvPr/>
        </p:nvGrpSpPr>
        <p:grpSpPr>
          <a:xfrm>
            <a:off x="2068377" y="7082812"/>
            <a:ext cx="2993959" cy="3034042"/>
            <a:chOff x="0" y="0"/>
            <a:chExt cx="2993958" cy="3034040"/>
          </a:xfrm>
        </p:grpSpPr>
        <p:sp>
          <p:nvSpPr>
            <p:cNvPr id="210"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11"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13" name="Linie"/>
          <p:cNvSpPr/>
          <p:nvPr/>
        </p:nvSpPr>
        <p:spPr>
          <a:xfrm flipV="1">
            <a:off x="7436778" y="7437241"/>
            <a:ext cx="1955399" cy="57444"/>
          </a:xfrm>
          <a:prstGeom prst="line">
            <a:avLst/>
          </a:prstGeom>
          <a:ln w="190500">
            <a:solidFill>
              <a:srgbClr val="000000"/>
            </a:solidFill>
            <a:miter lim="400000"/>
            <a:tailEnd type="triangle"/>
          </a:ln>
        </p:spPr>
        <p:txBody>
          <a:bodyPr lIns="50800" tIns="50800" rIns="50800" bIns="50800" anchor="ctr"/>
          <a:lstStyle/>
          <a:p>
            <a:pPr/>
          </a:p>
        </p:txBody>
      </p:sp>
      <p:sp>
        <p:nvSpPr>
          <p:cNvPr id="214" name="Aus den zwei kleinen Dreiecken und dem Parallelogramm kann ich…"/>
          <p:cNvSpPr txBox="1"/>
          <p:nvPr/>
        </p:nvSpPr>
        <p:spPr>
          <a:xfrm>
            <a:off x="14103343" y="6839324"/>
            <a:ext cx="9296645" cy="25196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nSpc>
                <a:spcPct val="120000"/>
              </a:lnSpc>
              <a:defRPr sz="4000">
                <a:latin typeface="Comic Sans MS"/>
                <a:ea typeface="Comic Sans MS"/>
                <a:cs typeface="Comic Sans MS"/>
                <a:sym typeface="Comic Sans MS"/>
              </a:defRPr>
            </a:pPr>
            <a:r>
              <a:t>Aus den </a:t>
            </a:r>
            <a:r>
              <a:t>zwei kleinen Dreiecken</a:t>
            </a:r>
            <a:r>
              <a:t> und dem </a:t>
            </a:r>
            <a:r>
              <a:t>Parallelogramm</a:t>
            </a:r>
            <a:r>
              <a:t> kann ich </a:t>
            </a:r>
          </a:p>
          <a:p>
            <a:pPr>
              <a:lnSpc>
                <a:spcPct val="120000"/>
              </a:lnSpc>
              <a:defRPr sz="4000">
                <a:latin typeface="Comic Sans MS"/>
                <a:ea typeface="Comic Sans MS"/>
                <a:cs typeface="Comic Sans MS"/>
                <a:sym typeface="Comic Sans MS"/>
              </a:defRPr>
            </a:pPr>
            <a:r>
              <a:t>ein großes Dreieck</a:t>
            </a:r>
            <a:r>
              <a:rPr>
                <a:solidFill>
                  <a:srgbClr val="D5D5D5"/>
                </a:solidFill>
              </a:rPr>
              <a:t> </a:t>
            </a:r>
            <a:r>
              <a:t>legen.</a:t>
            </a:r>
          </a:p>
        </p:txBody>
      </p:sp>
      <p:grpSp>
        <p:nvGrpSpPr>
          <p:cNvPr id="219" name="Gruppieren"/>
          <p:cNvGrpSpPr/>
          <p:nvPr/>
        </p:nvGrpSpPr>
        <p:grpSpPr>
          <a:xfrm>
            <a:off x="990481" y="3489640"/>
            <a:ext cx="9965986" cy="2266320"/>
            <a:chOff x="-215900" y="-139700"/>
            <a:chExt cx="9965984" cy="2266319"/>
          </a:xfrm>
        </p:grpSpPr>
        <p:sp>
          <p:nvSpPr>
            <p:cNvPr id="215" name="Suchen"/>
            <p:cNvSpPr/>
            <p:nvPr/>
          </p:nvSpPr>
          <p:spPr>
            <a:xfrm>
              <a:off x="117818" y="126649"/>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218" name="Das ist mir aufgefallen:"/>
            <p:cNvGrpSpPr/>
            <p:nvPr/>
          </p:nvGrpSpPr>
          <p:grpSpPr>
            <a:xfrm>
              <a:off x="-215900" y="-139701"/>
              <a:ext cx="9965985" cy="2266321"/>
              <a:chOff x="0" y="0"/>
              <a:chExt cx="9965984" cy="2266319"/>
            </a:xfrm>
          </p:grpSpPr>
          <p:sp>
            <p:nvSpPr>
              <p:cNvPr id="217" name="Das ist mir aufgefallen:"/>
              <p:cNvSpPr txBox="1"/>
              <p:nvPr/>
            </p:nvSpPr>
            <p:spPr>
              <a:xfrm>
                <a:off x="215900" y="139700"/>
                <a:ext cx="9534185" cy="170752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pPr>
                <a:r>
                  <a:t> </a:t>
                </a:r>
              </a:p>
              <a:p>
                <a:pPr algn="l">
                  <a:defRPr sz="5000"/>
                </a:pPr>
                <a:r>
                  <a:t>         </a:t>
                </a:r>
                <a:r>
                  <a:rPr>
                    <a:latin typeface="Comic Sans MS"/>
                    <a:ea typeface="Comic Sans MS"/>
                    <a:cs typeface="Comic Sans MS"/>
                    <a:sym typeface="Comic Sans MS"/>
                  </a:rPr>
                  <a:t>Das ist mir aufgefallen:</a:t>
                </a:r>
                <a:endParaRPr>
                  <a:latin typeface="Comic Sans MS"/>
                  <a:ea typeface="Comic Sans MS"/>
                  <a:cs typeface="Comic Sans MS"/>
                  <a:sym typeface="Comic Sans MS"/>
                </a:endParaRPr>
              </a:p>
            </p:txBody>
          </p:sp>
          <p:pic>
            <p:nvPicPr>
              <p:cNvPr id="216" name="Das ist mir aufgefallen:           Das ist mir aufgefallen:" descr="Das ist mir aufgefallen:           Das ist mir aufgefallen:"/>
              <p:cNvPicPr>
                <a:picLocks noChangeAspect="0"/>
              </p:cNvPicPr>
              <p:nvPr/>
            </p:nvPicPr>
            <p:blipFill>
              <a:blip r:embed="rId3">
                <a:extLst/>
              </a:blip>
              <a:stretch>
                <a:fillRect/>
              </a:stretch>
            </p:blipFill>
            <p:spPr>
              <a:xfrm>
                <a:off x="0" y="0"/>
                <a:ext cx="9965985" cy="2266320"/>
              </a:xfrm>
              <a:prstGeom prst="rect">
                <a:avLst/>
              </a:prstGeom>
              <a:effectLst/>
            </p:spPr>
          </p:pic>
        </p:grpSp>
      </p:gr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21"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222"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23" name="Diese Folie gehört zum Material und darf nicht entfernt werden."/>
          <p:cNvSpPr txBox="1"/>
          <p:nvPr/>
        </p:nvSpPr>
        <p:spPr>
          <a:xfrm>
            <a:off x="4565153" y="2929558"/>
            <a:ext cx="15181454" cy="762941"/>
          </a:xfrm>
          <a:prstGeom prst="rect">
            <a:avLst/>
          </a:prstGeom>
          <a:ln w="12700">
            <a:miter lim="400000"/>
          </a:ln>
          <a:extLst>
            <a:ext uri="{C572A759-6A51-4108-AA02-DFA0A04FC94B}">
              <ma14:wrappingTextBoxFlag xmlns:ma14="http://schemas.microsoft.com/office/mac/drawingml/2011/main" val="1"/>
            </a:ext>
          </a:extLst>
        </p:spPr>
        <p:txBody>
          <a:bodyPr wrap="none" lIns="71437" tIns="71437" rIns="71437" bIns="71437" anchor="ctr">
            <a:spAutoFit/>
          </a:bodyPr>
          <a:lstStyle>
            <a:lvl1pPr algn="l" defTabSz="2438339">
              <a:lnSpc>
                <a:spcPct val="90000"/>
              </a:lnSpc>
              <a:spcBef>
                <a:spcPts val="4500"/>
              </a:spcBef>
              <a:defRPr b="0" sz="4200">
                <a:solidFill>
                  <a:schemeClr val="accent1">
                    <a:lumOff val="-13575"/>
                  </a:schemeClr>
                </a:solidFill>
              </a:defRPr>
            </a:lvl1pPr>
          </a:lstStyle>
          <a:p>
            <a:pPr/>
            <a:r>
              <a:t>Diese Folie gehört zum Material und darf nicht entfernt werden.</a:t>
            </a:r>
          </a:p>
        </p:txBody>
      </p:sp>
      <p:sp>
        <p:nvSpPr>
          <p:cNvPr id="224" name="Dieses Material wurde vom PIKAS-Team für das Deutsche Zentrum für Lehrerbildung Mathematik (DZLM) konzipiert und kann, soweit nicht anderweitig gekennzeichnet, unter der Creative Commons Lizenz BY-SA: Namensnennung – Weitergabe unter gleichen Bedingungen"/>
          <p:cNvSpPr txBox="1"/>
          <p:nvPr/>
        </p:nvSpPr>
        <p:spPr>
          <a:xfrm>
            <a:off x="991939" y="5446011"/>
            <a:ext cx="22327883" cy="55149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l" defTabSz="642937">
              <a:defRPr b="0" sz="3500">
                <a:latin typeface="Open Sans"/>
                <a:ea typeface="Open Sans"/>
                <a:cs typeface="Open Sans"/>
                <a:sym typeface="Open Sans"/>
              </a:defRPr>
            </a:pPr>
            <a:r>
              <a:t>Dieses Material wurde vom PIKAS-Team für das Deutsche Zentrum für Lehrerbildung Mathematik (DZLM) konzipiert und kann, soweit nicht anderweitig gekennzeichnet, unter der </a:t>
            </a:r>
            <a:r>
              <a:rPr>
                <a:solidFill>
                  <a:schemeClr val="accent1">
                    <a:lumOff val="-13575"/>
                  </a:schemeClr>
                </a:solidFill>
              </a:rPr>
              <a:t>Creative Commons Lizenz BY-SA: Namensnennung – Weitergabe unter gleichen Bedingungen 4.0 </a:t>
            </a:r>
            <a:r>
              <a:rPr>
                <a:solidFill>
                  <a:srgbClr val="4472C4"/>
                </a:solidFill>
              </a:rPr>
              <a:t>International </a:t>
            </a:r>
            <a:r>
              <a:t>weiterverwendet werden.</a:t>
            </a:r>
          </a:p>
          <a:p>
            <a:pPr algn="l" defTabSz="642937">
              <a:defRPr b="0" sz="3500">
                <a:latin typeface="Open Sans"/>
                <a:ea typeface="Open Sans"/>
                <a:cs typeface="Open Sans"/>
                <a:sym typeface="Open Sans"/>
              </a:defRPr>
            </a:pPr>
            <a:r>
              <a:t>Das bedeutet: Alle Folien und Materialien können für Zwecke der Aus- und Fortbildung sowie der Unterrichtsvorbereitung unter der Bedingung heruntergeladen, verändert und genutzt werden, dass alle Quellenangaben erhalten bleiben, PIKAS als Urheber genannt und das neu entstandene Material unter den gleichen Bedingungen weitergegeben wird.</a:t>
            </a:r>
          </a:p>
          <a:p>
            <a:pPr algn="l" defTabSz="642937">
              <a:defRPr b="0" sz="3500">
                <a:latin typeface="Open Sans"/>
                <a:ea typeface="Open Sans"/>
                <a:cs typeface="Open Sans"/>
                <a:sym typeface="Open Sans"/>
              </a:defRPr>
            </a:pPr>
            <a:r>
              <a:t>Bildnachweise und Zitatquellen finden sich auf den jeweiligen Folien bzw. in den Zusatzmaterialien.</a:t>
            </a:r>
          </a:p>
          <a:p>
            <a:pPr algn="l" defTabSz="642937">
              <a:defRPr b="0" sz="3500">
                <a:latin typeface="Open Sans"/>
                <a:ea typeface="Open Sans"/>
                <a:cs typeface="Open Sans"/>
                <a:sym typeface="Open Sans"/>
              </a:defRPr>
            </a:pPr>
            <a:r>
              <a:t>Weitere Hinweise und Informationen zu PIKAS finden Sie unter </a:t>
            </a:r>
            <a:r>
              <a:rPr u="sng">
                <a:solidFill>
                  <a:srgbClr val="0000EE"/>
                </a:solidFill>
                <a:uFill>
                  <a:solidFill>
                    <a:srgbClr val="0000EE"/>
                  </a:solidFill>
                </a:uFill>
                <a:hlinkClick r:id="rId4" invalidUrl="" action="" tgtFrame="" tooltip="" history="1" highlightClick="0" endSnd="0"/>
              </a:rPr>
              <a:t>http://pikas.dzlm.de</a:t>
            </a:r>
            <a:r>
              <a:t>. </a:t>
            </a:r>
          </a:p>
        </p:txBody>
      </p:sp>
      <p:pic>
        <p:nvPicPr>
          <p:cNvPr id="225" name="Bild" descr="Bild"/>
          <p:cNvPicPr>
            <a:picLocks noChangeAspect="1"/>
          </p:cNvPicPr>
          <p:nvPr/>
        </p:nvPicPr>
        <p:blipFill>
          <a:blip r:embed="rId5">
            <a:extLst/>
          </a:blip>
          <a:stretch>
            <a:fillRect/>
          </a:stretch>
        </p:blipFill>
        <p:spPr>
          <a:xfrm>
            <a:off x="20870183" y="4578976"/>
            <a:ext cx="1982392" cy="696516"/>
          </a:xfrm>
          <a:prstGeom prst="rect">
            <a:avLst/>
          </a:prstGeom>
          <a:ln w="12700">
            <a:miter lim="400000"/>
          </a:ln>
        </p:spPr>
      </p:pic>
      <p:grpSp>
        <p:nvGrpSpPr>
          <p:cNvPr id="228" name="Hinweise zu den Lizenzbedingungen"/>
          <p:cNvGrpSpPr/>
          <p:nvPr/>
        </p:nvGrpSpPr>
        <p:grpSpPr>
          <a:xfrm>
            <a:off x="5920922" y="1261687"/>
            <a:ext cx="12542154" cy="1238569"/>
            <a:chOff x="0" y="0"/>
            <a:chExt cx="12542153" cy="1238568"/>
          </a:xfrm>
        </p:grpSpPr>
        <p:sp>
          <p:nvSpPr>
            <p:cNvPr id="227" name="Hinweise zu den Lizenzbedingungen"/>
            <p:cNvSpPr txBox="1"/>
            <p:nvPr/>
          </p:nvSpPr>
          <p:spPr>
            <a:xfrm>
              <a:off x="152400" y="101600"/>
              <a:ext cx="12237354" cy="832169"/>
            </a:xfrm>
            <a:prstGeom prst="rect">
              <a:avLst/>
            </a:prstGeom>
            <a:solidFill>
              <a:srgbClr val="FFFFFF"/>
            </a:solidFill>
            <a:ln>
              <a:noFill/>
            </a:ln>
            <a:effectLst/>
            <a:extLst>
              <a:ext uri="{C572A759-6A51-4108-AA02-DFA0A04FC94B}">
                <ma14:wrappingTextBoxFlag xmlns:ma14="http://schemas.microsoft.com/office/mac/drawingml/2011/main" val="1"/>
              </a:ext>
            </a:extLst>
          </p:spPr>
          <p:txBody>
            <a:bodyPr wrap="square" lIns="53578" tIns="53578" rIns="53578" bIns="53578" numCol="1" anchor="t">
              <a:normAutofit fontScale="100000" lnSpcReduction="0"/>
            </a:bodyPr>
            <a:lstStyle>
              <a:lvl1pPr defTabSz="503555">
                <a:defRPr sz="3904">
                  <a:latin typeface="Comic Sans MS"/>
                  <a:ea typeface="Comic Sans MS"/>
                  <a:cs typeface="Comic Sans MS"/>
                  <a:sym typeface="Comic Sans MS"/>
                </a:defRPr>
              </a:lvl1pPr>
            </a:lstStyle>
            <a:p>
              <a:pPr/>
              <a:r>
                <a:t>Hinweise zu den Lizenzbedingungen</a:t>
              </a:r>
            </a:p>
          </p:txBody>
        </p:sp>
        <p:pic>
          <p:nvPicPr>
            <p:cNvPr id="226" name="Hinweise zu den Lizenzbedingungen Hinweise zu den Lizenzbedingungen" descr="Hinweise zu den Lizenzbedingungen Hinweise zu den Lizenzbedingungen"/>
            <p:cNvPicPr>
              <a:picLocks noChangeAspect="0"/>
            </p:cNvPicPr>
            <p:nvPr/>
          </p:nvPicPr>
          <p:blipFill>
            <a:blip r:embed="rId6">
              <a:extLst/>
            </a:blip>
            <a:stretch>
              <a:fillRect/>
            </a:stretch>
          </p:blipFill>
          <p:spPr>
            <a:xfrm>
              <a:off x="-1" y="0"/>
              <a:ext cx="12542154" cy="1238569"/>
            </a:xfrm>
            <a:prstGeom prst="rect">
              <a:avLst/>
            </a:prstGeom>
            <a:effectLst/>
          </p:spPr>
        </p:pic>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