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1pPr>
    <a:lvl2pPr marL="0" marR="0" indent="2286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2pPr>
    <a:lvl3pPr marL="0" marR="0" indent="4572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3pPr>
    <a:lvl4pPr marL="0" marR="0" indent="6858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4pPr>
    <a:lvl5pPr marL="0" marR="0" indent="9144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5pPr>
    <a:lvl6pPr marL="0" marR="0" indent="11430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6pPr>
    <a:lvl7pPr marL="0" marR="0" indent="13716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7pPr>
    <a:lvl8pPr marL="0" marR="0" indent="16002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8pPr>
    <a:lvl9pPr marL="0" marR="0" indent="18288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b="def" i="def"/>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b="def" i="def"/>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b="def" i="def"/>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26" name="Shape 126"/>
          <p:cNvSpPr/>
          <p:nvPr>
            <p:ph type="sldImg"/>
          </p:nvPr>
        </p:nvSpPr>
        <p:spPr>
          <a:xfrm>
            <a:off x="1143000" y="685800"/>
            <a:ext cx="4572000" cy="3429000"/>
          </a:xfrm>
          <a:prstGeom prst="rect">
            <a:avLst/>
          </a:prstGeom>
        </p:spPr>
        <p:txBody>
          <a:bodyPr/>
          <a:lstStyle/>
          <a:p>
            <a:pPr/>
          </a:p>
        </p:txBody>
      </p:sp>
      <p:sp>
        <p:nvSpPr>
          <p:cNvPr id="127" name="Shape 12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8" name="Shape 278"/>
          <p:cNvSpPr/>
          <p:nvPr>
            <p:ph type="sldImg"/>
          </p:nvPr>
        </p:nvSpPr>
        <p:spPr>
          <a:prstGeom prst="rect">
            <a:avLst/>
          </a:prstGeom>
        </p:spPr>
        <p:txBody>
          <a:bodyPr/>
          <a:lstStyle/>
          <a:p>
            <a:pPr/>
          </a:p>
        </p:txBody>
      </p:sp>
      <p:sp>
        <p:nvSpPr>
          <p:cNvPr id="279" name="Shape 279"/>
          <p:cNvSpPr/>
          <p:nvPr>
            <p:ph type="body" sz="quarter" idx="1"/>
          </p:nvPr>
        </p:nvSpPr>
        <p:spPr>
          <a:prstGeom prst="rect">
            <a:avLst/>
          </a:prstGeom>
        </p:spPr>
        <p:txBody>
          <a:bodyPr/>
          <a:lstStyle/>
          <a:p>
            <a:pPr/>
          </a:p>
        </p:txBody>
      </p:sp>
    </p:spTree>
  </p:cSld>
  <p:clrMapOvr>
    <a:masterClrMapping/>
  </p:clrMapOvr>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el &amp; Untertitel">
    <p:spTree>
      <p:nvGrpSpPr>
        <p:cNvPr id="1" name=""/>
        <p:cNvGrpSpPr/>
        <p:nvPr/>
      </p:nvGrpSpPr>
      <p:grpSpPr>
        <a:xfrm>
          <a:off x="0" y="0"/>
          <a:ext cx="0" cy="0"/>
          <a:chOff x="0" y="0"/>
          <a:chExt cx="0" cy="0"/>
        </a:xfrm>
      </p:grpSpPr>
      <p:sp>
        <p:nvSpPr>
          <p:cNvPr id="11" name="Titeltext"/>
          <p:cNvSpPr txBox="1"/>
          <p:nvPr>
            <p:ph type="title"/>
          </p:nvPr>
        </p:nvSpPr>
        <p:spPr>
          <a:xfrm>
            <a:off x="1778000" y="2298700"/>
            <a:ext cx="20828000" cy="4648200"/>
          </a:xfrm>
          <a:prstGeom prst="rect">
            <a:avLst/>
          </a:prstGeom>
        </p:spPr>
        <p:txBody>
          <a:bodyPr anchor="b"/>
          <a:lstStyle/>
          <a:p>
            <a:pPr/>
            <a:r>
              <a:t>Titeltext</a:t>
            </a:r>
          </a:p>
        </p:txBody>
      </p:sp>
      <p:sp>
        <p:nvSpPr>
          <p:cNvPr id="12" name="Textebene 1…"/>
          <p:cNvSpPr txBox="1"/>
          <p:nvPr>
            <p:ph type="body" sz="quarter" idx="1"/>
          </p:nvPr>
        </p:nvSpPr>
        <p:spPr>
          <a:xfrm>
            <a:off x="1778000" y="7073900"/>
            <a:ext cx="20828000" cy="1587500"/>
          </a:xfrm>
          <a:prstGeom prst="rect">
            <a:avLst/>
          </a:prstGeom>
        </p:spPr>
        <p:txBody>
          <a:bodyPr anchor="t"/>
          <a:lstStyle>
            <a:lvl1pPr marL="0" indent="0" algn="ctr">
              <a:spcBef>
                <a:spcPts val="0"/>
              </a:spcBef>
              <a:buSzTx/>
              <a:buNone/>
              <a:defRPr sz="5400"/>
            </a:lvl1pPr>
            <a:lvl2pPr marL="0" indent="0" algn="ctr">
              <a:spcBef>
                <a:spcPts val="0"/>
              </a:spcBef>
              <a:buSzTx/>
              <a:buNone/>
              <a:defRPr sz="5400"/>
            </a:lvl2pPr>
            <a:lvl3pPr marL="0" indent="0" algn="ctr">
              <a:spcBef>
                <a:spcPts val="0"/>
              </a:spcBef>
              <a:buSzTx/>
              <a:buNone/>
              <a:defRPr sz="5400"/>
            </a:lvl3pPr>
            <a:lvl4pPr marL="0" indent="0" algn="ctr">
              <a:spcBef>
                <a:spcPts val="0"/>
              </a:spcBef>
              <a:buSzTx/>
              <a:buNone/>
              <a:defRPr sz="5400"/>
            </a:lvl4pPr>
            <a:lvl5pPr marL="0" indent="0" algn="ctr">
              <a:spcBef>
                <a:spcPts val="0"/>
              </a:spcBef>
              <a:buSzTx/>
              <a:buNone/>
              <a:defRPr sz="5400"/>
            </a:lvl5pPr>
          </a:lstStyle>
          <a:p>
            <a:pPr/>
            <a:r>
              <a:t>Textebene 1</a:t>
            </a:r>
          </a:p>
          <a:p>
            <a:pPr lvl="1"/>
            <a:r>
              <a:t>Textebene 2</a:t>
            </a:r>
          </a:p>
          <a:p>
            <a:pPr lvl="2"/>
            <a:r>
              <a:t>Textebene 3</a:t>
            </a:r>
          </a:p>
          <a:p>
            <a:pPr lvl="3"/>
            <a:r>
              <a:t>Textebene 4</a:t>
            </a:r>
          </a:p>
          <a:p>
            <a:pPr lvl="4"/>
            <a:r>
              <a:t>Textebene 5</a:t>
            </a:r>
          </a:p>
        </p:txBody>
      </p:sp>
      <p:sp>
        <p:nvSpPr>
          <p:cNvPr id="13"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Zitat">
    <p:spTree>
      <p:nvGrpSpPr>
        <p:cNvPr id="1" name=""/>
        <p:cNvGrpSpPr/>
        <p:nvPr/>
      </p:nvGrpSpPr>
      <p:grpSpPr>
        <a:xfrm>
          <a:off x="0" y="0"/>
          <a:ext cx="0" cy="0"/>
          <a:chOff x="0" y="0"/>
          <a:chExt cx="0" cy="0"/>
        </a:xfrm>
      </p:grpSpPr>
      <p:sp>
        <p:nvSpPr>
          <p:cNvPr id="93" name="–Christian Bauer"/>
          <p:cNvSpPr txBox="1"/>
          <p:nvPr>
            <p:ph type="body" sz="quarter" idx="13"/>
          </p:nvPr>
        </p:nvSpPr>
        <p:spPr>
          <a:xfrm>
            <a:off x="2387600" y="8953500"/>
            <a:ext cx="19621500" cy="585521"/>
          </a:xfrm>
          <a:prstGeom prst="rect">
            <a:avLst/>
          </a:prstGeom>
        </p:spPr>
        <p:txBody>
          <a:bodyPr anchor="t">
            <a:spAutoFit/>
          </a:bodyPr>
          <a:lstStyle>
            <a:lvl1pPr marL="0" indent="0" algn="ctr">
              <a:spcBef>
                <a:spcPts val="0"/>
              </a:spcBef>
              <a:buSzTx/>
              <a:buNone/>
              <a:defRPr i="1" sz="3200"/>
            </a:lvl1pPr>
          </a:lstStyle>
          <a:p>
            <a:pPr/>
            <a:r>
              <a:t>–Christian Bauer</a:t>
            </a:r>
          </a:p>
        </p:txBody>
      </p:sp>
      <p:sp>
        <p:nvSpPr>
          <p:cNvPr id="94" name="„Zitat hier eingeben.“"/>
          <p:cNvSpPr txBox="1"/>
          <p:nvPr>
            <p:ph type="body" sz="quarter" idx="14"/>
          </p:nvPr>
        </p:nvSpPr>
        <p:spPr>
          <a:xfrm>
            <a:off x="2387600" y="6076950"/>
            <a:ext cx="19621500" cy="825500"/>
          </a:xfrm>
          <a:prstGeom prst="rect">
            <a:avLst/>
          </a:prstGeom>
        </p:spPr>
        <p:txBody>
          <a:bodyPr>
            <a:spAutoFit/>
          </a:bodyPr>
          <a:lstStyle>
            <a:lvl1pPr marL="0" indent="0" algn="ctr">
              <a:spcBef>
                <a:spcPts val="0"/>
              </a:spcBef>
              <a:buSzTx/>
              <a:buNone/>
              <a:defRPr sz="4800">
                <a:latin typeface="+mn-lt"/>
                <a:ea typeface="+mn-ea"/>
                <a:cs typeface="+mn-cs"/>
                <a:sym typeface="Helvetica Neue Medium"/>
              </a:defRPr>
            </a:lvl1pPr>
          </a:lstStyle>
          <a:p>
            <a:pPr/>
            <a:r>
              <a:t>„Zitat hier eingeben.“ </a:t>
            </a:r>
          </a:p>
        </p:txBody>
      </p:sp>
      <p:sp>
        <p:nvSpPr>
          <p:cNvPr id="95"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p:spTree>
      <p:nvGrpSpPr>
        <p:cNvPr id="1" name=""/>
        <p:cNvGrpSpPr/>
        <p:nvPr/>
      </p:nvGrpSpPr>
      <p:grpSpPr>
        <a:xfrm>
          <a:off x="0" y="0"/>
          <a:ext cx="0" cy="0"/>
          <a:chOff x="0" y="0"/>
          <a:chExt cx="0" cy="0"/>
        </a:xfrm>
      </p:grpSpPr>
      <p:sp>
        <p:nvSpPr>
          <p:cNvPr id="102" name="Bild"/>
          <p:cNvSpPr/>
          <p:nvPr>
            <p:ph type="pic" idx="13"/>
          </p:nvPr>
        </p:nvSpPr>
        <p:spPr>
          <a:xfrm>
            <a:off x="0" y="0"/>
            <a:ext cx="24384000" cy="16264467"/>
          </a:xfrm>
          <a:prstGeom prst="rect">
            <a:avLst/>
          </a:prstGeom>
        </p:spPr>
        <p:txBody>
          <a:bodyPr lIns="91439" tIns="45719" rIns="91439" bIns="45719" anchor="t">
            <a:noAutofit/>
          </a:bodyPr>
          <a:lstStyle/>
          <a:p>
            <a:pPr/>
          </a:p>
        </p:txBody>
      </p:sp>
      <p:sp>
        <p:nvSpPr>
          <p:cNvPr id="103"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Leer">
    <p:spTree>
      <p:nvGrpSpPr>
        <p:cNvPr id="1" name=""/>
        <p:cNvGrpSpPr/>
        <p:nvPr/>
      </p:nvGrpSpPr>
      <p:grpSpPr>
        <a:xfrm>
          <a:off x="0" y="0"/>
          <a:ext cx="0" cy="0"/>
          <a:chOff x="0" y="0"/>
          <a:chExt cx="0" cy="0"/>
        </a:xfrm>
      </p:grpSpPr>
      <p:sp>
        <p:nvSpPr>
          <p:cNvPr id="110"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p:spTree>
      <p:nvGrpSpPr>
        <p:cNvPr id="1" name=""/>
        <p:cNvGrpSpPr/>
        <p:nvPr/>
      </p:nvGrpSpPr>
      <p:grpSpPr>
        <a:xfrm>
          <a:off x="0" y="0"/>
          <a:ext cx="0" cy="0"/>
          <a:chOff x="0" y="0"/>
          <a:chExt cx="0" cy="0"/>
        </a:xfrm>
      </p:grpSpPr>
      <p:sp>
        <p:nvSpPr>
          <p:cNvPr id="117" name="Autor und Datum"/>
          <p:cNvSpPr txBox="1"/>
          <p:nvPr>
            <p:ph type="body" sz="quarter" idx="13" hasCustomPrompt="1"/>
          </p:nvPr>
        </p:nvSpPr>
        <p:spPr>
          <a:xfrm>
            <a:off x="4030265" y="12174593"/>
            <a:ext cx="16323471" cy="648365"/>
          </a:xfrm>
          <a:prstGeom prst="rect">
            <a:avLst/>
          </a:prstGeom>
        </p:spPr>
        <p:txBody>
          <a:bodyPr lIns="71437" tIns="71437" rIns="71437" bIns="71437" anchor="b"/>
          <a:lstStyle>
            <a:lvl1pPr marL="0" indent="0">
              <a:spcBef>
                <a:spcPts val="0"/>
              </a:spcBef>
              <a:buSzTx/>
              <a:buNone/>
              <a:defRPr b="1" sz="3200"/>
            </a:lvl1pPr>
          </a:lstStyle>
          <a:p>
            <a:pPr/>
            <a:r>
              <a:t>Autor und Datum</a:t>
            </a:r>
          </a:p>
        </p:txBody>
      </p:sp>
      <p:sp>
        <p:nvSpPr>
          <p:cNvPr id="118" name="Titel der Präsentation"/>
          <p:cNvSpPr txBox="1"/>
          <p:nvPr>
            <p:ph type="title" hasCustomPrompt="1"/>
          </p:nvPr>
        </p:nvSpPr>
        <p:spPr>
          <a:xfrm>
            <a:off x="4030265" y="2607468"/>
            <a:ext cx="16325237" cy="4643439"/>
          </a:xfrm>
          <a:prstGeom prst="rect">
            <a:avLst/>
          </a:prstGeom>
        </p:spPr>
        <p:txBody>
          <a:bodyPr lIns="71437" tIns="71437" rIns="71437" bIns="71437" anchor="b"/>
          <a:lstStyle>
            <a:lvl1pPr algn="l" defTabSz="2438339">
              <a:lnSpc>
                <a:spcPct val="80000"/>
              </a:lnSpc>
              <a:defRPr b="1" spc="-228" sz="11400">
                <a:latin typeface="Helvetica Neue"/>
                <a:ea typeface="Helvetica Neue"/>
                <a:cs typeface="Helvetica Neue"/>
                <a:sym typeface="Helvetica Neue"/>
              </a:defRPr>
            </a:lvl1pPr>
          </a:lstStyle>
          <a:p>
            <a:pPr/>
            <a:r>
              <a:t>Titel der Präsentation</a:t>
            </a:r>
          </a:p>
        </p:txBody>
      </p:sp>
      <p:sp>
        <p:nvSpPr>
          <p:cNvPr id="119" name="Textebene 1…"/>
          <p:cNvSpPr txBox="1"/>
          <p:nvPr>
            <p:ph type="body" sz="quarter" idx="1" hasCustomPrompt="1"/>
          </p:nvPr>
        </p:nvSpPr>
        <p:spPr>
          <a:xfrm>
            <a:off x="4030265" y="7179468"/>
            <a:ext cx="16323470" cy="2048062"/>
          </a:xfrm>
          <a:prstGeom prst="rect">
            <a:avLst/>
          </a:prstGeom>
        </p:spPr>
        <p:txBody>
          <a:bodyPr lIns="71437" tIns="71437" rIns="71437" bIns="71437" anchor="t"/>
          <a:lstStyle>
            <a:lvl1pPr marL="0" indent="0">
              <a:spcBef>
                <a:spcPts val="0"/>
              </a:spcBef>
              <a:buSzTx/>
              <a:buNone/>
              <a:defRPr b="1"/>
            </a:lvl1pPr>
            <a:lvl2pPr marL="0" indent="0">
              <a:spcBef>
                <a:spcPts val="0"/>
              </a:spcBef>
              <a:buSzTx/>
              <a:buNone/>
              <a:defRPr b="1"/>
            </a:lvl2pPr>
            <a:lvl3pPr marL="0" indent="0">
              <a:spcBef>
                <a:spcPts val="0"/>
              </a:spcBef>
              <a:buSzTx/>
              <a:buNone/>
              <a:defRPr b="1"/>
            </a:lvl3pPr>
            <a:lvl4pPr marL="0" indent="0">
              <a:spcBef>
                <a:spcPts val="0"/>
              </a:spcBef>
              <a:buSzTx/>
              <a:buNone/>
              <a:defRPr b="1"/>
            </a:lvl4pPr>
            <a:lvl5pPr marL="0" indent="0">
              <a:spcBef>
                <a:spcPts val="0"/>
              </a:spcBef>
              <a:buSzTx/>
              <a:buNone/>
              <a:defRPr b="1"/>
            </a:lvl5pPr>
          </a:lstStyle>
          <a:p>
            <a:pPr/>
            <a:r>
              <a:t>Präsentationsuntertitel</a:t>
            </a:r>
          </a:p>
          <a:p>
            <a:pPr lvl="1"/>
            <a:r>
              <a:t/>
            </a:r>
          </a:p>
          <a:p>
            <a:pPr lvl="2"/>
            <a:r>
              <a:t/>
            </a:r>
          </a:p>
          <a:p>
            <a:pPr lvl="3"/>
            <a:r>
              <a:t/>
            </a:r>
          </a:p>
          <a:p>
            <a:pPr lvl="4"/>
            <a:r>
              <a:t/>
            </a:r>
          </a:p>
        </p:txBody>
      </p:sp>
      <p:sp>
        <p:nvSpPr>
          <p:cNvPr id="120" name="Foliennummer"/>
          <p:cNvSpPr txBox="1"/>
          <p:nvPr>
            <p:ph type="sldNum" sz="quarter" idx="2"/>
          </p:nvPr>
        </p:nvSpPr>
        <p:spPr>
          <a:xfrm>
            <a:off x="11987110" y="12954297"/>
            <a:ext cx="409780" cy="415875"/>
          </a:xfrm>
          <a:prstGeom prst="rect">
            <a:avLst/>
          </a:prstGeom>
        </p:spPr>
        <p:txBody>
          <a:bodyPr lIns="71437" tIns="71437" rIns="71437" bIns="71437" anchor="b"/>
          <a:lstStyle>
            <a:lvl1pPr defTabSz="821531">
              <a:defRPr sz="1800">
                <a:latin typeface="Helvetica Neue"/>
                <a:ea typeface="Helvetica Neue"/>
                <a:cs typeface="Helvetica Neue"/>
                <a:sym typeface="Helvetica Neue"/>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 Horizontal">
    <p:spTree>
      <p:nvGrpSpPr>
        <p:cNvPr id="1" name=""/>
        <p:cNvGrpSpPr/>
        <p:nvPr/>
      </p:nvGrpSpPr>
      <p:grpSpPr>
        <a:xfrm>
          <a:off x="0" y="0"/>
          <a:ext cx="0" cy="0"/>
          <a:chOff x="0" y="0"/>
          <a:chExt cx="0" cy="0"/>
        </a:xfrm>
      </p:grpSpPr>
      <p:sp>
        <p:nvSpPr>
          <p:cNvPr id="20" name="Bild"/>
          <p:cNvSpPr/>
          <p:nvPr>
            <p:ph type="pic" idx="13"/>
          </p:nvPr>
        </p:nvSpPr>
        <p:spPr>
          <a:xfrm>
            <a:off x="3124200" y="-38100"/>
            <a:ext cx="18135600" cy="12096698"/>
          </a:xfrm>
          <a:prstGeom prst="rect">
            <a:avLst/>
          </a:prstGeom>
        </p:spPr>
        <p:txBody>
          <a:bodyPr lIns="91439" tIns="45719" rIns="91439" bIns="45719" anchor="t">
            <a:noAutofit/>
          </a:bodyPr>
          <a:lstStyle/>
          <a:p>
            <a:pPr/>
          </a:p>
        </p:txBody>
      </p:sp>
      <p:sp>
        <p:nvSpPr>
          <p:cNvPr id="21" name="Titeltext"/>
          <p:cNvSpPr txBox="1"/>
          <p:nvPr>
            <p:ph type="title"/>
          </p:nvPr>
        </p:nvSpPr>
        <p:spPr>
          <a:xfrm>
            <a:off x="635000" y="9512300"/>
            <a:ext cx="23114000" cy="2006600"/>
          </a:xfrm>
          <a:prstGeom prst="rect">
            <a:avLst/>
          </a:prstGeom>
        </p:spPr>
        <p:txBody>
          <a:bodyPr anchor="b"/>
          <a:lstStyle/>
          <a:p>
            <a:pPr/>
            <a:r>
              <a:t>Titeltext</a:t>
            </a:r>
          </a:p>
        </p:txBody>
      </p:sp>
      <p:sp>
        <p:nvSpPr>
          <p:cNvPr id="22" name="Textebene 1…"/>
          <p:cNvSpPr txBox="1"/>
          <p:nvPr>
            <p:ph type="body" sz="quarter" idx="1"/>
          </p:nvPr>
        </p:nvSpPr>
        <p:spPr>
          <a:xfrm>
            <a:off x="635000" y="11442700"/>
            <a:ext cx="23114000" cy="1587500"/>
          </a:xfrm>
          <a:prstGeom prst="rect">
            <a:avLst/>
          </a:prstGeom>
        </p:spPr>
        <p:txBody>
          <a:bodyPr anchor="t"/>
          <a:lstStyle>
            <a:lvl1pPr marL="0" indent="0" algn="ctr">
              <a:spcBef>
                <a:spcPts val="0"/>
              </a:spcBef>
              <a:buSzTx/>
              <a:buNone/>
              <a:defRPr sz="5400"/>
            </a:lvl1pPr>
            <a:lvl2pPr marL="0" indent="0" algn="ctr">
              <a:spcBef>
                <a:spcPts val="0"/>
              </a:spcBef>
              <a:buSzTx/>
              <a:buNone/>
              <a:defRPr sz="5400"/>
            </a:lvl2pPr>
            <a:lvl3pPr marL="0" indent="0" algn="ctr">
              <a:spcBef>
                <a:spcPts val="0"/>
              </a:spcBef>
              <a:buSzTx/>
              <a:buNone/>
              <a:defRPr sz="5400"/>
            </a:lvl3pPr>
            <a:lvl4pPr marL="0" indent="0" algn="ctr">
              <a:spcBef>
                <a:spcPts val="0"/>
              </a:spcBef>
              <a:buSzTx/>
              <a:buNone/>
              <a:defRPr sz="5400"/>
            </a:lvl4pPr>
            <a:lvl5pPr marL="0" indent="0" algn="ctr">
              <a:spcBef>
                <a:spcPts val="0"/>
              </a:spcBef>
              <a:buSzTx/>
              <a:buNone/>
              <a:defRPr sz="5400"/>
            </a:lvl5pPr>
          </a:lstStyle>
          <a:p>
            <a:pPr/>
            <a:r>
              <a:t>Textebene 1</a:t>
            </a:r>
          </a:p>
          <a:p>
            <a:pPr lvl="1"/>
            <a:r>
              <a:t>Textebene 2</a:t>
            </a:r>
          </a:p>
          <a:p>
            <a:pPr lvl="2"/>
            <a:r>
              <a:t>Textebene 3</a:t>
            </a:r>
          </a:p>
          <a:p>
            <a:pPr lvl="3"/>
            <a:r>
              <a:t>Textebene 4</a:t>
            </a:r>
          </a:p>
          <a:p>
            <a:pPr lvl="4"/>
            <a:r>
              <a:t>Textebene 5</a:t>
            </a:r>
          </a:p>
        </p:txBody>
      </p:sp>
      <p:sp>
        <p:nvSpPr>
          <p:cNvPr id="23"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 Mitte">
    <p:spTree>
      <p:nvGrpSpPr>
        <p:cNvPr id="1" name=""/>
        <p:cNvGrpSpPr/>
        <p:nvPr/>
      </p:nvGrpSpPr>
      <p:grpSpPr>
        <a:xfrm>
          <a:off x="0" y="0"/>
          <a:ext cx="0" cy="0"/>
          <a:chOff x="0" y="0"/>
          <a:chExt cx="0" cy="0"/>
        </a:xfrm>
      </p:grpSpPr>
      <p:sp>
        <p:nvSpPr>
          <p:cNvPr id="30" name="Titeltext"/>
          <p:cNvSpPr txBox="1"/>
          <p:nvPr>
            <p:ph type="title"/>
          </p:nvPr>
        </p:nvSpPr>
        <p:spPr>
          <a:xfrm>
            <a:off x="1778000" y="4533900"/>
            <a:ext cx="20828000" cy="4648200"/>
          </a:xfrm>
          <a:prstGeom prst="rect">
            <a:avLst/>
          </a:prstGeom>
        </p:spPr>
        <p:txBody>
          <a:bodyPr/>
          <a:lstStyle/>
          <a:p>
            <a:pPr/>
            <a:r>
              <a:t>Titeltext</a:t>
            </a:r>
          </a:p>
        </p:txBody>
      </p:sp>
      <p:sp>
        <p:nvSpPr>
          <p:cNvPr id="31"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 Vertikal">
    <p:spTree>
      <p:nvGrpSpPr>
        <p:cNvPr id="1" name=""/>
        <p:cNvGrpSpPr/>
        <p:nvPr/>
      </p:nvGrpSpPr>
      <p:grpSpPr>
        <a:xfrm>
          <a:off x="0" y="0"/>
          <a:ext cx="0" cy="0"/>
          <a:chOff x="0" y="0"/>
          <a:chExt cx="0" cy="0"/>
        </a:xfrm>
      </p:grpSpPr>
      <p:sp>
        <p:nvSpPr>
          <p:cNvPr id="38" name="Bild"/>
          <p:cNvSpPr/>
          <p:nvPr>
            <p:ph type="pic" idx="13"/>
          </p:nvPr>
        </p:nvSpPr>
        <p:spPr>
          <a:xfrm>
            <a:off x="7950200" y="1104900"/>
            <a:ext cx="17259302" cy="11506201"/>
          </a:xfrm>
          <a:prstGeom prst="rect">
            <a:avLst/>
          </a:prstGeom>
        </p:spPr>
        <p:txBody>
          <a:bodyPr lIns="91439" tIns="45719" rIns="91439" bIns="45719" anchor="t">
            <a:noAutofit/>
          </a:bodyPr>
          <a:lstStyle/>
          <a:p>
            <a:pPr/>
          </a:p>
        </p:txBody>
      </p:sp>
      <p:sp>
        <p:nvSpPr>
          <p:cNvPr id="39" name="Titeltext"/>
          <p:cNvSpPr txBox="1"/>
          <p:nvPr>
            <p:ph type="title"/>
          </p:nvPr>
        </p:nvSpPr>
        <p:spPr>
          <a:xfrm>
            <a:off x="1651000" y="952500"/>
            <a:ext cx="10223500" cy="5549900"/>
          </a:xfrm>
          <a:prstGeom prst="rect">
            <a:avLst/>
          </a:prstGeom>
        </p:spPr>
        <p:txBody>
          <a:bodyPr anchor="b"/>
          <a:lstStyle>
            <a:lvl1pPr>
              <a:defRPr sz="8400"/>
            </a:lvl1pPr>
          </a:lstStyle>
          <a:p>
            <a:pPr/>
            <a:r>
              <a:t>Titeltext</a:t>
            </a:r>
          </a:p>
        </p:txBody>
      </p:sp>
      <p:sp>
        <p:nvSpPr>
          <p:cNvPr id="40" name="Textebene 1…"/>
          <p:cNvSpPr txBox="1"/>
          <p:nvPr>
            <p:ph type="body" sz="quarter" idx="1"/>
          </p:nvPr>
        </p:nvSpPr>
        <p:spPr>
          <a:xfrm>
            <a:off x="1651000" y="6527800"/>
            <a:ext cx="10223500" cy="5727700"/>
          </a:xfrm>
          <a:prstGeom prst="rect">
            <a:avLst/>
          </a:prstGeom>
        </p:spPr>
        <p:txBody>
          <a:bodyPr anchor="t"/>
          <a:lstStyle>
            <a:lvl1pPr marL="0" indent="0" algn="ctr">
              <a:spcBef>
                <a:spcPts val="0"/>
              </a:spcBef>
              <a:buSzTx/>
              <a:buNone/>
              <a:defRPr sz="5400"/>
            </a:lvl1pPr>
            <a:lvl2pPr marL="0" indent="0" algn="ctr">
              <a:spcBef>
                <a:spcPts val="0"/>
              </a:spcBef>
              <a:buSzTx/>
              <a:buNone/>
              <a:defRPr sz="5400"/>
            </a:lvl2pPr>
            <a:lvl3pPr marL="0" indent="0" algn="ctr">
              <a:spcBef>
                <a:spcPts val="0"/>
              </a:spcBef>
              <a:buSzTx/>
              <a:buNone/>
              <a:defRPr sz="5400"/>
            </a:lvl3pPr>
            <a:lvl4pPr marL="0" indent="0" algn="ctr">
              <a:spcBef>
                <a:spcPts val="0"/>
              </a:spcBef>
              <a:buSzTx/>
              <a:buNone/>
              <a:defRPr sz="5400"/>
            </a:lvl4pPr>
            <a:lvl5pPr marL="0" indent="0" algn="ctr">
              <a:spcBef>
                <a:spcPts val="0"/>
              </a:spcBef>
              <a:buSzTx/>
              <a:buNone/>
              <a:defRPr sz="5400"/>
            </a:lvl5pPr>
          </a:lstStyle>
          <a:p>
            <a:pPr/>
            <a:r>
              <a:t>Textebene 1</a:t>
            </a:r>
          </a:p>
          <a:p>
            <a:pPr lvl="1"/>
            <a:r>
              <a:t>Textebene 2</a:t>
            </a:r>
          </a:p>
          <a:p>
            <a:pPr lvl="2"/>
            <a:r>
              <a:t>Textebene 3</a:t>
            </a:r>
          </a:p>
          <a:p>
            <a:pPr lvl="3"/>
            <a:r>
              <a:t>Textebene 4</a:t>
            </a:r>
          </a:p>
          <a:p>
            <a:pPr lvl="4"/>
            <a:r>
              <a:t>Textebene 5</a:t>
            </a:r>
          </a:p>
        </p:txBody>
      </p:sp>
      <p:sp>
        <p:nvSpPr>
          <p:cNvPr id="41"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 Oben">
    <p:spTree>
      <p:nvGrpSpPr>
        <p:cNvPr id="1" name=""/>
        <p:cNvGrpSpPr/>
        <p:nvPr/>
      </p:nvGrpSpPr>
      <p:grpSpPr>
        <a:xfrm>
          <a:off x="0" y="0"/>
          <a:ext cx="0" cy="0"/>
          <a:chOff x="0" y="0"/>
          <a:chExt cx="0" cy="0"/>
        </a:xfrm>
      </p:grpSpPr>
      <p:sp>
        <p:nvSpPr>
          <p:cNvPr id="48" name="Titeltext"/>
          <p:cNvSpPr txBox="1"/>
          <p:nvPr>
            <p:ph type="title"/>
          </p:nvPr>
        </p:nvSpPr>
        <p:spPr>
          <a:prstGeom prst="rect">
            <a:avLst/>
          </a:prstGeom>
        </p:spPr>
        <p:txBody>
          <a:bodyPr/>
          <a:lstStyle/>
          <a:p>
            <a:pPr/>
            <a:r>
              <a:t>Titeltext</a:t>
            </a:r>
          </a:p>
        </p:txBody>
      </p:sp>
      <p:sp>
        <p:nvSpPr>
          <p:cNvPr id="49"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amp; Punkte">
    <p:spTree>
      <p:nvGrpSpPr>
        <p:cNvPr id="1" name=""/>
        <p:cNvGrpSpPr/>
        <p:nvPr/>
      </p:nvGrpSpPr>
      <p:grpSpPr>
        <a:xfrm>
          <a:off x="0" y="0"/>
          <a:ext cx="0" cy="0"/>
          <a:chOff x="0" y="0"/>
          <a:chExt cx="0" cy="0"/>
        </a:xfrm>
      </p:grpSpPr>
      <p:sp>
        <p:nvSpPr>
          <p:cNvPr id="56" name="Titeltext"/>
          <p:cNvSpPr txBox="1"/>
          <p:nvPr>
            <p:ph type="title"/>
          </p:nvPr>
        </p:nvSpPr>
        <p:spPr>
          <a:prstGeom prst="rect">
            <a:avLst/>
          </a:prstGeom>
        </p:spPr>
        <p:txBody>
          <a:bodyPr/>
          <a:lstStyle/>
          <a:p>
            <a:pPr/>
            <a:r>
              <a:t>Titeltext</a:t>
            </a:r>
          </a:p>
        </p:txBody>
      </p:sp>
      <p:sp>
        <p:nvSpPr>
          <p:cNvPr id="57" name="Textebene 1…"/>
          <p:cNvSpPr txBox="1"/>
          <p:nvPr>
            <p:ph type="body" idx="1"/>
          </p:nvPr>
        </p:nvSpPr>
        <p:spPr>
          <a:prstGeom prst="rect">
            <a:avLst/>
          </a:prstGeom>
        </p:spPr>
        <p:txBody>
          <a:bodyPr/>
          <a:lstStyle>
            <a:lvl1pPr>
              <a:defRPr sz="4800"/>
            </a:lvl1pPr>
            <a:lvl2pPr>
              <a:defRPr sz="4800"/>
            </a:lvl2pPr>
            <a:lvl3pPr>
              <a:defRPr sz="4800"/>
            </a:lvl3pPr>
            <a:lvl4pPr>
              <a:defRPr sz="4800"/>
            </a:lvl4pPr>
            <a:lvl5pPr>
              <a:defRPr sz="4800"/>
            </a:lvl5pPr>
          </a:lstStyle>
          <a:p>
            <a:pPr/>
            <a:r>
              <a:t>Textebene 1</a:t>
            </a:r>
          </a:p>
          <a:p>
            <a:pPr lvl="1"/>
            <a:r>
              <a:t>Textebene 2</a:t>
            </a:r>
          </a:p>
          <a:p>
            <a:pPr lvl="2"/>
            <a:r>
              <a:t>Textebene 3</a:t>
            </a:r>
          </a:p>
          <a:p>
            <a:pPr lvl="3"/>
            <a:r>
              <a:t>Textebene 4</a:t>
            </a:r>
          </a:p>
          <a:p>
            <a:pPr lvl="4"/>
            <a:r>
              <a:t>Textebene 5</a:t>
            </a:r>
          </a:p>
        </p:txBody>
      </p:sp>
      <p:sp>
        <p:nvSpPr>
          <p:cNvPr id="58"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Punkte &amp; Foto">
    <p:spTree>
      <p:nvGrpSpPr>
        <p:cNvPr id="1" name=""/>
        <p:cNvGrpSpPr/>
        <p:nvPr/>
      </p:nvGrpSpPr>
      <p:grpSpPr>
        <a:xfrm>
          <a:off x="0" y="0"/>
          <a:ext cx="0" cy="0"/>
          <a:chOff x="0" y="0"/>
          <a:chExt cx="0" cy="0"/>
        </a:xfrm>
      </p:grpSpPr>
      <p:sp>
        <p:nvSpPr>
          <p:cNvPr id="65" name="Bild"/>
          <p:cNvSpPr/>
          <p:nvPr>
            <p:ph type="pic" sz="half" idx="13"/>
          </p:nvPr>
        </p:nvSpPr>
        <p:spPr>
          <a:xfrm>
            <a:off x="10960100" y="3149600"/>
            <a:ext cx="13944600" cy="9296400"/>
          </a:xfrm>
          <a:prstGeom prst="rect">
            <a:avLst/>
          </a:prstGeom>
        </p:spPr>
        <p:txBody>
          <a:bodyPr lIns="91439" tIns="45719" rIns="91439" bIns="45719" anchor="t">
            <a:noAutofit/>
          </a:bodyPr>
          <a:lstStyle/>
          <a:p>
            <a:pPr/>
          </a:p>
        </p:txBody>
      </p:sp>
      <p:sp>
        <p:nvSpPr>
          <p:cNvPr id="66" name="Titeltext"/>
          <p:cNvSpPr txBox="1"/>
          <p:nvPr>
            <p:ph type="title"/>
          </p:nvPr>
        </p:nvSpPr>
        <p:spPr>
          <a:prstGeom prst="rect">
            <a:avLst/>
          </a:prstGeom>
        </p:spPr>
        <p:txBody>
          <a:bodyPr/>
          <a:lstStyle/>
          <a:p>
            <a:pPr/>
            <a:r>
              <a:t>Titeltext</a:t>
            </a:r>
          </a:p>
        </p:txBody>
      </p:sp>
      <p:sp>
        <p:nvSpPr>
          <p:cNvPr id="67" name="Textebene 1…"/>
          <p:cNvSpPr txBox="1"/>
          <p:nvPr>
            <p:ph type="body" sz="half" idx="1"/>
          </p:nvPr>
        </p:nvSpPr>
        <p:spPr>
          <a:xfrm>
            <a:off x="1689100" y="3149600"/>
            <a:ext cx="10223500" cy="9296400"/>
          </a:xfrm>
          <a:prstGeom prst="rect">
            <a:avLst/>
          </a:prstGeom>
        </p:spPr>
        <p:txBody>
          <a:bodyPr/>
          <a:lstStyle>
            <a:lvl1pPr marL="558800" indent="-558800">
              <a:spcBef>
                <a:spcPts val="4500"/>
              </a:spcBef>
              <a:defRPr sz="3800"/>
            </a:lvl1pPr>
            <a:lvl2pPr marL="1117600" indent="-558800">
              <a:spcBef>
                <a:spcPts val="4500"/>
              </a:spcBef>
              <a:defRPr sz="3800"/>
            </a:lvl2pPr>
            <a:lvl3pPr marL="1676400" indent="-558800">
              <a:spcBef>
                <a:spcPts val="4500"/>
              </a:spcBef>
              <a:defRPr sz="3800"/>
            </a:lvl3pPr>
            <a:lvl4pPr marL="2235200" indent="-558800">
              <a:spcBef>
                <a:spcPts val="4500"/>
              </a:spcBef>
              <a:defRPr sz="3800"/>
            </a:lvl4pPr>
            <a:lvl5pPr marL="2794000" indent="-558800">
              <a:spcBef>
                <a:spcPts val="4500"/>
              </a:spcBef>
              <a:defRPr sz="3800"/>
            </a:lvl5pPr>
          </a:lstStyle>
          <a:p>
            <a:pPr/>
            <a:r>
              <a:t>Textebene 1</a:t>
            </a:r>
          </a:p>
          <a:p>
            <a:pPr lvl="1"/>
            <a:r>
              <a:t>Textebene 2</a:t>
            </a:r>
          </a:p>
          <a:p>
            <a:pPr lvl="2"/>
            <a:r>
              <a:t>Textebene 3</a:t>
            </a:r>
          </a:p>
          <a:p>
            <a:pPr lvl="3"/>
            <a:r>
              <a:t>Textebene 4</a:t>
            </a:r>
          </a:p>
          <a:p>
            <a:pPr lvl="4"/>
            <a:r>
              <a:t>Textebene 5</a:t>
            </a:r>
          </a:p>
        </p:txBody>
      </p:sp>
      <p:sp>
        <p:nvSpPr>
          <p:cNvPr id="68"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unkte">
    <p:spTree>
      <p:nvGrpSpPr>
        <p:cNvPr id="1" name=""/>
        <p:cNvGrpSpPr/>
        <p:nvPr/>
      </p:nvGrpSpPr>
      <p:grpSpPr>
        <a:xfrm>
          <a:off x="0" y="0"/>
          <a:ext cx="0" cy="0"/>
          <a:chOff x="0" y="0"/>
          <a:chExt cx="0" cy="0"/>
        </a:xfrm>
      </p:grpSpPr>
      <p:sp>
        <p:nvSpPr>
          <p:cNvPr id="75" name="Textebene 1…"/>
          <p:cNvSpPr txBox="1"/>
          <p:nvPr>
            <p:ph type="body" idx="1"/>
          </p:nvPr>
        </p:nvSpPr>
        <p:spPr>
          <a:xfrm>
            <a:off x="1689100" y="1778000"/>
            <a:ext cx="21005800" cy="10160000"/>
          </a:xfrm>
          <a:prstGeom prst="rect">
            <a:avLst/>
          </a:prstGeom>
        </p:spPr>
        <p:txBody>
          <a:bodyPr/>
          <a:lstStyle>
            <a:lvl1pPr>
              <a:defRPr sz="4800"/>
            </a:lvl1pPr>
            <a:lvl2pPr>
              <a:defRPr sz="4800"/>
            </a:lvl2pPr>
            <a:lvl3pPr>
              <a:defRPr sz="4800"/>
            </a:lvl3pPr>
            <a:lvl4pPr>
              <a:defRPr sz="4800"/>
            </a:lvl4pPr>
            <a:lvl5pPr>
              <a:defRPr sz="4800"/>
            </a:lvl5pPr>
          </a:lstStyle>
          <a:p>
            <a:pPr/>
            <a:r>
              <a:t>Textebene 1</a:t>
            </a:r>
          </a:p>
          <a:p>
            <a:pPr lvl="1"/>
            <a:r>
              <a:t>Textebene 2</a:t>
            </a:r>
          </a:p>
          <a:p>
            <a:pPr lvl="2"/>
            <a:r>
              <a:t>Textebene 3</a:t>
            </a:r>
          </a:p>
          <a:p>
            <a:pPr lvl="3"/>
            <a:r>
              <a:t>Textebene 4</a:t>
            </a:r>
          </a:p>
          <a:p>
            <a:pPr lvl="4"/>
            <a:r>
              <a:t>Textebene 5</a:t>
            </a:r>
          </a:p>
        </p:txBody>
      </p:sp>
      <p:sp>
        <p:nvSpPr>
          <p:cNvPr id="76"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 3 Stück">
    <p:spTree>
      <p:nvGrpSpPr>
        <p:cNvPr id="1" name=""/>
        <p:cNvGrpSpPr/>
        <p:nvPr/>
      </p:nvGrpSpPr>
      <p:grpSpPr>
        <a:xfrm>
          <a:off x="0" y="0"/>
          <a:ext cx="0" cy="0"/>
          <a:chOff x="0" y="0"/>
          <a:chExt cx="0" cy="0"/>
        </a:xfrm>
      </p:grpSpPr>
      <p:sp>
        <p:nvSpPr>
          <p:cNvPr id="83" name="Bild"/>
          <p:cNvSpPr/>
          <p:nvPr>
            <p:ph type="pic" sz="quarter" idx="13"/>
          </p:nvPr>
        </p:nvSpPr>
        <p:spPr>
          <a:xfrm>
            <a:off x="15681340" y="7035800"/>
            <a:ext cx="8396678" cy="5600700"/>
          </a:xfrm>
          <a:prstGeom prst="rect">
            <a:avLst/>
          </a:prstGeom>
        </p:spPr>
        <p:txBody>
          <a:bodyPr lIns="91439" tIns="45719" rIns="91439" bIns="45719" anchor="t">
            <a:noAutofit/>
          </a:bodyPr>
          <a:lstStyle/>
          <a:p>
            <a:pPr/>
          </a:p>
        </p:txBody>
      </p:sp>
      <p:sp>
        <p:nvSpPr>
          <p:cNvPr id="84" name="Bild"/>
          <p:cNvSpPr/>
          <p:nvPr>
            <p:ph type="pic" sz="quarter" idx="14"/>
          </p:nvPr>
        </p:nvSpPr>
        <p:spPr>
          <a:xfrm>
            <a:off x="15290800" y="1130300"/>
            <a:ext cx="8331200" cy="5554134"/>
          </a:xfrm>
          <a:prstGeom prst="rect">
            <a:avLst/>
          </a:prstGeom>
        </p:spPr>
        <p:txBody>
          <a:bodyPr lIns="91439" tIns="45719" rIns="91439" bIns="45719" anchor="t">
            <a:noAutofit/>
          </a:bodyPr>
          <a:lstStyle/>
          <a:p>
            <a:pPr/>
          </a:p>
        </p:txBody>
      </p:sp>
      <p:sp>
        <p:nvSpPr>
          <p:cNvPr id="85" name="Bild"/>
          <p:cNvSpPr/>
          <p:nvPr>
            <p:ph type="pic" idx="15"/>
          </p:nvPr>
        </p:nvSpPr>
        <p:spPr>
          <a:xfrm>
            <a:off x="-304800" y="1130300"/>
            <a:ext cx="17202150" cy="11468100"/>
          </a:xfrm>
          <a:prstGeom prst="rect">
            <a:avLst/>
          </a:prstGeom>
        </p:spPr>
        <p:txBody>
          <a:bodyPr lIns="91439" tIns="45719" rIns="91439" bIns="45719" anchor="t">
            <a:noAutofit/>
          </a:bodyPr>
          <a:lstStyle/>
          <a:p>
            <a:pPr/>
          </a:p>
        </p:txBody>
      </p:sp>
      <p:sp>
        <p:nvSpPr>
          <p:cNvPr id="86"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eltext"/>
          <p:cNvSpPr txBox="1"/>
          <p:nvPr>
            <p:ph type="title"/>
          </p:nvPr>
        </p:nvSpPr>
        <p:spPr>
          <a:xfrm>
            <a:off x="1689100" y="355600"/>
            <a:ext cx="21005800" cy="2286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Titeltext</a:t>
            </a:r>
          </a:p>
        </p:txBody>
      </p:sp>
      <p:sp>
        <p:nvSpPr>
          <p:cNvPr id="3" name="Textebene 1…"/>
          <p:cNvSpPr txBox="1"/>
          <p:nvPr>
            <p:ph type="body" idx="1"/>
          </p:nvPr>
        </p:nvSpPr>
        <p:spPr>
          <a:xfrm>
            <a:off x="1689100" y="3149600"/>
            <a:ext cx="21005800" cy="92964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Textebene 1</a:t>
            </a:r>
          </a:p>
          <a:p>
            <a:pPr lvl="1"/>
            <a:r>
              <a:t>Textebene 2</a:t>
            </a:r>
          </a:p>
          <a:p>
            <a:pPr lvl="2"/>
            <a:r>
              <a:t>Textebene 3</a:t>
            </a:r>
          </a:p>
          <a:p>
            <a:pPr lvl="3"/>
            <a:r>
              <a:t>Textebene 4</a:t>
            </a:r>
          </a:p>
          <a:p>
            <a:pPr lvl="4"/>
            <a:r>
              <a:t>Textebene 5</a:t>
            </a:r>
          </a:p>
        </p:txBody>
      </p:sp>
      <p:sp>
        <p:nvSpPr>
          <p:cNvPr id="4" name="Foliennummer"/>
          <p:cNvSpPr txBox="1"/>
          <p:nvPr>
            <p:ph type="sldNum" sz="quarter" idx="2"/>
          </p:nvPr>
        </p:nvSpPr>
        <p:spPr>
          <a:xfrm>
            <a:off x="11959031" y="13081000"/>
            <a:ext cx="453238" cy="461059"/>
          </a:xfrm>
          <a:prstGeom prst="rect">
            <a:avLst/>
          </a:prstGeom>
          <a:ln w="12700">
            <a:miter lim="400000"/>
          </a:ln>
        </p:spPr>
        <p:txBody>
          <a:bodyPr wrap="none" lIns="50800" tIns="50800" rIns="50800" bIns="50800">
            <a:spAutoFit/>
          </a:bodyPr>
          <a:lstStyle>
            <a:lvl1pPr>
              <a:defRPr b="0" sz="2400">
                <a:latin typeface="Helvetica Neue Light"/>
                <a:ea typeface="Helvetica Neue Light"/>
                <a:cs typeface="Helvetica Neue Light"/>
                <a:sym typeface="Helvetica Neue Ligh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transition xmlns:p14="http://schemas.microsoft.com/office/powerpoint/2010/main" spd="med" advClick="1"/>
  <p:txStyles>
    <p:titleStyle>
      <a:lvl1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1pPr>
      <a:lvl2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2pPr>
      <a:lvl3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3pPr>
      <a:lvl4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4pPr>
      <a:lvl5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5pPr>
      <a:lvl6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6pPr>
      <a:lvl7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7pPr>
      <a:lvl8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8pPr>
      <a:lvl9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9pPr>
    </p:titleStyle>
    <p:bodyStyle>
      <a:lvl1pPr marL="63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1pPr>
      <a:lvl2pPr marL="127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2pPr>
      <a:lvl3pPr marL="190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3pPr>
      <a:lvl4pPr marL="254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4pPr>
      <a:lvl5pPr marL="317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9pPr>
    </p:bodyStyle>
    <p:otherStyle>
      <a:lvl1pPr marL="0" marR="0" indent="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1pPr>
      <a:lvl2pPr marL="0" marR="0" indent="2286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2pPr>
      <a:lvl3pPr marL="0" marR="0" indent="4572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3pPr>
      <a:lvl4pPr marL="0" marR="0" indent="6858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4pPr>
      <a:lvl5pPr marL="0" marR="0" indent="9144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5pPr>
      <a:lvl6pPr marL="0" marR="0" indent="11430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6pPr>
      <a:lvl7pPr marL="0" marR="0" indent="13716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7pPr>
      <a:lvl8pPr marL="0" marR="0" indent="16002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8pPr>
      <a:lvl9pPr marL="0" marR="0" indent="18288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3.png"/></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3.png"/></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hyperlink" Target="http://pikas.dzlm.de/" TargetMode="External"/><Relationship Id="rId5" Type="http://schemas.openxmlformats.org/officeDocument/2006/relationships/image" Target="../media/image4.png"/><Relationship Id="rId6" Type="http://schemas.openxmlformats.org/officeDocument/2006/relationships/image" Target="../media/image5.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129"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130"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131" name="Die Tangram Formen"/>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Die Tangram Formen</a:t>
            </a:r>
          </a:p>
        </p:txBody>
      </p:sp>
      <p:grpSp>
        <p:nvGrpSpPr>
          <p:cNvPr id="134" name="Tipp 1:"/>
          <p:cNvGrpSpPr/>
          <p:nvPr/>
        </p:nvGrpSpPr>
        <p:grpSpPr>
          <a:xfrm>
            <a:off x="471569" y="3675617"/>
            <a:ext cx="4680077" cy="2286001"/>
            <a:chOff x="0" y="0"/>
            <a:chExt cx="4680076" cy="2286000"/>
          </a:xfrm>
        </p:grpSpPr>
        <p:sp>
          <p:nvSpPr>
            <p:cNvPr id="133" name="Tipp 1:"/>
            <p:cNvSpPr txBox="1"/>
            <p:nvPr/>
          </p:nvSpPr>
          <p:spPr>
            <a:xfrm>
              <a:off x="215900" y="139700"/>
              <a:ext cx="4248277" cy="1727200"/>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defRPr sz="2000">
                  <a:latin typeface="Comic Sans MS"/>
                  <a:ea typeface="Comic Sans MS"/>
                  <a:cs typeface="Comic Sans MS"/>
                  <a:sym typeface="Comic Sans MS"/>
                </a:defRPr>
              </a:pPr>
            </a:p>
            <a:p>
              <a:pPr algn="l">
                <a:defRPr sz="5000">
                  <a:latin typeface="Comic Sans MS"/>
                  <a:ea typeface="Comic Sans MS"/>
                  <a:cs typeface="Comic Sans MS"/>
                  <a:sym typeface="Comic Sans MS"/>
                </a:defRPr>
              </a:pPr>
              <a:r>
                <a:t>      Tipp 1: </a:t>
              </a:r>
            </a:p>
          </p:txBody>
        </p:sp>
        <p:pic>
          <p:nvPicPr>
            <p:cNvPr id="132" name="Tipp 1:       Tipp 1: " descr="Tipp 1:       Tipp 1: "/>
            <p:cNvPicPr>
              <a:picLocks noChangeAspect="0"/>
            </p:cNvPicPr>
            <p:nvPr/>
          </p:nvPicPr>
          <p:blipFill>
            <a:blip r:embed="rId3">
              <a:extLst/>
            </a:blip>
            <a:stretch>
              <a:fillRect/>
            </a:stretch>
          </p:blipFill>
          <p:spPr>
            <a:xfrm>
              <a:off x="0" y="0"/>
              <a:ext cx="4680077" cy="2286000"/>
            </a:xfrm>
            <a:prstGeom prst="rect">
              <a:avLst/>
            </a:prstGeom>
            <a:effectLst/>
          </p:spPr>
        </p:pic>
      </p:grpSp>
      <p:sp>
        <p:nvSpPr>
          <p:cNvPr id="135" name="Glühbirne"/>
          <p:cNvSpPr/>
          <p:nvPr/>
        </p:nvSpPr>
        <p:spPr>
          <a:xfrm>
            <a:off x="1051543" y="4194892"/>
            <a:ext cx="719429" cy="12474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4835" y="0"/>
                  <a:pt x="0" y="2843"/>
                  <a:pt x="0" y="6352"/>
                </a:cubicBezTo>
                <a:cubicBezTo>
                  <a:pt x="0" y="7004"/>
                  <a:pt x="167" y="7633"/>
                  <a:pt x="477" y="8225"/>
                </a:cubicBezTo>
                <a:cubicBezTo>
                  <a:pt x="477" y="8225"/>
                  <a:pt x="477" y="8226"/>
                  <a:pt x="477" y="8227"/>
                </a:cubicBezTo>
                <a:cubicBezTo>
                  <a:pt x="491" y="8261"/>
                  <a:pt x="527" y="8322"/>
                  <a:pt x="579" y="8405"/>
                </a:cubicBezTo>
                <a:cubicBezTo>
                  <a:pt x="693" y="8601"/>
                  <a:pt x="822" y="8793"/>
                  <a:pt x="966" y="8979"/>
                </a:cubicBezTo>
                <a:cubicBezTo>
                  <a:pt x="2223" y="10787"/>
                  <a:pt x="5439" y="15160"/>
                  <a:pt x="5440" y="16141"/>
                </a:cubicBezTo>
                <a:lnTo>
                  <a:pt x="5656" y="16902"/>
                </a:lnTo>
                <a:cubicBezTo>
                  <a:pt x="5656" y="16902"/>
                  <a:pt x="5696" y="16981"/>
                  <a:pt x="5817" y="17079"/>
                </a:cubicBezTo>
                <a:lnTo>
                  <a:pt x="15815" y="17079"/>
                </a:lnTo>
                <a:cubicBezTo>
                  <a:pt x="15936" y="16981"/>
                  <a:pt x="15976" y="16902"/>
                  <a:pt x="15976" y="16902"/>
                </a:cubicBezTo>
                <a:lnTo>
                  <a:pt x="16193" y="16141"/>
                </a:lnTo>
                <a:cubicBezTo>
                  <a:pt x="16193" y="14948"/>
                  <a:pt x="20944" y="8742"/>
                  <a:pt x="21152" y="8227"/>
                </a:cubicBezTo>
                <a:cubicBezTo>
                  <a:pt x="21159" y="8211"/>
                  <a:pt x="21155" y="8198"/>
                  <a:pt x="21141" y="8188"/>
                </a:cubicBezTo>
                <a:cubicBezTo>
                  <a:pt x="21438" y="7607"/>
                  <a:pt x="21600" y="6990"/>
                  <a:pt x="21600" y="6352"/>
                </a:cubicBezTo>
                <a:cubicBezTo>
                  <a:pt x="21600" y="2843"/>
                  <a:pt x="16765" y="0"/>
                  <a:pt x="10800" y="0"/>
                </a:cubicBezTo>
                <a:close/>
                <a:moveTo>
                  <a:pt x="5943" y="17697"/>
                </a:moveTo>
                <a:cubicBezTo>
                  <a:pt x="5930" y="17727"/>
                  <a:pt x="5919" y="17758"/>
                  <a:pt x="5919" y="17791"/>
                </a:cubicBezTo>
                <a:lnTo>
                  <a:pt x="5919" y="18399"/>
                </a:lnTo>
                <a:cubicBezTo>
                  <a:pt x="5919" y="18599"/>
                  <a:pt x="6178" y="18765"/>
                  <a:pt x="6510" y="18795"/>
                </a:cubicBezTo>
                <a:cubicBezTo>
                  <a:pt x="6431" y="18855"/>
                  <a:pt x="6382" y="18929"/>
                  <a:pt x="6382" y="19010"/>
                </a:cubicBezTo>
                <a:lnTo>
                  <a:pt x="6382" y="19541"/>
                </a:lnTo>
                <a:cubicBezTo>
                  <a:pt x="6382" y="19736"/>
                  <a:pt x="6656" y="19894"/>
                  <a:pt x="6993" y="19894"/>
                </a:cubicBezTo>
                <a:lnTo>
                  <a:pt x="7186" y="19894"/>
                </a:lnTo>
                <a:lnTo>
                  <a:pt x="7186" y="20380"/>
                </a:lnTo>
                <a:cubicBezTo>
                  <a:pt x="7186" y="20568"/>
                  <a:pt x="7454" y="20721"/>
                  <a:pt x="7780" y="20721"/>
                </a:cubicBezTo>
                <a:lnTo>
                  <a:pt x="8816" y="20721"/>
                </a:lnTo>
                <a:cubicBezTo>
                  <a:pt x="8925" y="21215"/>
                  <a:pt x="9771" y="21600"/>
                  <a:pt x="10800" y="21600"/>
                </a:cubicBezTo>
                <a:cubicBezTo>
                  <a:pt x="11829" y="21600"/>
                  <a:pt x="12675" y="21215"/>
                  <a:pt x="12784" y="20721"/>
                </a:cubicBezTo>
                <a:lnTo>
                  <a:pt x="13820" y="20721"/>
                </a:lnTo>
                <a:cubicBezTo>
                  <a:pt x="14146" y="20721"/>
                  <a:pt x="14414" y="20568"/>
                  <a:pt x="14414" y="20380"/>
                </a:cubicBezTo>
                <a:lnTo>
                  <a:pt x="14414" y="19894"/>
                </a:lnTo>
                <a:lnTo>
                  <a:pt x="14607" y="19894"/>
                </a:lnTo>
                <a:cubicBezTo>
                  <a:pt x="14944" y="19894"/>
                  <a:pt x="15218" y="19736"/>
                  <a:pt x="15218" y="19541"/>
                </a:cubicBezTo>
                <a:lnTo>
                  <a:pt x="15218" y="19010"/>
                </a:lnTo>
                <a:cubicBezTo>
                  <a:pt x="15218" y="18929"/>
                  <a:pt x="15169" y="18855"/>
                  <a:pt x="15090" y="18795"/>
                </a:cubicBezTo>
                <a:cubicBezTo>
                  <a:pt x="15422" y="18765"/>
                  <a:pt x="15681" y="18599"/>
                  <a:pt x="15681" y="18399"/>
                </a:cubicBezTo>
                <a:lnTo>
                  <a:pt x="15681" y="17791"/>
                </a:lnTo>
                <a:cubicBezTo>
                  <a:pt x="15681" y="17758"/>
                  <a:pt x="15670" y="17727"/>
                  <a:pt x="15657" y="17697"/>
                </a:cubicBezTo>
                <a:lnTo>
                  <a:pt x="5943" y="17697"/>
                </a:lnTo>
                <a:close/>
              </a:path>
            </a:pathLst>
          </a:custGeom>
          <a:solidFill>
            <a:srgbClr val="000000"/>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36" name="Dreieck"/>
          <p:cNvSpPr/>
          <p:nvPr/>
        </p:nvSpPr>
        <p:spPr>
          <a:xfrm rot="8105488">
            <a:off x="14742897" y="6564469"/>
            <a:ext cx="1968501" cy="19685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366961"/>
              <a:satOff val="4172"/>
              <a:lumOff val="11129"/>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37" name="Linie"/>
          <p:cNvSpPr/>
          <p:nvPr/>
        </p:nvSpPr>
        <p:spPr>
          <a:xfrm flipV="1">
            <a:off x="11215699" y="6836967"/>
            <a:ext cx="1955398" cy="57443"/>
          </a:xfrm>
          <a:prstGeom prst="line">
            <a:avLst/>
          </a:prstGeom>
          <a:ln w="190500">
            <a:solidFill>
              <a:srgbClr val="000000"/>
            </a:solidFill>
            <a:miter lim="400000"/>
            <a:tailEnd type="triangle"/>
          </a:ln>
        </p:spPr>
        <p:txBody>
          <a:bodyPr lIns="50800" tIns="50800" rIns="50800" bIns="50800" anchor="ctr"/>
          <a:lstStyle/>
          <a:p>
            <a:pPr/>
          </a:p>
        </p:txBody>
      </p:sp>
      <p:sp>
        <p:nvSpPr>
          <p:cNvPr id="138" name="Mit welchen Formen kannst du das mittlere Dreieck auslegen?"/>
          <p:cNvSpPr txBox="1"/>
          <p:nvPr/>
        </p:nvSpPr>
        <p:spPr>
          <a:xfrm>
            <a:off x="4462635" y="9541765"/>
            <a:ext cx="15458729" cy="8128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4000">
                <a:latin typeface="Comic Sans MS"/>
                <a:ea typeface="Comic Sans MS"/>
                <a:cs typeface="Comic Sans MS"/>
                <a:sym typeface="Comic Sans MS"/>
              </a:defRPr>
            </a:lvl1pPr>
          </a:lstStyle>
          <a:p>
            <a:pPr/>
            <a:r>
              <a:t>Mit welchen Formen kannst du das mittlere Dreieck auslegen?</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240"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241"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242" name="Die Tangram Formen"/>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Die Tangram Formen</a:t>
            </a:r>
          </a:p>
        </p:txBody>
      </p:sp>
      <p:grpSp>
        <p:nvGrpSpPr>
          <p:cNvPr id="245" name="Tipp 10:"/>
          <p:cNvGrpSpPr/>
          <p:nvPr/>
        </p:nvGrpSpPr>
        <p:grpSpPr>
          <a:xfrm>
            <a:off x="471569" y="3675617"/>
            <a:ext cx="5159422" cy="2286001"/>
            <a:chOff x="0" y="0"/>
            <a:chExt cx="5159420" cy="2286000"/>
          </a:xfrm>
        </p:grpSpPr>
        <p:sp>
          <p:nvSpPr>
            <p:cNvPr id="244" name="Tipp 10:"/>
            <p:cNvSpPr txBox="1"/>
            <p:nvPr/>
          </p:nvSpPr>
          <p:spPr>
            <a:xfrm>
              <a:off x="215900" y="139700"/>
              <a:ext cx="4727621" cy="1727200"/>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defRPr sz="2000">
                  <a:latin typeface="Comic Sans MS"/>
                  <a:ea typeface="Comic Sans MS"/>
                  <a:cs typeface="Comic Sans MS"/>
                  <a:sym typeface="Comic Sans MS"/>
                </a:defRPr>
              </a:pPr>
            </a:p>
            <a:p>
              <a:pPr algn="l">
                <a:defRPr sz="5000">
                  <a:latin typeface="Comic Sans MS"/>
                  <a:ea typeface="Comic Sans MS"/>
                  <a:cs typeface="Comic Sans MS"/>
                  <a:sym typeface="Comic Sans MS"/>
                </a:defRPr>
              </a:pPr>
              <a:r>
                <a:t>      Tipp 10: </a:t>
              </a:r>
            </a:p>
          </p:txBody>
        </p:sp>
        <p:pic>
          <p:nvPicPr>
            <p:cNvPr id="243" name="Tipp 10:       Tipp 10: " descr="Tipp 10:       Tipp 10: "/>
            <p:cNvPicPr>
              <a:picLocks noChangeAspect="0"/>
            </p:cNvPicPr>
            <p:nvPr/>
          </p:nvPicPr>
          <p:blipFill>
            <a:blip r:embed="rId3">
              <a:extLst/>
            </a:blip>
            <a:stretch>
              <a:fillRect/>
            </a:stretch>
          </p:blipFill>
          <p:spPr>
            <a:xfrm>
              <a:off x="0" y="0"/>
              <a:ext cx="5159421" cy="2286000"/>
            </a:xfrm>
            <a:prstGeom prst="rect">
              <a:avLst/>
            </a:prstGeom>
            <a:effectLst/>
          </p:spPr>
        </p:pic>
      </p:grpSp>
      <p:sp>
        <p:nvSpPr>
          <p:cNvPr id="246" name="Glühbirne"/>
          <p:cNvSpPr/>
          <p:nvPr/>
        </p:nvSpPr>
        <p:spPr>
          <a:xfrm>
            <a:off x="1051543" y="4194892"/>
            <a:ext cx="719429" cy="12474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4835" y="0"/>
                  <a:pt x="0" y="2843"/>
                  <a:pt x="0" y="6352"/>
                </a:cubicBezTo>
                <a:cubicBezTo>
                  <a:pt x="0" y="7004"/>
                  <a:pt x="167" y="7633"/>
                  <a:pt x="477" y="8225"/>
                </a:cubicBezTo>
                <a:cubicBezTo>
                  <a:pt x="477" y="8225"/>
                  <a:pt x="477" y="8226"/>
                  <a:pt x="477" y="8227"/>
                </a:cubicBezTo>
                <a:cubicBezTo>
                  <a:pt x="491" y="8261"/>
                  <a:pt x="527" y="8322"/>
                  <a:pt x="579" y="8405"/>
                </a:cubicBezTo>
                <a:cubicBezTo>
                  <a:pt x="693" y="8601"/>
                  <a:pt x="822" y="8793"/>
                  <a:pt x="966" y="8979"/>
                </a:cubicBezTo>
                <a:cubicBezTo>
                  <a:pt x="2223" y="10787"/>
                  <a:pt x="5439" y="15160"/>
                  <a:pt x="5440" y="16141"/>
                </a:cubicBezTo>
                <a:lnTo>
                  <a:pt x="5656" y="16902"/>
                </a:lnTo>
                <a:cubicBezTo>
                  <a:pt x="5656" y="16902"/>
                  <a:pt x="5696" y="16981"/>
                  <a:pt x="5817" y="17079"/>
                </a:cubicBezTo>
                <a:lnTo>
                  <a:pt x="15815" y="17079"/>
                </a:lnTo>
                <a:cubicBezTo>
                  <a:pt x="15936" y="16981"/>
                  <a:pt x="15976" y="16902"/>
                  <a:pt x="15976" y="16902"/>
                </a:cubicBezTo>
                <a:lnTo>
                  <a:pt x="16193" y="16141"/>
                </a:lnTo>
                <a:cubicBezTo>
                  <a:pt x="16193" y="14948"/>
                  <a:pt x="20944" y="8742"/>
                  <a:pt x="21152" y="8227"/>
                </a:cubicBezTo>
                <a:cubicBezTo>
                  <a:pt x="21159" y="8211"/>
                  <a:pt x="21155" y="8198"/>
                  <a:pt x="21141" y="8188"/>
                </a:cubicBezTo>
                <a:cubicBezTo>
                  <a:pt x="21438" y="7607"/>
                  <a:pt x="21600" y="6990"/>
                  <a:pt x="21600" y="6352"/>
                </a:cubicBezTo>
                <a:cubicBezTo>
                  <a:pt x="21600" y="2843"/>
                  <a:pt x="16765" y="0"/>
                  <a:pt x="10800" y="0"/>
                </a:cubicBezTo>
                <a:close/>
                <a:moveTo>
                  <a:pt x="5943" y="17697"/>
                </a:moveTo>
                <a:cubicBezTo>
                  <a:pt x="5930" y="17727"/>
                  <a:pt x="5919" y="17758"/>
                  <a:pt x="5919" y="17791"/>
                </a:cubicBezTo>
                <a:lnTo>
                  <a:pt x="5919" y="18399"/>
                </a:lnTo>
                <a:cubicBezTo>
                  <a:pt x="5919" y="18599"/>
                  <a:pt x="6178" y="18765"/>
                  <a:pt x="6510" y="18795"/>
                </a:cubicBezTo>
                <a:cubicBezTo>
                  <a:pt x="6431" y="18855"/>
                  <a:pt x="6382" y="18929"/>
                  <a:pt x="6382" y="19010"/>
                </a:cubicBezTo>
                <a:lnTo>
                  <a:pt x="6382" y="19541"/>
                </a:lnTo>
                <a:cubicBezTo>
                  <a:pt x="6382" y="19736"/>
                  <a:pt x="6656" y="19894"/>
                  <a:pt x="6993" y="19894"/>
                </a:cubicBezTo>
                <a:lnTo>
                  <a:pt x="7186" y="19894"/>
                </a:lnTo>
                <a:lnTo>
                  <a:pt x="7186" y="20380"/>
                </a:lnTo>
                <a:cubicBezTo>
                  <a:pt x="7186" y="20568"/>
                  <a:pt x="7454" y="20721"/>
                  <a:pt x="7780" y="20721"/>
                </a:cubicBezTo>
                <a:lnTo>
                  <a:pt x="8816" y="20721"/>
                </a:lnTo>
                <a:cubicBezTo>
                  <a:pt x="8925" y="21215"/>
                  <a:pt x="9771" y="21600"/>
                  <a:pt x="10800" y="21600"/>
                </a:cubicBezTo>
                <a:cubicBezTo>
                  <a:pt x="11829" y="21600"/>
                  <a:pt x="12675" y="21215"/>
                  <a:pt x="12784" y="20721"/>
                </a:cubicBezTo>
                <a:lnTo>
                  <a:pt x="13820" y="20721"/>
                </a:lnTo>
                <a:cubicBezTo>
                  <a:pt x="14146" y="20721"/>
                  <a:pt x="14414" y="20568"/>
                  <a:pt x="14414" y="20380"/>
                </a:cubicBezTo>
                <a:lnTo>
                  <a:pt x="14414" y="19894"/>
                </a:lnTo>
                <a:lnTo>
                  <a:pt x="14607" y="19894"/>
                </a:lnTo>
                <a:cubicBezTo>
                  <a:pt x="14944" y="19894"/>
                  <a:pt x="15218" y="19736"/>
                  <a:pt x="15218" y="19541"/>
                </a:cubicBezTo>
                <a:lnTo>
                  <a:pt x="15218" y="19010"/>
                </a:lnTo>
                <a:cubicBezTo>
                  <a:pt x="15218" y="18929"/>
                  <a:pt x="15169" y="18855"/>
                  <a:pt x="15090" y="18795"/>
                </a:cubicBezTo>
                <a:cubicBezTo>
                  <a:pt x="15422" y="18765"/>
                  <a:pt x="15681" y="18599"/>
                  <a:pt x="15681" y="18399"/>
                </a:cubicBezTo>
                <a:lnTo>
                  <a:pt x="15681" y="17791"/>
                </a:lnTo>
                <a:cubicBezTo>
                  <a:pt x="15681" y="17758"/>
                  <a:pt x="15670" y="17727"/>
                  <a:pt x="15657" y="17697"/>
                </a:cubicBezTo>
                <a:lnTo>
                  <a:pt x="5943" y="17697"/>
                </a:lnTo>
                <a:close/>
              </a:path>
            </a:pathLst>
          </a:custGeom>
          <a:solidFill>
            <a:srgbClr val="000000"/>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247" name="Dreieck"/>
          <p:cNvSpPr/>
          <p:nvPr/>
        </p:nvSpPr>
        <p:spPr>
          <a:xfrm rot="8175829">
            <a:off x="2359986" y="9427805"/>
            <a:ext cx="2844801" cy="2844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1"/>
          </a:solidFill>
          <a:ln w="12700">
            <a:miter lim="400000"/>
          </a:ln>
        </p:spPr>
        <p:txBody>
          <a:bodyPr lIns="0" tIns="0" rIns="0" bIns="0" anchor="ctr"/>
          <a:lstStyle/>
          <a:p>
            <a:pPr>
              <a:defRPr b="0" sz="3300">
                <a:solidFill>
                  <a:srgbClr val="FFFFFF"/>
                </a:solidFill>
                <a:latin typeface="+mn-lt"/>
                <a:ea typeface="+mn-ea"/>
                <a:cs typeface="+mn-cs"/>
                <a:sym typeface="Helvetica Neue Medium"/>
              </a:defRPr>
            </a:pPr>
          </a:p>
        </p:txBody>
      </p:sp>
      <p:sp>
        <p:nvSpPr>
          <p:cNvPr id="248" name="Mit welchen Formen kannst du das große Dreieck auslegen?…"/>
          <p:cNvSpPr txBox="1"/>
          <p:nvPr/>
        </p:nvSpPr>
        <p:spPr>
          <a:xfrm>
            <a:off x="6946689" y="9294592"/>
            <a:ext cx="14827697" cy="15240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4000">
                <a:latin typeface="Comic Sans MS"/>
                <a:ea typeface="Comic Sans MS"/>
                <a:cs typeface="Comic Sans MS"/>
                <a:sym typeface="Comic Sans MS"/>
              </a:defRPr>
            </a:pPr>
            <a:r>
              <a:t>Mit welchen Formen kannst du das große Dreieck auslegen?</a:t>
            </a:r>
          </a:p>
          <a:p>
            <a:pPr>
              <a:defRPr sz="4000">
                <a:latin typeface="Comic Sans MS"/>
                <a:ea typeface="Comic Sans MS"/>
                <a:cs typeface="Comic Sans MS"/>
                <a:sym typeface="Comic Sans MS"/>
              </a:defRPr>
            </a:pPr>
            <a:r>
              <a:t>Achtung, es gibt verschiedene Möglichkeiten!</a:t>
            </a:r>
          </a:p>
        </p:txBody>
      </p:sp>
      <p:sp>
        <p:nvSpPr>
          <p:cNvPr id="249" name="Nutze für die 2. Möglichkeit die kleinen Dreiecke und das Quadrat."/>
          <p:cNvSpPr txBox="1"/>
          <p:nvPr/>
        </p:nvSpPr>
        <p:spPr>
          <a:xfrm>
            <a:off x="13508570" y="4278056"/>
            <a:ext cx="9159024" cy="15494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4100">
                <a:latin typeface="Comic Sans MS"/>
                <a:ea typeface="Comic Sans MS"/>
                <a:cs typeface="Comic Sans MS"/>
                <a:sym typeface="Comic Sans MS"/>
              </a:defRPr>
            </a:lvl1pPr>
          </a:lstStyle>
          <a:p>
            <a:pPr/>
            <a:r>
              <a:t>Nutze für die 2. Möglichkeit die kleinen Dreiecke und das Quadrat.</a:t>
            </a:r>
          </a:p>
        </p:txBody>
      </p:sp>
      <p:sp>
        <p:nvSpPr>
          <p:cNvPr id="250" name="Dreieck"/>
          <p:cNvSpPr/>
          <p:nvPr/>
        </p:nvSpPr>
        <p:spPr>
          <a:xfrm rot="8041888">
            <a:off x="9118222" y="4845125"/>
            <a:ext cx="1455840" cy="145584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251" name="Dreieck"/>
          <p:cNvSpPr/>
          <p:nvPr/>
        </p:nvSpPr>
        <p:spPr>
          <a:xfrm rot="8058017">
            <a:off x="6780682" y="4852617"/>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252" name="Quadrat"/>
          <p:cNvSpPr/>
          <p:nvPr/>
        </p:nvSpPr>
        <p:spPr>
          <a:xfrm rot="31688">
            <a:off x="11480800" y="4107417"/>
            <a:ext cx="1422400" cy="1422401"/>
          </a:xfrm>
          <a:prstGeom prst="rect">
            <a:avLst/>
          </a:prstGeom>
          <a:solidFill>
            <a:schemeClr val="accent6"/>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254"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255"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256" name="Die Tangram Formen"/>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Die Tangram Formen</a:t>
            </a:r>
          </a:p>
        </p:txBody>
      </p:sp>
      <p:grpSp>
        <p:nvGrpSpPr>
          <p:cNvPr id="259" name="Tipp 11:"/>
          <p:cNvGrpSpPr/>
          <p:nvPr/>
        </p:nvGrpSpPr>
        <p:grpSpPr>
          <a:xfrm>
            <a:off x="471569" y="3675617"/>
            <a:ext cx="5159422" cy="2286001"/>
            <a:chOff x="0" y="0"/>
            <a:chExt cx="5159420" cy="2286000"/>
          </a:xfrm>
        </p:grpSpPr>
        <p:sp>
          <p:nvSpPr>
            <p:cNvPr id="258" name="Tipp 11:"/>
            <p:cNvSpPr txBox="1"/>
            <p:nvPr/>
          </p:nvSpPr>
          <p:spPr>
            <a:xfrm>
              <a:off x="215900" y="139700"/>
              <a:ext cx="4727621" cy="1727200"/>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defRPr sz="2000">
                  <a:latin typeface="Comic Sans MS"/>
                  <a:ea typeface="Comic Sans MS"/>
                  <a:cs typeface="Comic Sans MS"/>
                  <a:sym typeface="Comic Sans MS"/>
                </a:defRPr>
              </a:pPr>
            </a:p>
            <a:p>
              <a:pPr algn="l">
                <a:defRPr sz="5000">
                  <a:latin typeface="Comic Sans MS"/>
                  <a:ea typeface="Comic Sans MS"/>
                  <a:cs typeface="Comic Sans MS"/>
                  <a:sym typeface="Comic Sans MS"/>
                </a:defRPr>
              </a:pPr>
              <a:r>
                <a:t>      Tipp 11: </a:t>
              </a:r>
            </a:p>
          </p:txBody>
        </p:sp>
        <p:pic>
          <p:nvPicPr>
            <p:cNvPr id="257" name="Tipp 11:       Tipp 11: " descr="Tipp 11:       Tipp 11: "/>
            <p:cNvPicPr>
              <a:picLocks noChangeAspect="0"/>
            </p:cNvPicPr>
            <p:nvPr/>
          </p:nvPicPr>
          <p:blipFill>
            <a:blip r:embed="rId3">
              <a:extLst/>
            </a:blip>
            <a:stretch>
              <a:fillRect/>
            </a:stretch>
          </p:blipFill>
          <p:spPr>
            <a:xfrm>
              <a:off x="0" y="0"/>
              <a:ext cx="5159421" cy="2286000"/>
            </a:xfrm>
            <a:prstGeom prst="rect">
              <a:avLst/>
            </a:prstGeom>
            <a:effectLst/>
          </p:spPr>
        </p:pic>
      </p:grpSp>
      <p:sp>
        <p:nvSpPr>
          <p:cNvPr id="260" name="Glühbirne"/>
          <p:cNvSpPr/>
          <p:nvPr/>
        </p:nvSpPr>
        <p:spPr>
          <a:xfrm>
            <a:off x="1051543" y="4194892"/>
            <a:ext cx="719429" cy="12474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4835" y="0"/>
                  <a:pt x="0" y="2843"/>
                  <a:pt x="0" y="6352"/>
                </a:cubicBezTo>
                <a:cubicBezTo>
                  <a:pt x="0" y="7004"/>
                  <a:pt x="167" y="7633"/>
                  <a:pt x="477" y="8225"/>
                </a:cubicBezTo>
                <a:cubicBezTo>
                  <a:pt x="477" y="8225"/>
                  <a:pt x="477" y="8226"/>
                  <a:pt x="477" y="8227"/>
                </a:cubicBezTo>
                <a:cubicBezTo>
                  <a:pt x="491" y="8261"/>
                  <a:pt x="527" y="8322"/>
                  <a:pt x="579" y="8405"/>
                </a:cubicBezTo>
                <a:cubicBezTo>
                  <a:pt x="693" y="8601"/>
                  <a:pt x="822" y="8793"/>
                  <a:pt x="966" y="8979"/>
                </a:cubicBezTo>
                <a:cubicBezTo>
                  <a:pt x="2223" y="10787"/>
                  <a:pt x="5439" y="15160"/>
                  <a:pt x="5440" y="16141"/>
                </a:cubicBezTo>
                <a:lnTo>
                  <a:pt x="5656" y="16902"/>
                </a:lnTo>
                <a:cubicBezTo>
                  <a:pt x="5656" y="16902"/>
                  <a:pt x="5696" y="16981"/>
                  <a:pt x="5817" y="17079"/>
                </a:cubicBezTo>
                <a:lnTo>
                  <a:pt x="15815" y="17079"/>
                </a:lnTo>
                <a:cubicBezTo>
                  <a:pt x="15936" y="16981"/>
                  <a:pt x="15976" y="16902"/>
                  <a:pt x="15976" y="16902"/>
                </a:cubicBezTo>
                <a:lnTo>
                  <a:pt x="16193" y="16141"/>
                </a:lnTo>
                <a:cubicBezTo>
                  <a:pt x="16193" y="14948"/>
                  <a:pt x="20944" y="8742"/>
                  <a:pt x="21152" y="8227"/>
                </a:cubicBezTo>
                <a:cubicBezTo>
                  <a:pt x="21159" y="8211"/>
                  <a:pt x="21155" y="8198"/>
                  <a:pt x="21141" y="8188"/>
                </a:cubicBezTo>
                <a:cubicBezTo>
                  <a:pt x="21438" y="7607"/>
                  <a:pt x="21600" y="6990"/>
                  <a:pt x="21600" y="6352"/>
                </a:cubicBezTo>
                <a:cubicBezTo>
                  <a:pt x="21600" y="2843"/>
                  <a:pt x="16765" y="0"/>
                  <a:pt x="10800" y="0"/>
                </a:cubicBezTo>
                <a:close/>
                <a:moveTo>
                  <a:pt x="5943" y="17697"/>
                </a:moveTo>
                <a:cubicBezTo>
                  <a:pt x="5930" y="17727"/>
                  <a:pt x="5919" y="17758"/>
                  <a:pt x="5919" y="17791"/>
                </a:cubicBezTo>
                <a:lnTo>
                  <a:pt x="5919" y="18399"/>
                </a:lnTo>
                <a:cubicBezTo>
                  <a:pt x="5919" y="18599"/>
                  <a:pt x="6178" y="18765"/>
                  <a:pt x="6510" y="18795"/>
                </a:cubicBezTo>
                <a:cubicBezTo>
                  <a:pt x="6431" y="18855"/>
                  <a:pt x="6382" y="18929"/>
                  <a:pt x="6382" y="19010"/>
                </a:cubicBezTo>
                <a:lnTo>
                  <a:pt x="6382" y="19541"/>
                </a:lnTo>
                <a:cubicBezTo>
                  <a:pt x="6382" y="19736"/>
                  <a:pt x="6656" y="19894"/>
                  <a:pt x="6993" y="19894"/>
                </a:cubicBezTo>
                <a:lnTo>
                  <a:pt x="7186" y="19894"/>
                </a:lnTo>
                <a:lnTo>
                  <a:pt x="7186" y="20380"/>
                </a:lnTo>
                <a:cubicBezTo>
                  <a:pt x="7186" y="20568"/>
                  <a:pt x="7454" y="20721"/>
                  <a:pt x="7780" y="20721"/>
                </a:cubicBezTo>
                <a:lnTo>
                  <a:pt x="8816" y="20721"/>
                </a:lnTo>
                <a:cubicBezTo>
                  <a:pt x="8925" y="21215"/>
                  <a:pt x="9771" y="21600"/>
                  <a:pt x="10800" y="21600"/>
                </a:cubicBezTo>
                <a:cubicBezTo>
                  <a:pt x="11829" y="21600"/>
                  <a:pt x="12675" y="21215"/>
                  <a:pt x="12784" y="20721"/>
                </a:cubicBezTo>
                <a:lnTo>
                  <a:pt x="13820" y="20721"/>
                </a:lnTo>
                <a:cubicBezTo>
                  <a:pt x="14146" y="20721"/>
                  <a:pt x="14414" y="20568"/>
                  <a:pt x="14414" y="20380"/>
                </a:cubicBezTo>
                <a:lnTo>
                  <a:pt x="14414" y="19894"/>
                </a:lnTo>
                <a:lnTo>
                  <a:pt x="14607" y="19894"/>
                </a:lnTo>
                <a:cubicBezTo>
                  <a:pt x="14944" y="19894"/>
                  <a:pt x="15218" y="19736"/>
                  <a:pt x="15218" y="19541"/>
                </a:cubicBezTo>
                <a:lnTo>
                  <a:pt x="15218" y="19010"/>
                </a:lnTo>
                <a:cubicBezTo>
                  <a:pt x="15218" y="18929"/>
                  <a:pt x="15169" y="18855"/>
                  <a:pt x="15090" y="18795"/>
                </a:cubicBezTo>
                <a:cubicBezTo>
                  <a:pt x="15422" y="18765"/>
                  <a:pt x="15681" y="18599"/>
                  <a:pt x="15681" y="18399"/>
                </a:cubicBezTo>
                <a:lnTo>
                  <a:pt x="15681" y="17791"/>
                </a:lnTo>
                <a:cubicBezTo>
                  <a:pt x="15681" y="17758"/>
                  <a:pt x="15670" y="17727"/>
                  <a:pt x="15657" y="17697"/>
                </a:cubicBezTo>
                <a:lnTo>
                  <a:pt x="5943" y="17697"/>
                </a:lnTo>
                <a:close/>
              </a:path>
            </a:pathLst>
          </a:custGeom>
          <a:solidFill>
            <a:srgbClr val="000000"/>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261" name="Dreieck"/>
          <p:cNvSpPr/>
          <p:nvPr/>
        </p:nvSpPr>
        <p:spPr>
          <a:xfrm rot="8175829">
            <a:off x="2359986" y="9427805"/>
            <a:ext cx="2844801" cy="2844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1"/>
          </a:solidFill>
          <a:ln w="12700">
            <a:miter lim="400000"/>
          </a:ln>
        </p:spPr>
        <p:txBody>
          <a:bodyPr lIns="0" tIns="0" rIns="0" bIns="0" anchor="ctr"/>
          <a:lstStyle/>
          <a:p>
            <a:pPr>
              <a:defRPr b="0" sz="3300">
                <a:solidFill>
                  <a:srgbClr val="FFFFFF"/>
                </a:solidFill>
                <a:latin typeface="+mn-lt"/>
                <a:ea typeface="+mn-ea"/>
                <a:cs typeface="+mn-cs"/>
                <a:sym typeface="Helvetica Neue Medium"/>
              </a:defRPr>
            </a:pPr>
          </a:p>
        </p:txBody>
      </p:sp>
      <p:sp>
        <p:nvSpPr>
          <p:cNvPr id="262" name="Mit welchen Formen kannst du das große Dreieck auslegen?…"/>
          <p:cNvSpPr txBox="1"/>
          <p:nvPr/>
        </p:nvSpPr>
        <p:spPr>
          <a:xfrm>
            <a:off x="6946689" y="9294592"/>
            <a:ext cx="14827697" cy="15240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4000">
                <a:latin typeface="Comic Sans MS"/>
                <a:ea typeface="Comic Sans MS"/>
                <a:cs typeface="Comic Sans MS"/>
                <a:sym typeface="Comic Sans MS"/>
              </a:defRPr>
            </a:pPr>
            <a:r>
              <a:t>Mit welchen Formen kannst du das große Dreieck auslegen?</a:t>
            </a:r>
          </a:p>
          <a:p>
            <a:pPr>
              <a:defRPr sz="4000">
                <a:latin typeface="Comic Sans MS"/>
                <a:ea typeface="Comic Sans MS"/>
                <a:cs typeface="Comic Sans MS"/>
                <a:sym typeface="Comic Sans MS"/>
              </a:defRPr>
            </a:pPr>
            <a:r>
              <a:t>Achtung, es gibt verschiedene Möglichkeiten!</a:t>
            </a:r>
          </a:p>
        </p:txBody>
      </p:sp>
      <p:sp>
        <p:nvSpPr>
          <p:cNvPr id="263" name="Nutze für die 3. Möglichkeit die kleinen Dreiecke und das Parallelogramm."/>
          <p:cNvSpPr txBox="1"/>
          <p:nvPr/>
        </p:nvSpPr>
        <p:spPr>
          <a:xfrm>
            <a:off x="15228047" y="4228625"/>
            <a:ext cx="8199913" cy="22733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4100">
                <a:latin typeface="Comic Sans MS"/>
                <a:ea typeface="Comic Sans MS"/>
                <a:cs typeface="Comic Sans MS"/>
                <a:sym typeface="Comic Sans MS"/>
              </a:defRPr>
            </a:lvl1pPr>
          </a:lstStyle>
          <a:p>
            <a:pPr/>
            <a:r>
              <a:t>Nutze für die 3. Möglichkeit die kleinen Dreiecke und das Parallelogramm.</a:t>
            </a:r>
          </a:p>
        </p:txBody>
      </p:sp>
      <p:sp>
        <p:nvSpPr>
          <p:cNvPr id="264" name="Dreieck"/>
          <p:cNvSpPr/>
          <p:nvPr/>
        </p:nvSpPr>
        <p:spPr>
          <a:xfrm rot="8041888">
            <a:off x="9118222" y="4845125"/>
            <a:ext cx="1455840" cy="145584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265" name="Dreieck"/>
          <p:cNvSpPr/>
          <p:nvPr/>
        </p:nvSpPr>
        <p:spPr>
          <a:xfrm rot="8058017">
            <a:off x="6780682" y="4852617"/>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grpSp>
        <p:nvGrpSpPr>
          <p:cNvPr id="268" name="Gruppieren"/>
          <p:cNvGrpSpPr/>
          <p:nvPr/>
        </p:nvGrpSpPr>
        <p:grpSpPr>
          <a:xfrm>
            <a:off x="11194688" y="3550081"/>
            <a:ext cx="2993959" cy="3034042"/>
            <a:chOff x="0" y="0"/>
            <a:chExt cx="2993958" cy="3034040"/>
          </a:xfrm>
        </p:grpSpPr>
        <p:sp>
          <p:nvSpPr>
            <p:cNvPr id="266" name="Dreieck"/>
            <p:cNvSpPr/>
            <p:nvPr/>
          </p:nvSpPr>
          <p:spPr>
            <a:xfrm rot="18881635">
              <a:off x="1262005" y="297144"/>
              <a:ext cx="1434810"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267" name="Dreieck"/>
            <p:cNvSpPr/>
            <p:nvPr/>
          </p:nvSpPr>
          <p:spPr>
            <a:xfrm rot="8108177">
              <a:off x="297155" y="1302077"/>
              <a:ext cx="1434809"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270" name="Bild" descr="Bild"/>
          <p:cNvPicPr>
            <a:picLocks noChangeAspect="1"/>
          </p:cNvPicPr>
          <p:nvPr/>
        </p:nvPicPr>
        <p:blipFill>
          <a:blip r:embed="rId3">
            <a:extLst/>
          </a:blip>
          <a:stretch>
            <a:fillRect/>
          </a:stretch>
        </p:blipFill>
        <p:spPr>
          <a:xfrm>
            <a:off x="22948272" y="12397096"/>
            <a:ext cx="1125141" cy="1089423"/>
          </a:xfrm>
          <a:prstGeom prst="rect">
            <a:avLst/>
          </a:prstGeom>
          <a:ln w="12700">
            <a:miter lim="400000"/>
          </a:ln>
        </p:spPr>
      </p:pic>
      <p:sp>
        <p:nvSpPr>
          <p:cNvPr id="271"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272" name="Diese Folie gehört zum Material und darf nicht entfernt werden."/>
          <p:cNvSpPr txBox="1"/>
          <p:nvPr/>
        </p:nvSpPr>
        <p:spPr>
          <a:xfrm>
            <a:off x="4565153" y="2929558"/>
            <a:ext cx="15181454" cy="762941"/>
          </a:xfrm>
          <a:prstGeom prst="rect">
            <a:avLst/>
          </a:prstGeom>
          <a:ln w="12700">
            <a:miter lim="400000"/>
          </a:ln>
          <a:extLst>
            <a:ext uri="{C572A759-6A51-4108-AA02-DFA0A04FC94B}">
              <ma14:wrappingTextBoxFlag xmlns:ma14="http://schemas.microsoft.com/office/mac/drawingml/2011/main" val="1"/>
            </a:ext>
          </a:extLst>
        </p:spPr>
        <p:txBody>
          <a:bodyPr wrap="none" lIns="71437" tIns="71437" rIns="71437" bIns="71437" anchor="ctr">
            <a:spAutoFit/>
          </a:bodyPr>
          <a:lstStyle>
            <a:lvl1pPr algn="l" defTabSz="2438339">
              <a:lnSpc>
                <a:spcPct val="90000"/>
              </a:lnSpc>
              <a:spcBef>
                <a:spcPts val="4500"/>
              </a:spcBef>
              <a:defRPr b="0" sz="4200">
                <a:solidFill>
                  <a:schemeClr val="accent1">
                    <a:lumOff val="-13575"/>
                  </a:schemeClr>
                </a:solidFill>
              </a:defRPr>
            </a:lvl1pPr>
          </a:lstStyle>
          <a:p>
            <a:pPr/>
            <a:r>
              <a:t>Diese Folie gehört zum Material und darf nicht entfernt werden.</a:t>
            </a:r>
          </a:p>
        </p:txBody>
      </p:sp>
      <p:sp>
        <p:nvSpPr>
          <p:cNvPr id="273" name="Dieses Material wurde vom PIKAS-Team für das Deutsche Zentrum für Lehrerbildung Mathematik (DZLM) konzipiert und kann, soweit nicht anderweitig gekennzeichnet, unter der Creative Commons Lizenz BY-SA: Namensnennung – Weitergabe unter gleichen Bedingungen"/>
          <p:cNvSpPr txBox="1"/>
          <p:nvPr/>
        </p:nvSpPr>
        <p:spPr>
          <a:xfrm>
            <a:off x="991939" y="5446011"/>
            <a:ext cx="22327883" cy="5514976"/>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p>
            <a:pPr algn="l" defTabSz="642937">
              <a:defRPr b="0" sz="3500">
                <a:latin typeface="Open Sans"/>
                <a:ea typeface="Open Sans"/>
                <a:cs typeface="Open Sans"/>
                <a:sym typeface="Open Sans"/>
              </a:defRPr>
            </a:pPr>
            <a:r>
              <a:t>Dieses Material wurde vom PIKAS-Team für das Deutsche Zentrum für Lehrerbildung Mathematik (DZLM) konzipiert und kann, soweit nicht anderweitig gekennzeichnet, unter der </a:t>
            </a:r>
            <a:r>
              <a:rPr>
                <a:solidFill>
                  <a:schemeClr val="accent1">
                    <a:lumOff val="-13575"/>
                  </a:schemeClr>
                </a:solidFill>
              </a:rPr>
              <a:t>Creative Commons Lizenz BY-SA: Namensnennung – Weitergabe unter gleichen Bedingungen 4.0 </a:t>
            </a:r>
            <a:r>
              <a:rPr>
                <a:solidFill>
                  <a:srgbClr val="4472C4"/>
                </a:solidFill>
              </a:rPr>
              <a:t>International </a:t>
            </a:r>
            <a:r>
              <a:t>weiterverwendet werden.</a:t>
            </a:r>
          </a:p>
          <a:p>
            <a:pPr algn="l" defTabSz="642937">
              <a:defRPr b="0" sz="3500">
                <a:latin typeface="Open Sans"/>
                <a:ea typeface="Open Sans"/>
                <a:cs typeface="Open Sans"/>
                <a:sym typeface="Open Sans"/>
              </a:defRPr>
            </a:pPr>
            <a:r>
              <a:t>Das bedeutet: Alle Folien und Materialien können für Zwecke der Aus- und Fortbildung sowie der Unterrichtsvorbereitung unter der Bedingung heruntergeladen, verändert und genutzt werden, dass alle Quellenangaben erhalten bleiben, PIKAS als Urheber genannt und das neu entstandene Material unter den gleichen Bedingungen weitergegeben wird.</a:t>
            </a:r>
          </a:p>
          <a:p>
            <a:pPr algn="l" defTabSz="642937">
              <a:defRPr b="0" sz="3500">
                <a:latin typeface="Open Sans"/>
                <a:ea typeface="Open Sans"/>
                <a:cs typeface="Open Sans"/>
                <a:sym typeface="Open Sans"/>
              </a:defRPr>
            </a:pPr>
            <a:r>
              <a:t>Bildnachweise und Zitatquellen finden sich auf den jeweiligen Folien bzw. in den Zusatzmaterialien.</a:t>
            </a:r>
          </a:p>
          <a:p>
            <a:pPr algn="l" defTabSz="642937">
              <a:defRPr b="0" sz="3500">
                <a:latin typeface="Open Sans"/>
                <a:ea typeface="Open Sans"/>
                <a:cs typeface="Open Sans"/>
                <a:sym typeface="Open Sans"/>
              </a:defRPr>
            </a:pPr>
            <a:r>
              <a:t>Weitere Hinweise und Informationen zu PIKAS finden Sie unter </a:t>
            </a:r>
            <a:r>
              <a:rPr u="sng">
                <a:solidFill>
                  <a:srgbClr val="0000EE"/>
                </a:solidFill>
                <a:uFill>
                  <a:solidFill>
                    <a:srgbClr val="0000EE"/>
                  </a:solidFill>
                </a:uFill>
                <a:hlinkClick r:id="rId4" invalidUrl="" action="" tgtFrame="" tooltip="" history="1" highlightClick="0" endSnd="0"/>
              </a:rPr>
              <a:t>http://pikas.dzlm.de</a:t>
            </a:r>
            <a:r>
              <a:t>. </a:t>
            </a:r>
          </a:p>
        </p:txBody>
      </p:sp>
      <p:pic>
        <p:nvPicPr>
          <p:cNvPr id="274" name="Bild" descr="Bild"/>
          <p:cNvPicPr>
            <a:picLocks noChangeAspect="1"/>
          </p:cNvPicPr>
          <p:nvPr/>
        </p:nvPicPr>
        <p:blipFill>
          <a:blip r:embed="rId5">
            <a:extLst/>
          </a:blip>
          <a:stretch>
            <a:fillRect/>
          </a:stretch>
        </p:blipFill>
        <p:spPr>
          <a:xfrm>
            <a:off x="20870183" y="4578976"/>
            <a:ext cx="1982392" cy="696516"/>
          </a:xfrm>
          <a:prstGeom prst="rect">
            <a:avLst/>
          </a:prstGeom>
          <a:ln w="12700">
            <a:miter lim="400000"/>
          </a:ln>
        </p:spPr>
      </p:pic>
      <p:grpSp>
        <p:nvGrpSpPr>
          <p:cNvPr id="277" name="Hinweise zu den Lizenzbedingungen"/>
          <p:cNvGrpSpPr/>
          <p:nvPr/>
        </p:nvGrpSpPr>
        <p:grpSpPr>
          <a:xfrm>
            <a:off x="5920922" y="1261687"/>
            <a:ext cx="12542154" cy="1238569"/>
            <a:chOff x="0" y="0"/>
            <a:chExt cx="12542153" cy="1238568"/>
          </a:xfrm>
        </p:grpSpPr>
        <p:sp>
          <p:nvSpPr>
            <p:cNvPr id="276" name="Hinweise zu den Lizenzbedingungen"/>
            <p:cNvSpPr txBox="1"/>
            <p:nvPr/>
          </p:nvSpPr>
          <p:spPr>
            <a:xfrm>
              <a:off x="152400" y="101600"/>
              <a:ext cx="12237354" cy="832169"/>
            </a:xfrm>
            <a:prstGeom prst="rect">
              <a:avLst/>
            </a:prstGeom>
            <a:solidFill>
              <a:srgbClr val="FFFFFF"/>
            </a:solidFill>
            <a:ln>
              <a:noFill/>
            </a:ln>
            <a:effectLst/>
            <a:extLst>
              <a:ext uri="{C572A759-6A51-4108-AA02-DFA0A04FC94B}">
                <ma14:wrappingTextBoxFlag xmlns:ma14="http://schemas.microsoft.com/office/mac/drawingml/2011/main" val="1"/>
              </a:ext>
            </a:extLst>
          </p:spPr>
          <p:txBody>
            <a:bodyPr wrap="square" lIns="53578" tIns="53578" rIns="53578" bIns="53578" numCol="1" anchor="t">
              <a:normAutofit fontScale="100000" lnSpcReduction="0"/>
            </a:bodyPr>
            <a:lstStyle>
              <a:lvl1pPr defTabSz="503555">
                <a:defRPr sz="3904">
                  <a:latin typeface="Comic Sans MS"/>
                  <a:ea typeface="Comic Sans MS"/>
                  <a:cs typeface="Comic Sans MS"/>
                  <a:sym typeface="Comic Sans MS"/>
                </a:defRPr>
              </a:lvl1pPr>
            </a:lstStyle>
            <a:p>
              <a:pPr/>
              <a:r>
                <a:t>Hinweise zu den Lizenzbedingungen</a:t>
              </a:r>
            </a:p>
          </p:txBody>
        </p:sp>
        <p:pic>
          <p:nvPicPr>
            <p:cNvPr id="275" name="Hinweise zu den Lizenzbedingungen Hinweise zu den Lizenzbedingungen" descr="Hinweise zu den Lizenzbedingungen Hinweise zu den Lizenzbedingungen"/>
            <p:cNvPicPr>
              <a:picLocks noChangeAspect="0"/>
            </p:cNvPicPr>
            <p:nvPr/>
          </p:nvPicPr>
          <p:blipFill>
            <a:blip r:embed="rId6">
              <a:extLst/>
            </a:blip>
            <a:stretch>
              <a:fillRect/>
            </a:stretch>
          </p:blipFill>
          <p:spPr>
            <a:xfrm>
              <a:off x="-1" y="0"/>
              <a:ext cx="12542154" cy="1238569"/>
            </a:xfrm>
            <a:prstGeom prst="rect">
              <a:avLst/>
            </a:prstGeom>
            <a:effectLst/>
          </p:spPr>
        </p:pic>
      </p:gr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140"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141"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142" name="Die Tangram Formen"/>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Die Tangram Formen</a:t>
            </a:r>
          </a:p>
        </p:txBody>
      </p:sp>
      <p:grpSp>
        <p:nvGrpSpPr>
          <p:cNvPr id="145" name="Tipp 2:"/>
          <p:cNvGrpSpPr/>
          <p:nvPr/>
        </p:nvGrpSpPr>
        <p:grpSpPr>
          <a:xfrm>
            <a:off x="471569" y="3675617"/>
            <a:ext cx="4680077" cy="2286001"/>
            <a:chOff x="0" y="0"/>
            <a:chExt cx="4680076" cy="2286000"/>
          </a:xfrm>
        </p:grpSpPr>
        <p:sp>
          <p:nvSpPr>
            <p:cNvPr id="144" name="Tipp 2:"/>
            <p:cNvSpPr txBox="1"/>
            <p:nvPr/>
          </p:nvSpPr>
          <p:spPr>
            <a:xfrm>
              <a:off x="215900" y="139700"/>
              <a:ext cx="4248277" cy="1727200"/>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defRPr sz="2000">
                  <a:latin typeface="Comic Sans MS"/>
                  <a:ea typeface="Comic Sans MS"/>
                  <a:cs typeface="Comic Sans MS"/>
                  <a:sym typeface="Comic Sans MS"/>
                </a:defRPr>
              </a:pPr>
            </a:p>
            <a:p>
              <a:pPr algn="l">
                <a:defRPr sz="5000">
                  <a:latin typeface="Comic Sans MS"/>
                  <a:ea typeface="Comic Sans MS"/>
                  <a:cs typeface="Comic Sans MS"/>
                  <a:sym typeface="Comic Sans MS"/>
                </a:defRPr>
              </a:pPr>
              <a:r>
                <a:t>      Tipp 2: </a:t>
              </a:r>
            </a:p>
          </p:txBody>
        </p:sp>
        <p:pic>
          <p:nvPicPr>
            <p:cNvPr id="143" name="Tipp 2:       Tipp 2: " descr="Tipp 2:       Tipp 2: "/>
            <p:cNvPicPr>
              <a:picLocks noChangeAspect="0"/>
            </p:cNvPicPr>
            <p:nvPr/>
          </p:nvPicPr>
          <p:blipFill>
            <a:blip r:embed="rId3">
              <a:extLst/>
            </a:blip>
            <a:stretch>
              <a:fillRect/>
            </a:stretch>
          </p:blipFill>
          <p:spPr>
            <a:xfrm>
              <a:off x="0" y="0"/>
              <a:ext cx="4680077" cy="2286000"/>
            </a:xfrm>
            <a:prstGeom prst="rect">
              <a:avLst/>
            </a:prstGeom>
            <a:effectLst/>
          </p:spPr>
        </p:pic>
      </p:grpSp>
      <p:sp>
        <p:nvSpPr>
          <p:cNvPr id="146" name="Glühbirne"/>
          <p:cNvSpPr/>
          <p:nvPr/>
        </p:nvSpPr>
        <p:spPr>
          <a:xfrm>
            <a:off x="1051543" y="4194892"/>
            <a:ext cx="719429" cy="12474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4835" y="0"/>
                  <a:pt x="0" y="2843"/>
                  <a:pt x="0" y="6352"/>
                </a:cubicBezTo>
                <a:cubicBezTo>
                  <a:pt x="0" y="7004"/>
                  <a:pt x="167" y="7633"/>
                  <a:pt x="477" y="8225"/>
                </a:cubicBezTo>
                <a:cubicBezTo>
                  <a:pt x="477" y="8225"/>
                  <a:pt x="477" y="8226"/>
                  <a:pt x="477" y="8227"/>
                </a:cubicBezTo>
                <a:cubicBezTo>
                  <a:pt x="491" y="8261"/>
                  <a:pt x="527" y="8322"/>
                  <a:pt x="579" y="8405"/>
                </a:cubicBezTo>
                <a:cubicBezTo>
                  <a:pt x="693" y="8601"/>
                  <a:pt x="822" y="8793"/>
                  <a:pt x="966" y="8979"/>
                </a:cubicBezTo>
                <a:cubicBezTo>
                  <a:pt x="2223" y="10787"/>
                  <a:pt x="5439" y="15160"/>
                  <a:pt x="5440" y="16141"/>
                </a:cubicBezTo>
                <a:lnTo>
                  <a:pt x="5656" y="16902"/>
                </a:lnTo>
                <a:cubicBezTo>
                  <a:pt x="5656" y="16902"/>
                  <a:pt x="5696" y="16981"/>
                  <a:pt x="5817" y="17079"/>
                </a:cubicBezTo>
                <a:lnTo>
                  <a:pt x="15815" y="17079"/>
                </a:lnTo>
                <a:cubicBezTo>
                  <a:pt x="15936" y="16981"/>
                  <a:pt x="15976" y="16902"/>
                  <a:pt x="15976" y="16902"/>
                </a:cubicBezTo>
                <a:lnTo>
                  <a:pt x="16193" y="16141"/>
                </a:lnTo>
                <a:cubicBezTo>
                  <a:pt x="16193" y="14948"/>
                  <a:pt x="20944" y="8742"/>
                  <a:pt x="21152" y="8227"/>
                </a:cubicBezTo>
                <a:cubicBezTo>
                  <a:pt x="21159" y="8211"/>
                  <a:pt x="21155" y="8198"/>
                  <a:pt x="21141" y="8188"/>
                </a:cubicBezTo>
                <a:cubicBezTo>
                  <a:pt x="21438" y="7607"/>
                  <a:pt x="21600" y="6990"/>
                  <a:pt x="21600" y="6352"/>
                </a:cubicBezTo>
                <a:cubicBezTo>
                  <a:pt x="21600" y="2843"/>
                  <a:pt x="16765" y="0"/>
                  <a:pt x="10800" y="0"/>
                </a:cubicBezTo>
                <a:close/>
                <a:moveTo>
                  <a:pt x="5943" y="17697"/>
                </a:moveTo>
                <a:cubicBezTo>
                  <a:pt x="5930" y="17727"/>
                  <a:pt x="5919" y="17758"/>
                  <a:pt x="5919" y="17791"/>
                </a:cubicBezTo>
                <a:lnTo>
                  <a:pt x="5919" y="18399"/>
                </a:lnTo>
                <a:cubicBezTo>
                  <a:pt x="5919" y="18599"/>
                  <a:pt x="6178" y="18765"/>
                  <a:pt x="6510" y="18795"/>
                </a:cubicBezTo>
                <a:cubicBezTo>
                  <a:pt x="6431" y="18855"/>
                  <a:pt x="6382" y="18929"/>
                  <a:pt x="6382" y="19010"/>
                </a:cubicBezTo>
                <a:lnTo>
                  <a:pt x="6382" y="19541"/>
                </a:lnTo>
                <a:cubicBezTo>
                  <a:pt x="6382" y="19736"/>
                  <a:pt x="6656" y="19894"/>
                  <a:pt x="6993" y="19894"/>
                </a:cubicBezTo>
                <a:lnTo>
                  <a:pt x="7186" y="19894"/>
                </a:lnTo>
                <a:lnTo>
                  <a:pt x="7186" y="20380"/>
                </a:lnTo>
                <a:cubicBezTo>
                  <a:pt x="7186" y="20568"/>
                  <a:pt x="7454" y="20721"/>
                  <a:pt x="7780" y="20721"/>
                </a:cubicBezTo>
                <a:lnTo>
                  <a:pt x="8816" y="20721"/>
                </a:lnTo>
                <a:cubicBezTo>
                  <a:pt x="8925" y="21215"/>
                  <a:pt x="9771" y="21600"/>
                  <a:pt x="10800" y="21600"/>
                </a:cubicBezTo>
                <a:cubicBezTo>
                  <a:pt x="11829" y="21600"/>
                  <a:pt x="12675" y="21215"/>
                  <a:pt x="12784" y="20721"/>
                </a:cubicBezTo>
                <a:lnTo>
                  <a:pt x="13820" y="20721"/>
                </a:lnTo>
                <a:cubicBezTo>
                  <a:pt x="14146" y="20721"/>
                  <a:pt x="14414" y="20568"/>
                  <a:pt x="14414" y="20380"/>
                </a:cubicBezTo>
                <a:lnTo>
                  <a:pt x="14414" y="19894"/>
                </a:lnTo>
                <a:lnTo>
                  <a:pt x="14607" y="19894"/>
                </a:lnTo>
                <a:cubicBezTo>
                  <a:pt x="14944" y="19894"/>
                  <a:pt x="15218" y="19736"/>
                  <a:pt x="15218" y="19541"/>
                </a:cubicBezTo>
                <a:lnTo>
                  <a:pt x="15218" y="19010"/>
                </a:lnTo>
                <a:cubicBezTo>
                  <a:pt x="15218" y="18929"/>
                  <a:pt x="15169" y="18855"/>
                  <a:pt x="15090" y="18795"/>
                </a:cubicBezTo>
                <a:cubicBezTo>
                  <a:pt x="15422" y="18765"/>
                  <a:pt x="15681" y="18599"/>
                  <a:pt x="15681" y="18399"/>
                </a:cubicBezTo>
                <a:lnTo>
                  <a:pt x="15681" y="17791"/>
                </a:lnTo>
                <a:cubicBezTo>
                  <a:pt x="15681" y="17758"/>
                  <a:pt x="15670" y="17727"/>
                  <a:pt x="15657" y="17697"/>
                </a:cubicBezTo>
                <a:lnTo>
                  <a:pt x="5943" y="17697"/>
                </a:lnTo>
                <a:close/>
              </a:path>
            </a:pathLst>
          </a:custGeom>
          <a:solidFill>
            <a:srgbClr val="000000"/>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grpSp>
        <p:nvGrpSpPr>
          <p:cNvPr id="149" name="Gruppieren"/>
          <p:cNvGrpSpPr/>
          <p:nvPr/>
        </p:nvGrpSpPr>
        <p:grpSpPr>
          <a:xfrm>
            <a:off x="14335208" y="6156781"/>
            <a:ext cx="2783877" cy="2783876"/>
            <a:chOff x="0" y="0"/>
            <a:chExt cx="2783875" cy="2783875"/>
          </a:xfrm>
        </p:grpSpPr>
        <p:sp>
          <p:nvSpPr>
            <p:cNvPr id="147" name="Dreieck"/>
            <p:cNvSpPr/>
            <p:nvPr/>
          </p:nvSpPr>
          <p:spPr>
            <a:xfrm rot="8105488">
              <a:off x="407687" y="407687"/>
              <a:ext cx="1968501" cy="19685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366961"/>
                <a:satOff val="4172"/>
                <a:lumOff val="11129"/>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148" name="Linie"/>
            <p:cNvSpPr/>
            <p:nvPr/>
          </p:nvSpPr>
          <p:spPr>
            <a:xfrm flipV="1">
              <a:off x="1391937" y="62079"/>
              <a:ext cx="1" cy="1270001"/>
            </a:xfrm>
            <a:prstGeom prst="line">
              <a:avLst/>
            </a:prstGeom>
            <a:noFill/>
            <a:ln w="38100" cap="flat">
              <a:solidFill>
                <a:srgbClr val="000000"/>
              </a:solidFill>
              <a:custDash>
                <a:ds d="200000" sp="200000"/>
              </a:custDash>
              <a:miter lim="400000"/>
            </a:ln>
            <a:effectLst/>
          </p:spPr>
          <p:txBody>
            <a:bodyPr wrap="square" lIns="50800" tIns="50800" rIns="50800" bIns="50800" numCol="1" anchor="ctr">
              <a:noAutofit/>
            </a:bodyPr>
            <a:lstStyle/>
            <a:p>
              <a:pPr/>
            </a:p>
          </p:txBody>
        </p:sp>
      </p:grpSp>
      <p:sp>
        <p:nvSpPr>
          <p:cNvPr id="150" name="Linie"/>
          <p:cNvSpPr/>
          <p:nvPr/>
        </p:nvSpPr>
        <p:spPr>
          <a:xfrm flipV="1">
            <a:off x="11215699" y="6836967"/>
            <a:ext cx="1955398" cy="57443"/>
          </a:xfrm>
          <a:prstGeom prst="line">
            <a:avLst/>
          </a:prstGeom>
          <a:ln w="190500">
            <a:solidFill>
              <a:srgbClr val="000000"/>
            </a:solidFill>
            <a:miter lim="400000"/>
            <a:tailEnd type="triangle"/>
          </a:ln>
        </p:spPr>
        <p:txBody>
          <a:bodyPr lIns="50800" tIns="50800" rIns="50800" bIns="50800" anchor="ctr"/>
          <a:lstStyle/>
          <a:p>
            <a:pPr/>
          </a:p>
        </p:txBody>
      </p:sp>
      <p:sp>
        <p:nvSpPr>
          <p:cNvPr id="151" name="Mit welchen Formen kannst du das mittlere Dreieck auslegen?"/>
          <p:cNvSpPr txBox="1"/>
          <p:nvPr/>
        </p:nvSpPr>
        <p:spPr>
          <a:xfrm>
            <a:off x="4462635" y="9541765"/>
            <a:ext cx="15458729" cy="8128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4000">
                <a:latin typeface="Comic Sans MS"/>
                <a:ea typeface="Comic Sans MS"/>
                <a:cs typeface="Comic Sans MS"/>
                <a:sym typeface="Comic Sans MS"/>
              </a:defRPr>
            </a:lvl1pPr>
          </a:lstStyle>
          <a:p>
            <a:pPr/>
            <a:r>
              <a:t>Mit welchen Formen kannst du das mittlere Dreieck auslegen?</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153"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154"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155" name="Die Tangram Formen"/>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Die Tangram Formen</a:t>
            </a:r>
          </a:p>
        </p:txBody>
      </p:sp>
      <p:grpSp>
        <p:nvGrpSpPr>
          <p:cNvPr id="158" name="Tipp 3:"/>
          <p:cNvGrpSpPr/>
          <p:nvPr/>
        </p:nvGrpSpPr>
        <p:grpSpPr>
          <a:xfrm>
            <a:off x="471569" y="3675617"/>
            <a:ext cx="4680077" cy="2286001"/>
            <a:chOff x="0" y="0"/>
            <a:chExt cx="4680076" cy="2286000"/>
          </a:xfrm>
        </p:grpSpPr>
        <p:sp>
          <p:nvSpPr>
            <p:cNvPr id="157" name="Tipp 3:"/>
            <p:cNvSpPr txBox="1"/>
            <p:nvPr/>
          </p:nvSpPr>
          <p:spPr>
            <a:xfrm>
              <a:off x="215900" y="139700"/>
              <a:ext cx="4248277" cy="1727200"/>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defRPr sz="2000">
                  <a:latin typeface="Comic Sans MS"/>
                  <a:ea typeface="Comic Sans MS"/>
                  <a:cs typeface="Comic Sans MS"/>
                  <a:sym typeface="Comic Sans MS"/>
                </a:defRPr>
              </a:pPr>
            </a:p>
            <a:p>
              <a:pPr algn="l">
                <a:defRPr sz="5000">
                  <a:latin typeface="Comic Sans MS"/>
                  <a:ea typeface="Comic Sans MS"/>
                  <a:cs typeface="Comic Sans MS"/>
                  <a:sym typeface="Comic Sans MS"/>
                </a:defRPr>
              </a:pPr>
              <a:r>
                <a:t>      Tipp 3: </a:t>
              </a:r>
            </a:p>
          </p:txBody>
        </p:sp>
        <p:pic>
          <p:nvPicPr>
            <p:cNvPr id="156" name="Tipp 3:       Tipp 3: " descr="Tipp 3:       Tipp 3: "/>
            <p:cNvPicPr>
              <a:picLocks noChangeAspect="0"/>
            </p:cNvPicPr>
            <p:nvPr/>
          </p:nvPicPr>
          <p:blipFill>
            <a:blip r:embed="rId3">
              <a:extLst/>
            </a:blip>
            <a:stretch>
              <a:fillRect/>
            </a:stretch>
          </p:blipFill>
          <p:spPr>
            <a:xfrm>
              <a:off x="0" y="0"/>
              <a:ext cx="4680077" cy="2286000"/>
            </a:xfrm>
            <a:prstGeom prst="rect">
              <a:avLst/>
            </a:prstGeom>
            <a:effectLst/>
          </p:spPr>
        </p:pic>
      </p:grpSp>
      <p:sp>
        <p:nvSpPr>
          <p:cNvPr id="159" name="Glühbirne"/>
          <p:cNvSpPr/>
          <p:nvPr/>
        </p:nvSpPr>
        <p:spPr>
          <a:xfrm>
            <a:off x="1051543" y="4194892"/>
            <a:ext cx="719429" cy="12474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4835" y="0"/>
                  <a:pt x="0" y="2843"/>
                  <a:pt x="0" y="6352"/>
                </a:cubicBezTo>
                <a:cubicBezTo>
                  <a:pt x="0" y="7004"/>
                  <a:pt x="167" y="7633"/>
                  <a:pt x="477" y="8225"/>
                </a:cubicBezTo>
                <a:cubicBezTo>
                  <a:pt x="477" y="8225"/>
                  <a:pt x="477" y="8226"/>
                  <a:pt x="477" y="8227"/>
                </a:cubicBezTo>
                <a:cubicBezTo>
                  <a:pt x="491" y="8261"/>
                  <a:pt x="527" y="8322"/>
                  <a:pt x="579" y="8405"/>
                </a:cubicBezTo>
                <a:cubicBezTo>
                  <a:pt x="693" y="8601"/>
                  <a:pt x="822" y="8793"/>
                  <a:pt x="966" y="8979"/>
                </a:cubicBezTo>
                <a:cubicBezTo>
                  <a:pt x="2223" y="10787"/>
                  <a:pt x="5439" y="15160"/>
                  <a:pt x="5440" y="16141"/>
                </a:cubicBezTo>
                <a:lnTo>
                  <a:pt x="5656" y="16902"/>
                </a:lnTo>
                <a:cubicBezTo>
                  <a:pt x="5656" y="16902"/>
                  <a:pt x="5696" y="16981"/>
                  <a:pt x="5817" y="17079"/>
                </a:cubicBezTo>
                <a:lnTo>
                  <a:pt x="15815" y="17079"/>
                </a:lnTo>
                <a:cubicBezTo>
                  <a:pt x="15936" y="16981"/>
                  <a:pt x="15976" y="16902"/>
                  <a:pt x="15976" y="16902"/>
                </a:cubicBezTo>
                <a:lnTo>
                  <a:pt x="16193" y="16141"/>
                </a:lnTo>
                <a:cubicBezTo>
                  <a:pt x="16193" y="14948"/>
                  <a:pt x="20944" y="8742"/>
                  <a:pt x="21152" y="8227"/>
                </a:cubicBezTo>
                <a:cubicBezTo>
                  <a:pt x="21159" y="8211"/>
                  <a:pt x="21155" y="8198"/>
                  <a:pt x="21141" y="8188"/>
                </a:cubicBezTo>
                <a:cubicBezTo>
                  <a:pt x="21438" y="7607"/>
                  <a:pt x="21600" y="6990"/>
                  <a:pt x="21600" y="6352"/>
                </a:cubicBezTo>
                <a:cubicBezTo>
                  <a:pt x="21600" y="2843"/>
                  <a:pt x="16765" y="0"/>
                  <a:pt x="10800" y="0"/>
                </a:cubicBezTo>
                <a:close/>
                <a:moveTo>
                  <a:pt x="5943" y="17697"/>
                </a:moveTo>
                <a:cubicBezTo>
                  <a:pt x="5930" y="17727"/>
                  <a:pt x="5919" y="17758"/>
                  <a:pt x="5919" y="17791"/>
                </a:cubicBezTo>
                <a:lnTo>
                  <a:pt x="5919" y="18399"/>
                </a:lnTo>
                <a:cubicBezTo>
                  <a:pt x="5919" y="18599"/>
                  <a:pt x="6178" y="18765"/>
                  <a:pt x="6510" y="18795"/>
                </a:cubicBezTo>
                <a:cubicBezTo>
                  <a:pt x="6431" y="18855"/>
                  <a:pt x="6382" y="18929"/>
                  <a:pt x="6382" y="19010"/>
                </a:cubicBezTo>
                <a:lnTo>
                  <a:pt x="6382" y="19541"/>
                </a:lnTo>
                <a:cubicBezTo>
                  <a:pt x="6382" y="19736"/>
                  <a:pt x="6656" y="19894"/>
                  <a:pt x="6993" y="19894"/>
                </a:cubicBezTo>
                <a:lnTo>
                  <a:pt x="7186" y="19894"/>
                </a:lnTo>
                <a:lnTo>
                  <a:pt x="7186" y="20380"/>
                </a:lnTo>
                <a:cubicBezTo>
                  <a:pt x="7186" y="20568"/>
                  <a:pt x="7454" y="20721"/>
                  <a:pt x="7780" y="20721"/>
                </a:cubicBezTo>
                <a:lnTo>
                  <a:pt x="8816" y="20721"/>
                </a:lnTo>
                <a:cubicBezTo>
                  <a:pt x="8925" y="21215"/>
                  <a:pt x="9771" y="21600"/>
                  <a:pt x="10800" y="21600"/>
                </a:cubicBezTo>
                <a:cubicBezTo>
                  <a:pt x="11829" y="21600"/>
                  <a:pt x="12675" y="21215"/>
                  <a:pt x="12784" y="20721"/>
                </a:cubicBezTo>
                <a:lnTo>
                  <a:pt x="13820" y="20721"/>
                </a:lnTo>
                <a:cubicBezTo>
                  <a:pt x="14146" y="20721"/>
                  <a:pt x="14414" y="20568"/>
                  <a:pt x="14414" y="20380"/>
                </a:cubicBezTo>
                <a:lnTo>
                  <a:pt x="14414" y="19894"/>
                </a:lnTo>
                <a:lnTo>
                  <a:pt x="14607" y="19894"/>
                </a:lnTo>
                <a:cubicBezTo>
                  <a:pt x="14944" y="19894"/>
                  <a:pt x="15218" y="19736"/>
                  <a:pt x="15218" y="19541"/>
                </a:cubicBezTo>
                <a:lnTo>
                  <a:pt x="15218" y="19010"/>
                </a:lnTo>
                <a:cubicBezTo>
                  <a:pt x="15218" y="18929"/>
                  <a:pt x="15169" y="18855"/>
                  <a:pt x="15090" y="18795"/>
                </a:cubicBezTo>
                <a:cubicBezTo>
                  <a:pt x="15422" y="18765"/>
                  <a:pt x="15681" y="18599"/>
                  <a:pt x="15681" y="18399"/>
                </a:cubicBezTo>
                <a:lnTo>
                  <a:pt x="15681" y="17791"/>
                </a:lnTo>
                <a:cubicBezTo>
                  <a:pt x="15681" y="17758"/>
                  <a:pt x="15670" y="17727"/>
                  <a:pt x="15657" y="17697"/>
                </a:cubicBezTo>
                <a:lnTo>
                  <a:pt x="5943" y="17697"/>
                </a:lnTo>
                <a:close/>
              </a:path>
            </a:pathLst>
          </a:custGeom>
          <a:solidFill>
            <a:srgbClr val="000000"/>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60" name="Linie"/>
          <p:cNvSpPr/>
          <p:nvPr/>
        </p:nvSpPr>
        <p:spPr>
          <a:xfrm flipV="1">
            <a:off x="11215699" y="6836967"/>
            <a:ext cx="1955398" cy="57443"/>
          </a:xfrm>
          <a:prstGeom prst="line">
            <a:avLst/>
          </a:prstGeom>
          <a:ln w="190500">
            <a:solidFill>
              <a:srgbClr val="000000"/>
            </a:solidFill>
            <a:miter lim="400000"/>
            <a:tailEnd type="triangle"/>
          </a:ln>
        </p:spPr>
        <p:txBody>
          <a:bodyPr lIns="50800" tIns="50800" rIns="50800" bIns="50800" anchor="ctr"/>
          <a:lstStyle/>
          <a:p>
            <a:pPr/>
          </a:p>
        </p:txBody>
      </p:sp>
      <p:sp>
        <p:nvSpPr>
          <p:cNvPr id="161" name="Mit welchen Formen kannst du das Quadrat auslegen?"/>
          <p:cNvSpPr txBox="1"/>
          <p:nvPr/>
        </p:nvSpPr>
        <p:spPr>
          <a:xfrm>
            <a:off x="5456560" y="9541765"/>
            <a:ext cx="13470881" cy="8128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4000">
                <a:latin typeface="Comic Sans MS"/>
                <a:ea typeface="Comic Sans MS"/>
                <a:cs typeface="Comic Sans MS"/>
                <a:sym typeface="Comic Sans MS"/>
              </a:defRPr>
            </a:lvl1pPr>
          </a:lstStyle>
          <a:p>
            <a:pPr/>
            <a:r>
              <a:t>Mit welchen Formen kannst du das Quadrat auslegen?</a:t>
            </a:r>
          </a:p>
        </p:txBody>
      </p:sp>
      <p:sp>
        <p:nvSpPr>
          <p:cNvPr id="162" name="Quadrat"/>
          <p:cNvSpPr/>
          <p:nvPr/>
        </p:nvSpPr>
        <p:spPr>
          <a:xfrm rot="21566321">
            <a:off x="14613447" y="6146800"/>
            <a:ext cx="1422401" cy="1422400"/>
          </a:xfrm>
          <a:prstGeom prst="rect">
            <a:avLst/>
          </a:prstGeom>
          <a:solidFill>
            <a:schemeClr val="accent6"/>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164"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165"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166" name="Die Tangram Formen"/>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Die Tangram Formen</a:t>
            </a:r>
          </a:p>
        </p:txBody>
      </p:sp>
      <p:grpSp>
        <p:nvGrpSpPr>
          <p:cNvPr id="169" name="Tipp 4:"/>
          <p:cNvGrpSpPr/>
          <p:nvPr/>
        </p:nvGrpSpPr>
        <p:grpSpPr>
          <a:xfrm>
            <a:off x="471569" y="3675617"/>
            <a:ext cx="4680077" cy="2286001"/>
            <a:chOff x="0" y="0"/>
            <a:chExt cx="4680076" cy="2286000"/>
          </a:xfrm>
        </p:grpSpPr>
        <p:sp>
          <p:nvSpPr>
            <p:cNvPr id="168" name="Tipp 4:"/>
            <p:cNvSpPr txBox="1"/>
            <p:nvPr/>
          </p:nvSpPr>
          <p:spPr>
            <a:xfrm>
              <a:off x="215900" y="139700"/>
              <a:ext cx="4248277" cy="1727200"/>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defRPr sz="2000">
                  <a:latin typeface="Comic Sans MS"/>
                  <a:ea typeface="Comic Sans MS"/>
                  <a:cs typeface="Comic Sans MS"/>
                  <a:sym typeface="Comic Sans MS"/>
                </a:defRPr>
              </a:pPr>
            </a:p>
            <a:p>
              <a:pPr algn="l">
                <a:defRPr sz="5000">
                  <a:latin typeface="Comic Sans MS"/>
                  <a:ea typeface="Comic Sans MS"/>
                  <a:cs typeface="Comic Sans MS"/>
                  <a:sym typeface="Comic Sans MS"/>
                </a:defRPr>
              </a:pPr>
              <a:r>
                <a:t>      Tipp 4: </a:t>
              </a:r>
            </a:p>
          </p:txBody>
        </p:sp>
        <p:pic>
          <p:nvPicPr>
            <p:cNvPr id="167" name="Tipp 4:       Tipp 4: " descr="Tipp 4:       Tipp 4: "/>
            <p:cNvPicPr>
              <a:picLocks noChangeAspect="0"/>
            </p:cNvPicPr>
            <p:nvPr/>
          </p:nvPicPr>
          <p:blipFill>
            <a:blip r:embed="rId3">
              <a:extLst/>
            </a:blip>
            <a:stretch>
              <a:fillRect/>
            </a:stretch>
          </p:blipFill>
          <p:spPr>
            <a:xfrm>
              <a:off x="0" y="0"/>
              <a:ext cx="4680077" cy="2286000"/>
            </a:xfrm>
            <a:prstGeom prst="rect">
              <a:avLst/>
            </a:prstGeom>
            <a:effectLst/>
          </p:spPr>
        </p:pic>
      </p:grpSp>
      <p:sp>
        <p:nvSpPr>
          <p:cNvPr id="170" name="Glühbirne"/>
          <p:cNvSpPr/>
          <p:nvPr/>
        </p:nvSpPr>
        <p:spPr>
          <a:xfrm>
            <a:off x="1051543" y="4194892"/>
            <a:ext cx="719429" cy="12474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4835" y="0"/>
                  <a:pt x="0" y="2843"/>
                  <a:pt x="0" y="6352"/>
                </a:cubicBezTo>
                <a:cubicBezTo>
                  <a:pt x="0" y="7004"/>
                  <a:pt x="167" y="7633"/>
                  <a:pt x="477" y="8225"/>
                </a:cubicBezTo>
                <a:cubicBezTo>
                  <a:pt x="477" y="8225"/>
                  <a:pt x="477" y="8226"/>
                  <a:pt x="477" y="8227"/>
                </a:cubicBezTo>
                <a:cubicBezTo>
                  <a:pt x="491" y="8261"/>
                  <a:pt x="527" y="8322"/>
                  <a:pt x="579" y="8405"/>
                </a:cubicBezTo>
                <a:cubicBezTo>
                  <a:pt x="693" y="8601"/>
                  <a:pt x="822" y="8793"/>
                  <a:pt x="966" y="8979"/>
                </a:cubicBezTo>
                <a:cubicBezTo>
                  <a:pt x="2223" y="10787"/>
                  <a:pt x="5439" y="15160"/>
                  <a:pt x="5440" y="16141"/>
                </a:cubicBezTo>
                <a:lnTo>
                  <a:pt x="5656" y="16902"/>
                </a:lnTo>
                <a:cubicBezTo>
                  <a:pt x="5656" y="16902"/>
                  <a:pt x="5696" y="16981"/>
                  <a:pt x="5817" y="17079"/>
                </a:cubicBezTo>
                <a:lnTo>
                  <a:pt x="15815" y="17079"/>
                </a:lnTo>
                <a:cubicBezTo>
                  <a:pt x="15936" y="16981"/>
                  <a:pt x="15976" y="16902"/>
                  <a:pt x="15976" y="16902"/>
                </a:cubicBezTo>
                <a:lnTo>
                  <a:pt x="16193" y="16141"/>
                </a:lnTo>
                <a:cubicBezTo>
                  <a:pt x="16193" y="14948"/>
                  <a:pt x="20944" y="8742"/>
                  <a:pt x="21152" y="8227"/>
                </a:cubicBezTo>
                <a:cubicBezTo>
                  <a:pt x="21159" y="8211"/>
                  <a:pt x="21155" y="8198"/>
                  <a:pt x="21141" y="8188"/>
                </a:cubicBezTo>
                <a:cubicBezTo>
                  <a:pt x="21438" y="7607"/>
                  <a:pt x="21600" y="6990"/>
                  <a:pt x="21600" y="6352"/>
                </a:cubicBezTo>
                <a:cubicBezTo>
                  <a:pt x="21600" y="2843"/>
                  <a:pt x="16765" y="0"/>
                  <a:pt x="10800" y="0"/>
                </a:cubicBezTo>
                <a:close/>
                <a:moveTo>
                  <a:pt x="5943" y="17697"/>
                </a:moveTo>
                <a:cubicBezTo>
                  <a:pt x="5930" y="17727"/>
                  <a:pt x="5919" y="17758"/>
                  <a:pt x="5919" y="17791"/>
                </a:cubicBezTo>
                <a:lnTo>
                  <a:pt x="5919" y="18399"/>
                </a:lnTo>
                <a:cubicBezTo>
                  <a:pt x="5919" y="18599"/>
                  <a:pt x="6178" y="18765"/>
                  <a:pt x="6510" y="18795"/>
                </a:cubicBezTo>
                <a:cubicBezTo>
                  <a:pt x="6431" y="18855"/>
                  <a:pt x="6382" y="18929"/>
                  <a:pt x="6382" y="19010"/>
                </a:cubicBezTo>
                <a:lnTo>
                  <a:pt x="6382" y="19541"/>
                </a:lnTo>
                <a:cubicBezTo>
                  <a:pt x="6382" y="19736"/>
                  <a:pt x="6656" y="19894"/>
                  <a:pt x="6993" y="19894"/>
                </a:cubicBezTo>
                <a:lnTo>
                  <a:pt x="7186" y="19894"/>
                </a:lnTo>
                <a:lnTo>
                  <a:pt x="7186" y="20380"/>
                </a:lnTo>
                <a:cubicBezTo>
                  <a:pt x="7186" y="20568"/>
                  <a:pt x="7454" y="20721"/>
                  <a:pt x="7780" y="20721"/>
                </a:cubicBezTo>
                <a:lnTo>
                  <a:pt x="8816" y="20721"/>
                </a:lnTo>
                <a:cubicBezTo>
                  <a:pt x="8925" y="21215"/>
                  <a:pt x="9771" y="21600"/>
                  <a:pt x="10800" y="21600"/>
                </a:cubicBezTo>
                <a:cubicBezTo>
                  <a:pt x="11829" y="21600"/>
                  <a:pt x="12675" y="21215"/>
                  <a:pt x="12784" y="20721"/>
                </a:cubicBezTo>
                <a:lnTo>
                  <a:pt x="13820" y="20721"/>
                </a:lnTo>
                <a:cubicBezTo>
                  <a:pt x="14146" y="20721"/>
                  <a:pt x="14414" y="20568"/>
                  <a:pt x="14414" y="20380"/>
                </a:cubicBezTo>
                <a:lnTo>
                  <a:pt x="14414" y="19894"/>
                </a:lnTo>
                <a:lnTo>
                  <a:pt x="14607" y="19894"/>
                </a:lnTo>
                <a:cubicBezTo>
                  <a:pt x="14944" y="19894"/>
                  <a:pt x="15218" y="19736"/>
                  <a:pt x="15218" y="19541"/>
                </a:cubicBezTo>
                <a:lnTo>
                  <a:pt x="15218" y="19010"/>
                </a:lnTo>
                <a:cubicBezTo>
                  <a:pt x="15218" y="18929"/>
                  <a:pt x="15169" y="18855"/>
                  <a:pt x="15090" y="18795"/>
                </a:cubicBezTo>
                <a:cubicBezTo>
                  <a:pt x="15422" y="18765"/>
                  <a:pt x="15681" y="18599"/>
                  <a:pt x="15681" y="18399"/>
                </a:cubicBezTo>
                <a:lnTo>
                  <a:pt x="15681" y="17791"/>
                </a:lnTo>
                <a:cubicBezTo>
                  <a:pt x="15681" y="17758"/>
                  <a:pt x="15670" y="17727"/>
                  <a:pt x="15657" y="17697"/>
                </a:cubicBezTo>
                <a:lnTo>
                  <a:pt x="5943" y="17697"/>
                </a:lnTo>
                <a:close/>
              </a:path>
            </a:pathLst>
          </a:custGeom>
          <a:solidFill>
            <a:srgbClr val="000000"/>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71" name="Linie"/>
          <p:cNvSpPr/>
          <p:nvPr/>
        </p:nvSpPr>
        <p:spPr>
          <a:xfrm flipV="1">
            <a:off x="11215699" y="6836967"/>
            <a:ext cx="1955398" cy="57443"/>
          </a:xfrm>
          <a:prstGeom prst="line">
            <a:avLst/>
          </a:prstGeom>
          <a:ln w="190500">
            <a:solidFill>
              <a:srgbClr val="000000"/>
            </a:solidFill>
            <a:miter lim="400000"/>
            <a:tailEnd type="triangle"/>
          </a:ln>
        </p:spPr>
        <p:txBody>
          <a:bodyPr lIns="50800" tIns="50800" rIns="50800" bIns="50800" anchor="ctr"/>
          <a:lstStyle/>
          <a:p>
            <a:pPr/>
          </a:p>
        </p:txBody>
      </p:sp>
      <p:sp>
        <p:nvSpPr>
          <p:cNvPr id="172" name="Mit welchen Formen kannst du das Quadrat auslegen?"/>
          <p:cNvSpPr txBox="1"/>
          <p:nvPr/>
        </p:nvSpPr>
        <p:spPr>
          <a:xfrm>
            <a:off x="5456560" y="9541765"/>
            <a:ext cx="13470881" cy="8128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4000">
                <a:latin typeface="Comic Sans MS"/>
                <a:ea typeface="Comic Sans MS"/>
                <a:cs typeface="Comic Sans MS"/>
                <a:sym typeface="Comic Sans MS"/>
              </a:defRPr>
            </a:lvl1pPr>
          </a:lstStyle>
          <a:p>
            <a:pPr/>
            <a:r>
              <a:t>Mit welchen Formen kannst du das Quadrat auslegen?</a:t>
            </a:r>
          </a:p>
        </p:txBody>
      </p:sp>
      <p:sp>
        <p:nvSpPr>
          <p:cNvPr id="173" name="Quadrat"/>
          <p:cNvSpPr/>
          <p:nvPr/>
        </p:nvSpPr>
        <p:spPr>
          <a:xfrm rot="21566321">
            <a:off x="14613447" y="6146800"/>
            <a:ext cx="1422401" cy="1422400"/>
          </a:xfrm>
          <a:prstGeom prst="rect">
            <a:avLst/>
          </a:prstGeom>
          <a:solidFill>
            <a:schemeClr val="accent6"/>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74" name="Linie"/>
          <p:cNvSpPr/>
          <p:nvPr/>
        </p:nvSpPr>
        <p:spPr>
          <a:xfrm flipH="1" flipV="1">
            <a:off x="14628946" y="6230382"/>
            <a:ext cx="1391402" cy="1218269"/>
          </a:xfrm>
          <a:prstGeom prst="line">
            <a:avLst/>
          </a:prstGeom>
          <a:ln w="38100">
            <a:solidFill>
              <a:srgbClr val="000000"/>
            </a:solidFill>
            <a:custDash>
              <a:ds d="200000" sp="200000"/>
            </a:custDash>
            <a:miter lim="400000"/>
          </a:ln>
        </p:spPr>
        <p:txBody>
          <a:bodyPr lIns="50800" tIns="50800" rIns="50800" bIns="50800" anchor="ctr"/>
          <a:lstStyle/>
          <a:p>
            <a:pP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176"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177"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178" name="Die Tangram Formen"/>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Die Tangram Formen</a:t>
            </a:r>
          </a:p>
        </p:txBody>
      </p:sp>
      <p:grpSp>
        <p:nvGrpSpPr>
          <p:cNvPr id="181" name="Tipp 5:"/>
          <p:cNvGrpSpPr/>
          <p:nvPr/>
        </p:nvGrpSpPr>
        <p:grpSpPr>
          <a:xfrm>
            <a:off x="471569" y="3675617"/>
            <a:ext cx="4680077" cy="2286001"/>
            <a:chOff x="0" y="0"/>
            <a:chExt cx="4680076" cy="2286000"/>
          </a:xfrm>
        </p:grpSpPr>
        <p:sp>
          <p:nvSpPr>
            <p:cNvPr id="180" name="Tipp 5:"/>
            <p:cNvSpPr txBox="1"/>
            <p:nvPr/>
          </p:nvSpPr>
          <p:spPr>
            <a:xfrm>
              <a:off x="215900" y="139700"/>
              <a:ext cx="4248277" cy="1727200"/>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defRPr sz="2000">
                  <a:latin typeface="Comic Sans MS"/>
                  <a:ea typeface="Comic Sans MS"/>
                  <a:cs typeface="Comic Sans MS"/>
                  <a:sym typeface="Comic Sans MS"/>
                </a:defRPr>
              </a:pPr>
            </a:p>
            <a:p>
              <a:pPr algn="l">
                <a:defRPr sz="5000">
                  <a:latin typeface="Comic Sans MS"/>
                  <a:ea typeface="Comic Sans MS"/>
                  <a:cs typeface="Comic Sans MS"/>
                  <a:sym typeface="Comic Sans MS"/>
                </a:defRPr>
              </a:pPr>
              <a:r>
                <a:t>      Tipp 5: </a:t>
              </a:r>
            </a:p>
          </p:txBody>
        </p:sp>
        <p:pic>
          <p:nvPicPr>
            <p:cNvPr id="179" name="Tipp 5:       Tipp 5: " descr="Tipp 5:       Tipp 5: "/>
            <p:cNvPicPr>
              <a:picLocks noChangeAspect="0"/>
            </p:cNvPicPr>
            <p:nvPr/>
          </p:nvPicPr>
          <p:blipFill>
            <a:blip r:embed="rId3">
              <a:extLst/>
            </a:blip>
            <a:stretch>
              <a:fillRect/>
            </a:stretch>
          </p:blipFill>
          <p:spPr>
            <a:xfrm>
              <a:off x="0" y="0"/>
              <a:ext cx="4680077" cy="2286000"/>
            </a:xfrm>
            <a:prstGeom prst="rect">
              <a:avLst/>
            </a:prstGeom>
            <a:effectLst/>
          </p:spPr>
        </p:pic>
      </p:grpSp>
      <p:sp>
        <p:nvSpPr>
          <p:cNvPr id="182" name="Glühbirne"/>
          <p:cNvSpPr/>
          <p:nvPr/>
        </p:nvSpPr>
        <p:spPr>
          <a:xfrm>
            <a:off x="1051543" y="4194892"/>
            <a:ext cx="719429" cy="12474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4835" y="0"/>
                  <a:pt x="0" y="2843"/>
                  <a:pt x="0" y="6352"/>
                </a:cubicBezTo>
                <a:cubicBezTo>
                  <a:pt x="0" y="7004"/>
                  <a:pt x="167" y="7633"/>
                  <a:pt x="477" y="8225"/>
                </a:cubicBezTo>
                <a:cubicBezTo>
                  <a:pt x="477" y="8225"/>
                  <a:pt x="477" y="8226"/>
                  <a:pt x="477" y="8227"/>
                </a:cubicBezTo>
                <a:cubicBezTo>
                  <a:pt x="491" y="8261"/>
                  <a:pt x="527" y="8322"/>
                  <a:pt x="579" y="8405"/>
                </a:cubicBezTo>
                <a:cubicBezTo>
                  <a:pt x="693" y="8601"/>
                  <a:pt x="822" y="8793"/>
                  <a:pt x="966" y="8979"/>
                </a:cubicBezTo>
                <a:cubicBezTo>
                  <a:pt x="2223" y="10787"/>
                  <a:pt x="5439" y="15160"/>
                  <a:pt x="5440" y="16141"/>
                </a:cubicBezTo>
                <a:lnTo>
                  <a:pt x="5656" y="16902"/>
                </a:lnTo>
                <a:cubicBezTo>
                  <a:pt x="5656" y="16902"/>
                  <a:pt x="5696" y="16981"/>
                  <a:pt x="5817" y="17079"/>
                </a:cubicBezTo>
                <a:lnTo>
                  <a:pt x="15815" y="17079"/>
                </a:lnTo>
                <a:cubicBezTo>
                  <a:pt x="15936" y="16981"/>
                  <a:pt x="15976" y="16902"/>
                  <a:pt x="15976" y="16902"/>
                </a:cubicBezTo>
                <a:lnTo>
                  <a:pt x="16193" y="16141"/>
                </a:lnTo>
                <a:cubicBezTo>
                  <a:pt x="16193" y="14948"/>
                  <a:pt x="20944" y="8742"/>
                  <a:pt x="21152" y="8227"/>
                </a:cubicBezTo>
                <a:cubicBezTo>
                  <a:pt x="21159" y="8211"/>
                  <a:pt x="21155" y="8198"/>
                  <a:pt x="21141" y="8188"/>
                </a:cubicBezTo>
                <a:cubicBezTo>
                  <a:pt x="21438" y="7607"/>
                  <a:pt x="21600" y="6990"/>
                  <a:pt x="21600" y="6352"/>
                </a:cubicBezTo>
                <a:cubicBezTo>
                  <a:pt x="21600" y="2843"/>
                  <a:pt x="16765" y="0"/>
                  <a:pt x="10800" y="0"/>
                </a:cubicBezTo>
                <a:close/>
                <a:moveTo>
                  <a:pt x="5943" y="17697"/>
                </a:moveTo>
                <a:cubicBezTo>
                  <a:pt x="5930" y="17727"/>
                  <a:pt x="5919" y="17758"/>
                  <a:pt x="5919" y="17791"/>
                </a:cubicBezTo>
                <a:lnTo>
                  <a:pt x="5919" y="18399"/>
                </a:lnTo>
                <a:cubicBezTo>
                  <a:pt x="5919" y="18599"/>
                  <a:pt x="6178" y="18765"/>
                  <a:pt x="6510" y="18795"/>
                </a:cubicBezTo>
                <a:cubicBezTo>
                  <a:pt x="6431" y="18855"/>
                  <a:pt x="6382" y="18929"/>
                  <a:pt x="6382" y="19010"/>
                </a:cubicBezTo>
                <a:lnTo>
                  <a:pt x="6382" y="19541"/>
                </a:lnTo>
                <a:cubicBezTo>
                  <a:pt x="6382" y="19736"/>
                  <a:pt x="6656" y="19894"/>
                  <a:pt x="6993" y="19894"/>
                </a:cubicBezTo>
                <a:lnTo>
                  <a:pt x="7186" y="19894"/>
                </a:lnTo>
                <a:lnTo>
                  <a:pt x="7186" y="20380"/>
                </a:lnTo>
                <a:cubicBezTo>
                  <a:pt x="7186" y="20568"/>
                  <a:pt x="7454" y="20721"/>
                  <a:pt x="7780" y="20721"/>
                </a:cubicBezTo>
                <a:lnTo>
                  <a:pt x="8816" y="20721"/>
                </a:lnTo>
                <a:cubicBezTo>
                  <a:pt x="8925" y="21215"/>
                  <a:pt x="9771" y="21600"/>
                  <a:pt x="10800" y="21600"/>
                </a:cubicBezTo>
                <a:cubicBezTo>
                  <a:pt x="11829" y="21600"/>
                  <a:pt x="12675" y="21215"/>
                  <a:pt x="12784" y="20721"/>
                </a:cubicBezTo>
                <a:lnTo>
                  <a:pt x="13820" y="20721"/>
                </a:lnTo>
                <a:cubicBezTo>
                  <a:pt x="14146" y="20721"/>
                  <a:pt x="14414" y="20568"/>
                  <a:pt x="14414" y="20380"/>
                </a:cubicBezTo>
                <a:lnTo>
                  <a:pt x="14414" y="19894"/>
                </a:lnTo>
                <a:lnTo>
                  <a:pt x="14607" y="19894"/>
                </a:lnTo>
                <a:cubicBezTo>
                  <a:pt x="14944" y="19894"/>
                  <a:pt x="15218" y="19736"/>
                  <a:pt x="15218" y="19541"/>
                </a:cubicBezTo>
                <a:lnTo>
                  <a:pt x="15218" y="19010"/>
                </a:lnTo>
                <a:cubicBezTo>
                  <a:pt x="15218" y="18929"/>
                  <a:pt x="15169" y="18855"/>
                  <a:pt x="15090" y="18795"/>
                </a:cubicBezTo>
                <a:cubicBezTo>
                  <a:pt x="15422" y="18765"/>
                  <a:pt x="15681" y="18599"/>
                  <a:pt x="15681" y="18399"/>
                </a:cubicBezTo>
                <a:lnTo>
                  <a:pt x="15681" y="17791"/>
                </a:lnTo>
                <a:cubicBezTo>
                  <a:pt x="15681" y="17758"/>
                  <a:pt x="15670" y="17727"/>
                  <a:pt x="15657" y="17697"/>
                </a:cubicBezTo>
                <a:lnTo>
                  <a:pt x="5943" y="17697"/>
                </a:lnTo>
                <a:close/>
              </a:path>
            </a:pathLst>
          </a:custGeom>
          <a:solidFill>
            <a:srgbClr val="000000"/>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83" name="Linie"/>
          <p:cNvSpPr/>
          <p:nvPr/>
        </p:nvSpPr>
        <p:spPr>
          <a:xfrm flipV="1">
            <a:off x="11215699" y="6836967"/>
            <a:ext cx="1955398" cy="57443"/>
          </a:xfrm>
          <a:prstGeom prst="line">
            <a:avLst/>
          </a:prstGeom>
          <a:ln w="190500">
            <a:solidFill>
              <a:srgbClr val="000000"/>
            </a:solidFill>
            <a:miter lim="400000"/>
            <a:tailEnd type="triangle"/>
          </a:ln>
        </p:spPr>
        <p:txBody>
          <a:bodyPr lIns="50800" tIns="50800" rIns="50800" bIns="50800" anchor="ctr"/>
          <a:lstStyle/>
          <a:p>
            <a:pPr/>
          </a:p>
        </p:txBody>
      </p:sp>
      <p:sp>
        <p:nvSpPr>
          <p:cNvPr id="184" name="Mit welchen Formen kannst du das Parallelogramm auslegen?"/>
          <p:cNvSpPr txBox="1"/>
          <p:nvPr/>
        </p:nvSpPr>
        <p:spPr>
          <a:xfrm>
            <a:off x="4667894" y="9541765"/>
            <a:ext cx="15048211" cy="8128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4000">
                <a:latin typeface="Comic Sans MS"/>
                <a:ea typeface="Comic Sans MS"/>
                <a:cs typeface="Comic Sans MS"/>
                <a:sym typeface="Comic Sans MS"/>
              </a:defRPr>
            </a:lvl1pPr>
          </a:lstStyle>
          <a:p>
            <a:pPr/>
            <a:r>
              <a:t>Mit welchen Formen kannst du das Parallelogramm auslegen?</a:t>
            </a:r>
          </a:p>
        </p:txBody>
      </p:sp>
      <p:grpSp>
        <p:nvGrpSpPr>
          <p:cNvPr id="187" name="Gruppieren"/>
          <p:cNvGrpSpPr/>
          <p:nvPr/>
        </p:nvGrpSpPr>
        <p:grpSpPr>
          <a:xfrm>
            <a:off x="14092005" y="5340979"/>
            <a:ext cx="2993959" cy="3034042"/>
            <a:chOff x="0" y="0"/>
            <a:chExt cx="2993958" cy="3034040"/>
          </a:xfrm>
        </p:grpSpPr>
        <p:sp>
          <p:nvSpPr>
            <p:cNvPr id="185" name="Dreieck"/>
            <p:cNvSpPr/>
            <p:nvPr/>
          </p:nvSpPr>
          <p:spPr>
            <a:xfrm rot="18881635">
              <a:off x="1262005" y="297144"/>
              <a:ext cx="1434810"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186" name="Dreieck"/>
            <p:cNvSpPr/>
            <p:nvPr/>
          </p:nvSpPr>
          <p:spPr>
            <a:xfrm rot="8108177">
              <a:off x="297155" y="1302077"/>
              <a:ext cx="1434809"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189"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190"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191" name="Die Tangram Formen"/>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Die Tangram Formen</a:t>
            </a:r>
          </a:p>
        </p:txBody>
      </p:sp>
      <p:grpSp>
        <p:nvGrpSpPr>
          <p:cNvPr id="194" name="Tipp 6:"/>
          <p:cNvGrpSpPr/>
          <p:nvPr/>
        </p:nvGrpSpPr>
        <p:grpSpPr>
          <a:xfrm>
            <a:off x="471569" y="3675617"/>
            <a:ext cx="4680077" cy="2286001"/>
            <a:chOff x="0" y="0"/>
            <a:chExt cx="4680076" cy="2286000"/>
          </a:xfrm>
        </p:grpSpPr>
        <p:sp>
          <p:nvSpPr>
            <p:cNvPr id="193" name="Tipp 6:"/>
            <p:cNvSpPr txBox="1"/>
            <p:nvPr/>
          </p:nvSpPr>
          <p:spPr>
            <a:xfrm>
              <a:off x="215900" y="139700"/>
              <a:ext cx="4248277" cy="1727200"/>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defRPr sz="2000">
                  <a:latin typeface="Comic Sans MS"/>
                  <a:ea typeface="Comic Sans MS"/>
                  <a:cs typeface="Comic Sans MS"/>
                  <a:sym typeface="Comic Sans MS"/>
                </a:defRPr>
              </a:pPr>
            </a:p>
            <a:p>
              <a:pPr algn="l">
                <a:defRPr sz="5000">
                  <a:latin typeface="Comic Sans MS"/>
                  <a:ea typeface="Comic Sans MS"/>
                  <a:cs typeface="Comic Sans MS"/>
                  <a:sym typeface="Comic Sans MS"/>
                </a:defRPr>
              </a:pPr>
              <a:r>
                <a:t>      Tipp 6: </a:t>
              </a:r>
            </a:p>
          </p:txBody>
        </p:sp>
        <p:pic>
          <p:nvPicPr>
            <p:cNvPr id="192" name="Tipp 6:       Tipp 6: " descr="Tipp 6:       Tipp 6: "/>
            <p:cNvPicPr>
              <a:picLocks noChangeAspect="0"/>
            </p:cNvPicPr>
            <p:nvPr/>
          </p:nvPicPr>
          <p:blipFill>
            <a:blip r:embed="rId3">
              <a:extLst/>
            </a:blip>
            <a:stretch>
              <a:fillRect/>
            </a:stretch>
          </p:blipFill>
          <p:spPr>
            <a:xfrm>
              <a:off x="0" y="0"/>
              <a:ext cx="4680077" cy="2286000"/>
            </a:xfrm>
            <a:prstGeom prst="rect">
              <a:avLst/>
            </a:prstGeom>
            <a:effectLst/>
          </p:spPr>
        </p:pic>
      </p:grpSp>
      <p:sp>
        <p:nvSpPr>
          <p:cNvPr id="195" name="Glühbirne"/>
          <p:cNvSpPr/>
          <p:nvPr/>
        </p:nvSpPr>
        <p:spPr>
          <a:xfrm>
            <a:off x="1051543" y="4194892"/>
            <a:ext cx="719429" cy="12474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4835" y="0"/>
                  <a:pt x="0" y="2843"/>
                  <a:pt x="0" y="6352"/>
                </a:cubicBezTo>
                <a:cubicBezTo>
                  <a:pt x="0" y="7004"/>
                  <a:pt x="167" y="7633"/>
                  <a:pt x="477" y="8225"/>
                </a:cubicBezTo>
                <a:cubicBezTo>
                  <a:pt x="477" y="8225"/>
                  <a:pt x="477" y="8226"/>
                  <a:pt x="477" y="8227"/>
                </a:cubicBezTo>
                <a:cubicBezTo>
                  <a:pt x="491" y="8261"/>
                  <a:pt x="527" y="8322"/>
                  <a:pt x="579" y="8405"/>
                </a:cubicBezTo>
                <a:cubicBezTo>
                  <a:pt x="693" y="8601"/>
                  <a:pt x="822" y="8793"/>
                  <a:pt x="966" y="8979"/>
                </a:cubicBezTo>
                <a:cubicBezTo>
                  <a:pt x="2223" y="10787"/>
                  <a:pt x="5439" y="15160"/>
                  <a:pt x="5440" y="16141"/>
                </a:cubicBezTo>
                <a:lnTo>
                  <a:pt x="5656" y="16902"/>
                </a:lnTo>
                <a:cubicBezTo>
                  <a:pt x="5656" y="16902"/>
                  <a:pt x="5696" y="16981"/>
                  <a:pt x="5817" y="17079"/>
                </a:cubicBezTo>
                <a:lnTo>
                  <a:pt x="15815" y="17079"/>
                </a:lnTo>
                <a:cubicBezTo>
                  <a:pt x="15936" y="16981"/>
                  <a:pt x="15976" y="16902"/>
                  <a:pt x="15976" y="16902"/>
                </a:cubicBezTo>
                <a:lnTo>
                  <a:pt x="16193" y="16141"/>
                </a:lnTo>
                <a:cubicBezTo>
                  <a:pt x="16193" y="14948"/>
                  <a:pt x="20944" y="8742"/>
                  <a:pt x="21152" y="8227"/>
                </a:cubicBezTo>
                <a:cubicBezTo>
                  <a:pt x="21159" y="8211"/>
                  <a:pt x="21155" y="8198"/>
                  <a:pt x="21141" y="8188"/>
                </a:cubicBezTo>
                <a:cubicBezTo>
                  <a:pt x="21438" y="7607"/>
                  <a:pt x="21600" y="6990"/>
                  <a:pt x="21600" y="6352"/>
                </a:cubicBezTo>
                <a:cubicBezTo>
                  <a:pt x="21600" y="2843"/>
                  <a:pt x="16765" y="0"/>
                  <a:pt x="10800" y="0"/>
                </a:cubicBezTo>
                <a:close/>
                <a:moveTo>
                  <a:pt x="5943" y="17697"/>
                </a:moveTo>
                <a:cubicBezTo>
                  <a:pt x="5930" y="17727"/>
                  <a:pt x="5919" y="17758"/>
                  <a:pt x="5919" y="17791"/>
                </a:cubicBezTo>
                <a:lnTo>
                  <a:pt x="5919" y="18399"/>
                </a:lnTo>
                <a:cubicBezTo>
                  <a:pt x="5919" y="18599"/>
                  <a:pt x="6178" y="18765"/>
                  <a:pt x="6510" y="18795"/>
                </a:cubicBezTo>
                <a:cubicBezTo>
                  <a:pt x="6431" y="18855"/>
                  <a:pt x="6382" y="18929"/>
                  <a:pt x="6382" y="19010"/>
                </a:cubicBezTo>
                <a:lnTo>
                  <a:pt x="6382" y="19541"/>
                </a:lnTo>
                <a:cubicBezTo>
                  <a:pt x="6382" y="19736"/>
                  <a:pt x="6656" y="19894"/>
                  <a:pt x="6993" y="19894"/>
                </a:cubicBezTo>
                <a:lnTo>
                  <a:pt x="7186" y="19894"/>
                </a:lnTo>
                <a:lnTo>
                  <a:pt x="7186" y="20380"/>
                </a:lnTo>
                <a:cubicBezTo>
                  <a:pt x="7186" y="20568"/>
                  <a:pt x="7454" y="20721"/>
                  <a:pt x="7780" y="20721"/>
                </a:cubicBezTo>
                <a:lnTo>
                  <a:pt x="8816" y="20721"/>
                </a:lnTo>
                <a:cubicBezTo>
                  <a:pt x="8925" y="21215"/>
                  <a:pt x="9771" y="21600"/>
                  <a:pt x="10800" y="21600"/>
                </a:cubicBezTo>
                <a:cubicBezTo>
                  <a:pt x="11829" y="21600"/>
                  <a:pt x="12675" y="21215"/>
                  <a:pt x="12784" y="20721"/>
                </a:cubicBezTo>
                <a:lnTo>
                  <a:pt x="13820" y="20721"/>
                </a:lnTo>
                <a:cubicBezTo>
                  <a:pt x="14146" y="20721"/>
                  <a:pt x="14414" y="20568"/>
                  <a:pt x="14414" y="20380"/>
                </a:cubicBezTo>
                <a:lnTo>
                  <a:pt x="14414" y="19894"/>
                </a:lnTo>
                <a:lnTo>
                  <a:pt x="14607" y="19894"/>
                </a:lnTo>
                <a:cubicBezTo>
                  <a:pt x="14944" y="19894"/>
                  <a:pt x="15218" y="19736"/>
                  <a:pt x="15218" y="19541"/>
                </a:cubicBezTo>
                <a:lnTo>
                  <a:pt x="15218" y="19010"/>
                </a:lnTo>
                <a:cubicBezTo>
                  <a:pt x="15218" y="18929"/>
                  <a:pt x="15169" y="18855"/>
                  <a:pt x="15090" y="18795"/>
                </a:cubicBezTo>
                <a:cubicBezTo>
                  <a:pt x="15422" y="18765"/>
                  <a:pt x="15681" y="18599"/>
                  <a:pt x="15681" y="18399"/>
                </a:cubicBezTo>
                <a:lnTo>
                  <a:pt x="15681" y="17791"/>
                </a:lnTo>
                <a:cubicBezTo>
                  <a:pt x="15681" y="17758"/>
                  <a:pt x="15670" y="17727"/>
                  <a:pt x="15657" y="17697"/>
                </a:cubicBezTo>
                <a:lnTo>
                  <a:pt x="5943" y="17697"/>
                </a:lnTo>
                <a:close/>
              </a:path>
            </a:pathLst>
          </a:custGeom>
          <a:solidFill>
            <a:srgbClr val="000000"/>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96" name="Linie"/>
          <p:cNvSpPr/>
          <p:nvPr/>
        </p:nvSpPr>
        <p:spPr>
          <a:xfrm flipV="1">
            <a:off x="11215699" y="6836967"/>
            <a:ext cx="1955398" cy="57443"/>
          </a:xfrm>
          <a:prstGeom prst="line">
            <a:avLst/>
          </a:prstGeom>
          <a:ln w="190500">
            <a:solidFill>
              <a:srgbClr val="000000"/>
            </a:solidFill>
            <a:miter lim="400000"/>
            <a:tailEnd type="triangle"/>
          </a:ln>
        </p:spPr>
        <p:txBody>
          <a:bodyPr lIns="50800" tIns="50800" rIns="50800" bIns="50800" anchor="ctr"/>
          <a:lstStyle/>
          <a:p>
            <a:pPr/>
          </a:p>
        </p:txBody>
      </p:sp>
      <p:sp>
        <p:nvSpPr>
          <p:cNvPr id="197" name="Mit welchen Formen kannst du das Parallelogramm auslegen?"/>
          <p:cNvSpPr txBox="1"/>
          <p:nvPr/>
        </p:nvSpPr>
        <p:spPr>
          <a:xfrm>
            <a:off x="4667894" y="9541765"/>
            <a:ext cx="15048211" cy="8128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4000">
                <a:latin typeface="Comic Sans MS"/>
                <a:ea typeface="Comic Sans MS"/>
                <a:cs typeface="Comic Sans MS"/>
                <a:sym typeface="Comic Sans MS"/>
              </a:defRPr>
            </a:lvl1pPr>
          </a:lstStyle>
          <a:p>
            <a:pPr/>
            <a:r>
              <a:t>Mit welchen Formen kannst du das Parallelogramm auslegen?</a:t>
            </a:r>
          </a:p>
        </p:txBody>
      </p:sp>
      <p:grpSp>
        <p:nvGrpSpPr>
          <p:cNvPr id="200" name="Gruppieren"/>
          <p:cNvGrpSpPr/>
          <p:nvPr/>
        </p:nvGrpSpPr>
        <p:grpSpPr>
          <a:xfrm>
            <a:off x="14390179" y="5340979"/>
            <a:ext cx="2993959" cy="3034042"/>
            <a:chOff x="0" y="0"/>
            <a:chExt cx="2993958" cy="3034040"/>
          </a:xfrm>
        </p:grpSpPr>
        <p:sp>
          <p:nvSpPr>
            <p:cNvPr id="198" name="Dreieck"/>
            <p:cNvSpPr/>
            <p:nvPr/>
          </p:nvSpPr>
          <p:spPr>
            <a:xfrm rot="18881635">
              <a:off x="1262005" y="297144"/>
              <a:ext cx="1434810"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199" name="Dreieck"/>
            <p:cNvSpPr/>
            <p:nvPr/>
          </p:nvSpPr>
          <p:spPr>
            <a:xfrm rot="8108177">
              <a:off x="297155" y="1302077"/>
              <a:ext cx="1434809"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sp>
        <p:nvSpPr>
          <p:cNvPr id="201" name="Linie"/>
          <p:cNvSpPr/>
          <p:nvPr/>
        </p:nvSpPr>
        <p:spPr>
          <a:xfrm flipH="1" flipV="1">
            <a:off x="15482094" y="6406993"/>
            <a:ext cx="902015" cy="902014"/>
          </a:xfrm>
          <a:prstGeom prst="line">
            <a:avLst/>
          </a:prstGeom>
          <a:ln w="38100">
            <a:solidFill>
              <a:srgbClr val="000000"/>
            </a:solidFill>
            <a:custDash>
              <a:ds d="200000" sp="200000"/>
            </a:custDash>
            <a:miter lim="400000"/>
          </a:ln>
        </p:spPr>
        <p:txBody>
          <a:bodyPr lIns="50800" tIns="50800" rIns="50800" bIns="50800" anchor="ctr"/>
          <a:lstStyle/>
          <a:p>
            <a:pP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203"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204"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205" name="Die Tangram Formen"/>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Die Tangram Formen</a:t>
            </a:r>
          </a:p>
        </p:txBody>
      </p:sp>
      <p:grpSp>
        <p:nvGrpSpPr>
          <p:cNvPr id="208" name="Tipp 7:"/>
          <p:cNvGrpSpPr/>
          <p:nvPr/>
        </p:nvGrpSpPr>
        <p:grpSpPr>
          <a:xfrm>
            <a:off x="471569" y="3675617"/>
            <a:ext cx="4680077" cy="2286001"/>
            <a:chOff x="0" y="0"/>
            <a:chExt cx="4680076" cy="2286000"/>
          </a:xfrm>
        </p:grpSpPr>
        <p:sp>
          <p:nvSpPr>
            <p:cNvPr id="207" name="Tipp 7:"/>
            <p:cNvSpPr txBox="1"/>
            <p:nvPr/>
          </p:nvSpPr>
          <p:spPr>
            <a:xfrm>
              <a:off x="215900" y="139700"/>
              <a:ext cx="4248277" cy="1727200"/>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defRPr sz="2000">
                  <a:latin typeface="Comic Sans MS"/>
                  <a:ea typeface="Comic Sans MS"/>
                  <a:cs typeface="Comic Sans MS"/>
                  <a:sym typeface="Comic Sans MS"/>
                </a:defRPr>
              </a:pPr>
            </a:p>
            <a:p>
              <a:pPr algn="l">
                <a:defRPr sz="5000">
                  <a:latin typeface="Comic Sans MS"/>
                  <a:ea typeface="Comic Sans MS"/>
                  <a:cs typeface="Comic Sans MS"/>
                  <a:sym typeface="Comic Sans MS"/>
                </a:defRPr>
              </a:pPr>
              <a:r>
                <a:t>      Tipp 7: </a:t>
              </a:r>
            </a:p>
          </p:txBody>
        </p:sp>
        <p:pic>
          <p:nvPicPr>
            <p:cNvPr id="206" name="Tipp 7:       Tipp 7: " descr="Tipp 7:       Tipp 7: "/>
            <p:cNvPicPr>
              <a:picLocks noChangeAspect="0"/>
            </p:cNvPicPr>
            <p:nvPr/>
          </p:nvPicPr>
          <p:blipFill>
            <a:blip r:embed="rId3">
              <a:extLst/>
            </a:blip>
            <a:stretch>
              <a:fillRect/>
            </a:stretch>
          </p:blipFill>
          <p:spPr>
            <a:xfrm>
              <a:off x="0" y="0"/>
              <a:ext cx="4680077" cy="2286000"/>
            </a:xfrm>
            <a:prstGeom prst="rect">
              <a:avLst/>
            </a:prstGeom>
            <a:effectLst/>
          </p:spPr>
        </p:pic>
      </p:grpSp>
      <p:sp>
        <p:nvSpPr>
          <p:cNvPr id="209" name="Glühbirne"/>
          <p:cNvSpPr/>
          <p:nvPr/>
        </p:nvSpPr>
        <p:spPr>
          <a:xfrm>
            <a:off x="1051543" y="4194892"/>
            <a:ext cx="719429" cy="12474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4835" y="0"/>
                  <a:pt x="0" y="2843"/>
                  <a:pt x="0" y="6352"/>
                </a:cubicBezTo>
                <a:cubicBezTo>
                  <a:pt x="0" y="7004"/>
                  <a:pt x="167" y="7633"/>
                  <a:pt x="477" y="8225"/>
                </a:cubicBezTo>
                <a:cubicBezTo>
                  <a:pt x="477" y="8225"/>
                  <a:pt x="477" y="8226"/>
                  <a:pt x="477" y="8227"/>
                </a:cubicBezTo>
                <a:cubicBezTo>
                  <a:pt x="491" y="8261"/>
                  <a:pt x="527" y="8322"/>
                  <a:pt x="579" y="8405"/>
                </a:cubicBezTo>
                <a:cubicBezTo>
                  <a:pt x="693" y="8601"/>
                  <a:pt x="822" y="8793"/>
                  <a:pt x="966" y="8979"/>
                </a:cubicBezTo>
                <a:cubicBezTo>
                  <a:pt x="2223" y="10787"/>
                  <a:pt x="5439" y="15160"/>
                  <a:pt x="5440" y="16141"/>
                </a:cubicBezTo>
                <a:lnTo>
                  <a:pt x="5656" y="16902"/>
                </a:lnTo>
                <a:cubicBezTo>
                  <a:pt x="5656" y="16902"/>
                  <a:pt x="5696" y="16981"/>
                  <a:pt x="5817" y="17079"/>
                </a:cubicBezTo>
                <a:lnTo>
                  <a:pt x="15815" y="17079"/>
                </a:lnTo>
                <a:cubicBezTo>
                  <a:pt x="15936" y="16981"/>
                  <a:pt x="15976" y="16902"/>
                  <a:pt x="15976" y="16902"/>
                </a:cubicBezTo>
                <a:lnTo>
                  <a:pt x="16193" y="16141"/>
                </a:lnTo>
                <a:cubicBezTo>
                  <a:pt x="16193" y="14948"/>
                  <a:pt x="20944" y="8742"/>
                  <a:pt x="21152" y="8227"/>
                </a:cubicBezTo>
                <a:cubicBezTo>
                  <a:pt x="21159" y="8211"/>
                  <a:pt x="21155" y="8198"/>
                  <a:pt x="21141" y="8188"/>
                </a:cubicBezTo>
                <a:cubicBezTo>
                  <a:pt x="21438" y="7607"/>
                  <a:pt x="21600" y="6990"/>
                  <a:pt x="21600" y="6352"/>
                </a:cubicBezTo>
                <a:cubicBezTo>
                  <a:pt x="21600" y="2843"/>
                  <a:pt x="16765" y="0"/>
                  <a:pt x="10800" y="0"/>
                </a:cubicBezTo>
                <a:close/>
                <a:moveTo>
                  <a:pt x="5943" y="17697"/>
                </a:moveTo>
                <a:cubicBezTo>
                  <a:pt x="5930" y="17727"/>
                  <a:pt x="5919" y="17758"/>
                  <a:pt x="5919" y="17791"/>
                </a:cubicBezTo>
                <a:lnTo>
                  <a:pt x="5919" y="18399"/>
                </a:lnTo>
                <a:cubicBezTo>
                  <a:pt x="5919" y="18599"/>
                  <a:pt x="6178" y="18765"/>
                  <a:pt x="6510" y="18795"/>
                </a:cubicBezTo>
                <a:cubicBezTo>
                  <a:pt x="6431" y="18855"/>
                  <a:pt x="6382" y="18929"/>
                  <a:pt x="6382" y="19010"/>
                </a:cubicBezTo>
                <a:lnTo>
                  <a:pt x="6382" y="19541"/>
                </a:lnTo>
                <a:cubicBezTo>
                  <a:pt x="6382" y="19736"/>
                  <a:pt x="6656" y="19894"/>
                  <a:pt x="6993" y="19894"/>
                </a:cubicBezTo>
                <a:lnTo>
                  <a:pt x="7186" y="19894"/>
                </a:lnTo>
                <a:lnTo>
                  <a:pt x="7186" y="20380"/>
                </a:lnTo>
                <a:cubicBezTo>
                  <a:pt x="7186" y="20568"/>
                  <a:pt x="7454" y="20721"/>
                  <a:pt x="7780" y="20721"/>
                </a:cubicBezTo>
                <a:lnTo>
                  <a:pt x="8816" y="20721"/>
                </a:lnTo>
                <a:cubicBezTo>
                  <a:pt x="8925" y="21215"/>
                  <a:pt x="9771" y="21600"/>
                  <a:pt x="10800" y="21600"/>
                </a:cubicBezTo>
                <a:cubicBezTo>
                  <a:pt x="11829" y="21600"/>
                  <a:pt x="12675" y="21215"/>
                  <a:pt x="12784" y="20721"/>
                </a:cubicBezTo>
                <a:lnTo>
                  <a:pt x="13820" y="20721"/>
                </a:lnTo>
                <a:cubicBezTo>
                  <a:pt x="14146" y="20721"/>
                  <a:pt x="14414" y="20568"/>
                  <a:pt x="14414" y="20380"/>
                </a:cubicBezTo>
                <a:lnTo>
                  <a:pt x="14414" y="19894"/>
                </a:lnTo>
                <a:lnTo>
                  <a:pt x="14607" y="19894"/>
                </a:lnTo>
                <a:cubicBezTo>
                  <a:pt x="14944" y="19894"/>
                  <a:pt x="15218" y="19736"/>
                  <a:pt x="15218" y="19541"/>
                </a:cubicBezTo>
                <a:lnTo>
                  <a:pt x="15218" y="19010"/>
                </a:lnTo>
                <a:cubicBezTo>
                  <a:pt x="15218" y="18929"/>
                  <a:pt x="15169" y="18855"/>
                  <a:pt x="15090" y="18795"/>
                </a:cubicBezTo>
                <a:cubicBezTo>
                  <a:pt x="15422" y="18765"/>
                  <a:pt x="15681" y="18599"/>
                  <a:pt x="15681" y="18399"/>
                </a:cubicBezTo>
                <a:lnTo>
                  <a:pt x="15681" y="17791"/>
                </a:lnTo>
                <a:cubicBezTo>
                  <a:pt x="15681" y="17758"/>
                  <a:pt x="15670" y="17727"/>
                  <a:pt x="15657" y="17697"/>
                </a:cubicBezTo>
                <a:lnTo>
                  <a:pt x="5943" y="17697"/>
                </a:lnTo>
                <a:close/>
              </a:path>
            </a:pathLst>
          </a:custGeom>
          <a:solidFill>
            <a:srgbClr val="000000"/>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210" name="Linie"/>
          <p:cNvSpPr/>
          <p:nvPr/>
        </p:nvSpPr>
        <p:spPr>
          <a:xfrm flipV="1">
            <a:off x="11215699" y="6836967"/>
            <a:ext cx="1955398" cy="57443"/>
          </a:xfrm>
          <a:prstGeom prst="line">
            <a:avLst/>
          </a:prstGeom>
          <a:ln w="190500">
            <a:solidFill>
              <a:srgbClr val="000000"/>
            </a:solidFill>
            <a:miter lim="400000"/>
            <a:tailEnd type="triangle"/>
          </a:ln>
        </p:spPr>
        <p:txBody>
          <a:bodyPr lIns="50800" tIns="50800" rIns="50800" bIns="50800" anchor="ctr"/>
          <a:lstStyle/>
          <a:p>
            <a:pPr/>
          </a:p>
        </p:txBody>
      </p:sp>
      <p:sp>
        <p:nvSpPr>
          <p:cNvPr id="211" name="Mit welchen Formen kannst du das große Dreieck auslegen?…"/>
          <p:cNvSpPr txBox="1"/>
          <p:nvPr/>
        </p:nvSpPr>
        <p:spPr>
          <a:xfrm>
            <a:off x="4778152" y="9186165"/>
            <a:ext cx="14827697" cy="15240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4000">
                <a:latin typeface="Comic Sans MS"/>
                <a:ea typeface="Comic Sans MS"/>
                <a:cs typeface="Comic Sans MS"/>
                <a:sym typeface="Comic Sans MS"/>
              </a:defRPr>
            </a:pPr>
            <a:r>
              <a:t>Mit welchen Formen kannst du das große Dreieck auslegen?</a:t>
            </a:r>
          </a:p>
          <a:p>
            <a:pPr>
              <a:defRPr sz="4000">
                <a:latin typeface="Comic Sans MS"/>
                <a:ea typeface="Comic Sans MS"/>
                <a:cs typeface="Comic Sans MS"/>
                <a:sym typeface="Comic Sans MS"/>
              </a:defRPr>
            </a:pPr>
            <a:r>
              <a:t>Achtung, es gibt verschiedene Möglichkeiten!</a:t>
            </a:r>
          </a:p>
        </p:txBody>
      </p:sp>
      <p:sp>
        <p:nvSpPr>
          <p:cNvPr id="212" name="Dreieck"/>
          <p:cNvSpPr/>
          <p:nvPr/>
        </p:nvSpPr>
        <p:spPr>
          <a:xfrm rot="8175829">
            <a:off x="14693543" y="6060828"/>
            <a:ext cx="2844801" cy="2844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1"/>
          </a:solidFill>
          <a:ln w="12700">
            <a:miter lim="400000"/>
          </a:ln>
        </p:spPr>
        <p:txBody>
          <a:bodyPr lIns="0" tIns="0" rIns="0" bIns="0" anchor="ctr"/>
          <a:lstStyle/>
          <a:p>
            <a:pPr>
              <a:defRPr b="0" sz="3300">
                <a:solidFill>
                  <a:srgbClr val="FFFFFF"/>
                </a:solidFill>
                <a:latin typeface="+mn-lt"/>
                <a:ea typeface="+mn-ea"/>
                <a:cs typeface="+mn-cs"/>
                <a:sym typeface="Helvetica Neue Medium"/>
              </a:defRPr>
            </a:pP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214"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215"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216" name="Die Tangram Formen"/>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Die Tangram Formen</a:t>
            </a:r>
          </a:p>
        </p:txBody>
      </p:sp>
      <p:grpSp>
        <p:nvGrpSpPr>
          <p:cNvPr id="219" name="Tipp 8:"/>
          <p:cNvGrpSpPr/>
          <p:nvPr/>
        </p:nvGrpSpPr>
        <p:grpSpPr>
          <a:xfrm>
            <a:off x="471569" y="3675617"/>
            <a:ext cx="4680077" cy="2286001"/>
            <a:chOff x="0" y="0"/>
            <a:chExt cx="4680076" cy="2286000"/>
          </a:xfrm>
        </p:grpSpPr>
        <p:sp>
          <p:nvSpPr>
            <p:cNvPr id="218" name="Tipp 8:"/>
            <p:cNvSpPr txBox="1"/>
            <p:nvPr/>
          </p:nvSpPr>
          <p:spPr>
            <a:xfrm>
              <a:off x="215900" y="139700"/>
              <a:ext cx="4248277" cy="1727200"/>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defRPr sz="2000">
                  <a:latin typeface="Comic Sans MS"/>
                  <a:ea typeface="Comic Sans MS"/>
                  <a:cs typeface="Comic Sans MS"/>
                  <a:sym typeface="Comic Sans MS"/>
                </a:defRPr>
              </a:pPr>
            </a:p>
            <a:p>
              <a:pPr algn="l">
                <a:defRPr sz="5000">
                  <a:latin typeface="Comic Sans MS"/>
                  <a:ea typeface="Comic Sans MS"/>
                  <a:cs typeface="Comic Sans MS"/>
                  <a:sym typeface="Comic Sans MS"/>
                </a:defRPr>
              </a:pPr>
              <a:r>
                <a:t>      Tipp 8: </a:t>
              </a:r>
            </a:p>
          </p:txBody>
        </p:sp>
        <p:pic>
          <p:nvPicPr>
            <p:cNvPr id="217" name="Tipp 8:       Tipp 8: " descr="Tipp 8:       Tipp 8: "/>
            <p:cNvPicPr>
              <a:picLocks noChangeAspect="0"/>
            </p:cNvPicPr>
            <p:nvPr/>
          </p:nvPicPr>
          <p:blipFill>
            <a:blip r:embed="rId3">
              <a:extLst/>
            </a:blip>
            <a:stretch>
              <a:fillRect/>
            </a:stretch>
          </p:blipFill>
          <p:spPr>
            <a:xfrm>
              <a:off x="0" y="0"/>
              <a:ext cx="4680077" cy="2286000"/>
            </a:xfrm>
            <a:prstGeom prst="rect">
              <a:avLst/>
            </a:prstGeom>
            <a:effectLst/>
          </p:spPr>
        </p:pic>
      </p:grpSp>
      <p:sp>
        <p:nvSpPr>
          <p:cNvPr id="220" name="Glühbirne"/>
          <p:cNvSpPr/>
          <p:nvPr/>
        </p:nvSpPr>
        <p:spPr>
          <a:xfrm>
            <a:off x="1051543" y="4194892"/>
            <a:ext cx="719429" cy="12474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4835" y="0"/>
                  <a:pt x="0" y="2843"/>
                  <a:pt x="0" y="6352"/>
                </a:cubicBezTo>
                <a:cubicBezTo>
                  <a:pt x="0" y="7004"/>
                  <a:pt x="167" y="7633"/>
                  <a:pt x="477" y="8225"/>
                </a:cubicBezTo>
                <a:cubicBezTo>
                  <a:pt x="477" y="8225"/>
                  <a:pt x="477" y="8226"/>
                  <a:pt x="477" y="8227"/>
                </a:cubicBezTo>
                <a:cubicBezTo>
                  <a:pt x="491" y="8261"/>
                  <a:pt x="527" y="8322"/>
                  <a:pt x="579" y="8405"/>
                </a:cubicBezTo>
                <a:cubicBezTo>
                  <a:pt x="693" y="8601"/>
                  <a:pt x="822" y="8793"/>
                  <a:pt x="966" y="8979"/>
                </a:cubicBezTo>
                <a:cubicBezTo>
                  <a:pt x="2223" y="10787"/>
                  <a:pt x="5439" y="15160"/>
                  <a:pt x="5440" y="16141"/>
                </a:cubicBezTo>
                <a:lnTo>
                  <a:pt x="5656" y="16902"/>
                </a:lnTo>
                <a:cubicBezTo>
                  <a:pt x="5656" y="16902"/>
                  <a:pt x="5696" y="16981"/>
                  <a:pt x="5817" y="17079"/>
                </a:cubicBezTo>
                <a:lnTo>
                  <a:pt x="15815" y="17079"/>
                </a:lnTo>
                <a:cubicBezTo>
                  <a:pt x="15936" y="16981"/>
                  <a:pt x="15976" y="16902"/>
                  <a:pt x="15976" y="16902"/>
                </a:cubicBezTo>
                <a:lnTo>
                  <a:pt x="16193" y="16141"/>
                </a:lnTo>
                <a:cubicBezTo>
                  <a:pt x="16193" y="14948"/>
                  <a:pt x="20944" y="8742"/>
                  <a:pt x="21152" y="8227"/>
                </a:cubicBezTo>
                <a:cubicBezTo>
                  <a:pt x="21159" y="8211"/>
                  <a:pt x="21155" y="8198"/>
                  <a:pt x="21141" y="8188"/>
                </a:cubicBezTo>
                <a:cubicBezTo>
                  <a:pt x="21438" y="7607"/>
                  <a:pt x="21600" y="6990"/>
                  <a:pt x="21600" y="6352"/>
                </a:cubicBezTo>
                <a:cubicBezTo>
                  <a:pt x="21600" y="2843"/>
                  <a:pt x="16765" y="0"/>
                  <a:pt x="10800" y="0"/>
                </a:cubicBezTo>
                <a:close/>
                <a:moveTo>
                  <a:pt x="5943" y="17697"/>
                </a:moveTo>
                <a:cubicBezTo>
                  <a:pt x="5930" y="17727"/>
                  <a:pt x="5919" y="17758"/>
                  <a:pt x="5919" y="17791"/>
                </a:cubicBezTo>
                <a:lnTo>
                  <a:pt x="5919" y="18399"/>
                </a:lnTo>
                <a:cubicBezTo>
                  <a:pt x="5919" y="18599"/>
                  <a:pt x="6178" y="18765"/>
                  <a:pt x="6510" y="18795"/>
                </a:cubicBezTo>
                <a:cubicBezTo>
                  <a:pt x="6431" y="18855"/>
                  <a:pt x="6382" y="18929"/>
                  <a:pt x="6382" y="19010"/>
                </a:cubicBezTo>
                <a:lnTo>
                  <a:pt x="6382" y="19541"/>
                </a:lnTo>
                <a:cubicBezTo>
                  <a:pt x="6382" y="19736"/>
                  <a:pt x="6656" y="19894"/>
                  <a:pt x="6993" y="19894"/>
                </a:cubicBezTo>
                <a:lnTo>
                  <a:pt x="7186" y="19894"/>
                </a:lnTo>
                <a:lnTo>
                  <a:pt x="7186" y="20380"/>
                </a:lnTo>
                <a:cubicBezTo>
                  <a:pt x="7186" y="20568"/>
                  <a:pt x="7454" y="20721"/>
                  <a:pt x="7780" y="20721"/>
                </a:cubicBezTo>
                <a:lnTo>
                  <a:pt x="8816" y="20721"/>
                </a:lnTo>
                <a:cubicBezTo>
                  <a:pt x="8925" y="21215"/>
                  <a:pt x="9771" y="21600"/>
                  <a:pt x="10800" y="21600"/>
                </a:cubicBezTo>
                <a:cubicBezTo>
                  <a:pt x="11829" y="21600"/>
                  <a:pt x="12675" y="21215"/>
                  <a:pt x="12784" y="20721"/>
                </a:cubicBezTo>
                <a:lnTo>
                  <a:pt x="13820" y="20721"/>
                </a:lnTo>
                <a:cubicBezTo>
                  <a:pt x="14146" y="20721"/>
                  <a:pt x="14414" y="20568"/>
                  <a:pt x="14414" y="20380"/>
                </a:cubicBezTo>
                <a:lnTo>
                  <a:pt x="14414" y="19894"/>
                </a:lnTo>
                <a:lnTo>
                  <a:pt x="14607" y="19894"/>
                </a:lnTo>
                <a:cubicBezTo>
                  <a:pt x="14944" y="19894"/>
                  <a:pt x="15218" y="19736"/>
                  <a:pt x="15218" y="19541"/>
                </a:cubicBezTo>
                <a:lnTo>
                  <a:pt x="15218" y="19010"/>
                </a:lnTo>
                <a:cubicBezTo>
                  <a:pt x="15218" y="18929"/>
                  <a:pt x="15169" y="18855"/>
                  <a:pt x="15090" y="18795"/>
                </a:cubicBezTo>
                <a:cubicBezTo>
                  <a:pt x="15422" y="18765"/>
                  <a:pt x="15681" y="18599"/>
                  <a:pt x="15681" y="18399"/>
                </a:cubicBezTo>
                <a:lnTo>
                  <a:pt x="15681" y="17791"/>
                </a:lnTo>
                <a:cubicBezTo>
                  <a:pt x="15681" y="17758"/>
                  <a:pt x="15670" y="17727"/>
                  <a:pt x="15657" y="17697"/>
                </a:cubicBezTo>
                <a:lnTo>
                  <a:pt x="5943" y="17697"/>
                </a:lnTo>
                <a:close/>
              </a:path>
            </a:pathLst>
          </a:custGeom>
          <a:solidFill>
            <a:srgbClr val="000000"/>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221" name="Linie"/>
          <p:cNvSpPr/>
          <p:nvPr/>
        </p:nvSpPr>
        <p:spPr>
          <a:xfrm flipV="1">
            <a:off x="11215699" y="6836967"/>
            <a:ext cx="1955398" cy="57443"/>
          </a:xfrm>
          <a:prstGeom prst="line">
            <a:avLst/>
          </a:prstGeom>
          <a:ln w="190500">
            <a:solidFill>
              <a:srgbClr val="000000"/>
            </a:solidFill>
            <a:miter lim="400000"/>
            <a:tailEnd type="triangle"/>
          </a:ln>
        </p:spPr>
        <p:txBody>
          <a:bodyPr lIns="50800" tIns="50800" rIns="50800" bIns="50800" anchor="ctr"/>
          <a:lstStyle/>
          <a:p>
            <a:pPr/>
          </a:p>
        </p:txBody>
      </p:sp>
      <p:sp>
        <p:nvSpPr>
          <p:cNvPr id="222" name="Dreieck"/>
          <p:cNvSpPr/>
          <p:nvPr/>
        </p:nvSpPr>
        <p:spPr>
          <a:xfrm rot="8175829">
            <a:off x="14693543" y="6060828"/>
            <a:ext cx="2844801" cy="2844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1"/>
          </a:solidFill>
          <a:ln w="12700">
            <a:miter lim="400000"/>
          </a:ln>
        </p:spPr>
        <p:txBody>
          <a:bodyPr lIns="0" tIns="0" rIns="0" bIns="0" anchor="ctr"/>
          <a:lstStyle/>
          <a:p>
            <a:pPr>
              <a:defRPr b="0" sz="3300">
                <a:solidFill>
                  <a:srgbClr val="FFFFFF"/>
                </a:solidFill>
                <a:latin typeface="+mn-lt"/>
                <a:ea typeface="+mn-ea"/>
                <a:cs typeface="+mn-cs"/>
                <a:sym typeface="Helvetica Neue Medium"/>
              </a:defRPr>
            </a:pPr>
          </a:p>
        </p:txBody>
      </p:sp>
      <p:sp>
        <p:nvSpPr>
          <p:cNvPr id="223" name="Linie"/>
          <p:cNvSpPr/>
          <p:nvPr/>
        </p:nvSpPr>
        <p:spPr>
          <a:xfrm flipV="1">
            <a:off x="16115943" y="5665689"/>
            <a:ext cx="1" cy="1668358"/>
          </a:xfrm>
          <a:prstGeom prst="line">
            <a:avLst/>
          </a:prstGeom>
          <a:ln w="38100">
            <a:solidFill>
              <a:srgbClr val="000000"/>
            </a:solidFill>
            <a:custDash>
              <a:ds d="200000" sp="200000"/>
            </a:custDash>
            <a:miter lim="400000"/>
          </a:ln>
        </p:spPr>
        <p:txBody>
          <a:bodyPr lIns="50800" tIns="50800" rIns="50800" bIns="50800" anchor="ctr"/>
          <a:lstStyle/>
          <a:p>
            <a:pPr/>
          </a:p>
        </p:txBody>
      </p:sp>
      <p:sp>
        <p:nvSpPr>
          <p:cNvPr id="224" name="Mit welchen Formen kannst du das große Dreieck auslegen?…"/>
          <p:cNvSpPr txBox="1"/>
          <p:nvPr/>
        </p:nvSpPr>
        <p:spPr>
          <a:xfrm>
            <a:off x="4778152" y="9186165"/>
            <a:ext cx="14827697" cy="15240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4000">
                <a:latin typeface="Comic Sans MS"/>
                <a:ea typeface="Comic Sans MS"/>
                <a:cs typeface="Comic Sans MS"/>
                <a:sym typeface="Comic Sans MS"/>
              </a:defRPr>
            </a:pPr>
            <a:r>
              <a:t>Mit welchen Formen kannst du das große Dreieck auslegen?</a:t>
            </a:r>
          </a:p>
          <a:p>
            <a:pPr>
              <a:defRPr sz="4000">
                <a:latin typeface="Comic Sans MS"/>
                <a:ea typeface="Comic Sans MS"/>
                <a:cs typeface="Comic Sans MS"/>
                <a:sym typeface="Comic Sans MS"/>
              </a:defRPr>
            </a:pPr>
            <a:r>
              <a:t>Achtung, es gibt verschiedene Möglichkeiten!</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226"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227"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228" name="Die Tangram Formen"/>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Die Tangram Formen</a:t>
            </a:r>
          </a:p>
        </p:txBody>
      </p:sp>
      <p:grpSp>
        <p:nvGrpSpPr>
          <p:cNvPr id="231" name="Tipp 9:"/>
          <p:cNvGrpSpPr/>
          <p:nvPr/>
        </p:nvGrpSpPr>
        <p:grpSpPr>
          <a:xfrm>
            <a:off x="471569" y="3675617"/>
            <a:ext cx="4680077" cy="2286001"/>
            <a:chOff x="0" y="0"/>
            <a:chExt cx="4680076" cy="2286000"/>
          </a:xfrm>
        </p:grpSpPr>
        <p:sp>
          <p:nvSpPr>
            <p:cNvPr id="230" name="Tipp 9:"/>
            <p:cNvSpPr txBox="1"/>
            <p:nvPr/>
          </p:nvSpPr>
          <p:spPr>
            <a:xfrm>
              <a:off x="215900" y="139700"/>
              <a:ext cx="4248277" cy="1727200"/>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defRPr sz="2000">
                  <a:latin typeface="Comic Sans MS"/>
                  <a:ea typeface="Comic Sans MS"/>
                  <a:cs typeface="Comic Sans MS"/>
                  <a:sym typeface="Comic Sans MS"/>
                </a:defRPr>
              </a:pPr>
            </a:p>
            <a:p>
              <a:pPr algn="l">
                <a:defRPr sz="5000">
                  <a:latin typeface="Comic Sans MS"/>
                  <a:ea typeface="Comic Sans MS"/>
                  <a:cs typeface="Comic Sans MS"/>
                  <a:sym typeface="Comic Sans MS"/>
                </a:defRPr>
              </a:pPr>
              <a:r>
                <a:t>      Tipp 9: </a:t>
              </a:r>
            </a:p>
          </p:txBody>
        </p:sp>
        <p:pic>
          <p:nvPicPr>
            <p:cNvPr id="229" name="Tipp 9:       Tipp 9: " descr="Tipp 9:       Tipp 9: "/>
            <p:cNvPicPr>
              <a:picLocks noChangeAspect="0"/>
            </p:cNvPicPr>
            <p:nvPr/>
          </p:nvPicPr>
          <p:blipFill>
            <a:blip r:embed="rId3">
              <a:extLst/>
            </a:blip>
            <a:stretch>
              <a:fillRect/>
            </a:stretch>
          </p:blipFill>
          <p:spPr>
            <a:xfrm>
              <a:off x="0" y="0"/>
              <a:ext cx="4680077" cy="2286000"/>
            </a:xfrm>
            <a:prstGeom prst="rect">
              <a:avLst/>
            </a:prstGeom>
            <a:effectLst/>
          </p:spPr>
        </p:pic>
      </p:grpSp>
      <p:sp>
        <p:nvSpPr>
          <p:cNvPr id="232" name="Glühbirne"/>
          <p:cNvSpPr/>
          <p:nvPr/>
        </p:nvSpPr>
        <p:spPr>
          <a:xfrm>
            <a:off x="1051543" y="4194892"/>
            <a:ext cx="719429" cy="12474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4835" y="0"/>
                  <a:pt x="0" y="2843"/>
                  <a:pt x="0" y="6352"/>
                </a:cubicBezTo>
                <a:cubicBezTo>
                  <a:pt x="0" y="7004"/>
                  <a:pt x="167" y="7633"/>
                  <a:pt x="477" y="8225"/>
                </a:cubicBezTo>
                <a:cubicBezTo>
                  <a:pt x="477" y="8225"/>
                  <a:pt x="477" y="8226"/>
                  <a:pt x="477" y="8227"/>
                </a:cubicBezTo>
                <a:cubicBezTo>
                  <a:pt x="491" y="8261"/>
                  <a:pt x="527" y="8322"/>
                  <a:pt x="579" y="8405"/>
                </a:cubicBezTo>
                <a:cubicBezTo>
                  <a:pt x="693" y="8601"/>
                  <a:pt x="822" y="8793"/>
                  <a:pt x="966" y="8979"/>
                </a:cubicBezTo>
                <a:cubicBezTo>
                  <a:pt x="2223" y="10787"/>
                  <a:pt x="5439" y="15160"/>
                  <a:pt x="5440" y="16141"/>
                </a:cubicBezTo>
                <a:lnTo>
                  <a:pt x="5656" y="16902"/>
                </a:lnTo>
                <a:cubicBezTo>
                  <a:pt x="5656" y="16902"/>
                  <a:pt x="5696" y="16981"/>
                  <a:pt x="5817" y="17079"/>
                </a:cubicBezTo>
                <a:lnTo>
                  <a:pt x="15815" y="17079"/>
                </a:lnTo>
                <a:cubicBezTo>
                  <a:pt x="15936" y="16981"/>
                  <a:pt x="15976" y="16902"/>
                  <a:pt x="15976" y="16902"/>
                </a:cubicBezTo>
                <a:lnTo>
                  <a:pt x="16193" y="16141"/>
                </a:lnTo>
                <a:cubicBezTo>
                  <a:pt x="16193" y="14948"/>
                  <a:pt x="20944" y="8742"/>
                  <a:pt x="21152" y="8227"/>
                </a:cubicBezTo>
                <a:cubicBezTo>
                  <a:pt x="21159" y="8211"/>
                  <a:pt x="21155" y="8198"/>
                  <a:pt x="21141" y="8188"/>
                </a:cubicBezTo>
                <a:cubicBezTo>
                  <a:pt x="21438" y="7607"/>
                  <a:pt x="21600" y="6990"/>
                  <a:pt x="21600" y="6352"/>
                </a:cubicBezTo>
                <a:cubicBezTo>
                  <a:pt x="21600" y="2843"/>
                  <a:pt x="16765" y="0"/>
                  <a:pt x="10800" y="0"/>
                </a:cubicBezTo>
                <a:close/>
                <a:moveTo>
                  <a:pt x="5943" y="17697"/>
                </a:moveTo>
                <a:cubicBezTo>
                  <a:pt x="5930" y="17727"/>
                  <a:pt x="5919" y="17758"/>
                  <a:pt x="5919" y="17791"/>
                </a:cubicBezTo>
                <a:lnTo>
                  <a:pt x="5919" y="18399"/>
                </a:lnTo>
                <a:cubicBezTo>
                  <a:pt x="5919" y="18599"/>
                  <a:pt x="6178" y="18765"/>
                  <a:pt x="6510" y="18795"/>
                </a:cubicBezTo>
                <a:cubicBezTo>
                  <a:pt x="6431" y="18855"/>
                  <a:pt x="6382" y="18929"/>
                  <a:pt x="6382" y="19010"/>
                </a:cubicBezTo>
                <a:lnTo>
                  <a:pt x="6382" y="19541"/>
                </a:lnTo>
                <a:cubicBezTo>
                  <a:pt x="6382" y="19736"/>
                  <a:pt x="6656" y="19894"/>
                  <a:pt x="6993" y="19894"/>
                </a:cubicBezTo>
                <a:lnTo>
                  <a:pt x="7186" y="19894"/>
                </a:lnTo>
                <a:lnTo>
                  <a:pt x="7186" y="20380"/>
                </a:lnTo>
                <a:cubicBezTo>
                  <a:pt x="7186" y="20568"/>
                  <a:pt x="7454" y="20721"/>
                  <a:pt x="7780" y="20721"/>
                </a:cubicBezTo>
                <a:lnTo>
                  <a:pt x="8816" y="20721"/>
                </a:lnTo>
                <a:cubicBezTo>
                  <a:pt x="8925" y="21215"/>
                  <a:pt x="9771" y="21600"/>
                  <a:pt x="10800" y="21600"/>
                </a:cubicBezTo>
                <a:cubicBezTo>
                  <a:pt x="11829" y="21600"/>
                  <a:pt x="12675" y="21215"/>
                  <a:pt x="12784" y="20721"/>
                </a:cubicBezTo>
                <a:lnTo>
                  <a:pt x="13820" y="20721"/>
                </a:lnTo>
                <a:cubicBezTo>
                  <a:pt x="14146" y="20721"/>
                  <a:pt x="14414" y="20568"/>
                  <a:pt x="14414" y="20380"/>
                </a:cubicBezTo>
                <a:lnTo>
                  <a:pt x="14414" y="19894"/>
                </a:lnTo>
                <a:lnTo>
                  <a:pt x="14607" y="19894"/>
                </a:lnTo>
                <a:cubicBezTo>
                  <a:pt x="14944" y="19894"/>
                  <a:pt x="15218" y="19736"/>
                  <a:pt x="15218" y="19541"/>
                </a:cubicBezTo>
                <a:lnTo>
                  <a:pt x="15218" y="19010"/>
                </a:lnTo>
                <a:cubicBezTo>
                  <a:pt x="15218" y="18929"/>
                  <a:pt x="15169" y="18855"/>
                  <a:pt x="15090" y="18795"/>
                </a:cubicBezTo>
                <a:cubicBezTo>
                  <a:pt x="15422" y="18765"/>
                  <a:pt x="15681" y="18599"/>
                  <a:pt x="15681" y="18399"/>
                </a:cubicBezTo>
                <a:lnTo>
                  <a:pt x="15681" y="17791"/>
                </a:lnTo>
                <a:cubicBezTo>
                  <a:pt x="15681" y="17758"/>
                  <a:pt x="15670" y="17727"/>
                  <a:pt x="15657" y="17697"/>
                </a:cubicBezTo>
                <a:lnTo>
                  <a:pt x="5943" y="17697"/>
                </a:lnTo>
                <a:close/>
              </a:path>
            </a:pathLst>
          </a:custGeom>
          <a:solidFill>
            <a:srgbClr val="000000"/>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233" name="Linie"/>
          <p:cNvSpPr/>
          <p:nvPr/>
        </p:nvSpPr>
        <p:spPr>
          <a:xfrm flipV="1">
            <a:off x="11215699" y="6836967"/>
            <a:ext cx="1955398" cy="57443"/>
          </a:xfrm>
          <a:prstGeom prst="line">
            <a:avLst/>
          </a:prstGeom>
          <a:ln w="190500">
            <a:solidFill>
              <a:srgbClr val="000000"/>
            </a:solidFill>
            <a:miter lim="400000"/>
            <a:tailEnd type="triangle"/>
          </a:ln>
        </p:spPr>
        <p:txBody>
          <a:bodyPr lIns="50800" tIns="50800" rIns="50800" bIns="50800" anchor="ctr"/>
          <a:lstStyle/>
          <a:p>
            <a:pPr/>
          </a:p>
        </p:txBody>
      </p:sp>
      <p:sp>
        <p:nvSpPr>
          <p:cNvPr id="234" name="Dreieck"/>
          <p:cNvSpPr/>
          <p:nvPr/>
        </p:nvSpPr>
        <p:spPr>
          <a:xfrm rot="8175829">
            <a:off x="14693543" y="6060828"/>
            <a:ext cx="2844801" cy="2844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1"/>
          </a:solidFill>
          <a:ln w="12700">
            <a:miter lim="400000"/>
          </a:ln>
        </p:spPr>
        <p:txBody>
          <a:bodyPr lIns="0" tIns="0" rIns="0" bIns="0" anchor="ctr"/>
          <a:lstStyle/>
          <a:p>
            <a:pPr>
              <a:defRPr b="0" sz="3300">
                <a:solidFill>
                  <a:srgbClr val="FFFFFF"/>
                </a:solidFill>
                <a:latin typeface="+mn-lt"/>
                <a:ea typeface="+mn-ea"/>
                <a:cs typeface="+mn-cs"/>
                <a:sym typeface="Helvetica Neue Medium"/>
              </a:defRPr>
            </a:pPr>
          </a:p>
        </p:txBody>
      </p:sp>
      <p:sp>
        <p:nvSpPr>
          <p:cNvPr id="235" name="Linie"/>
          <p:cNvSpPr/>
          <p:nvPr/>
        </p:nvSpPr>
        <p:spPr>
          <a:xfrm flipV="1">
            <a:off x="16115943" y="5665689"/>
            <a:ext cx="1" cy="1668358"/>
          </a:xfrm>
          <a:prstGeom prst="line">
            <a:avLst/>
          </a:prstGeom>
          <a:ln w="38100">
            <a:solidFill>
              <a:srgbClr val="000000"/>
            </a:solidFill>
            <a:custDash>
              <a:ds d="200000" sp="200000"/>
            </a:custDash>
            <a:miter lim="400000"/>
          </a:ln>
        </p:spPr>
        <p:txBody>
          <a:bodyPr lIns="50800" tIns="50800" rIns="50800" bIns="50800" anchor="ctr"/>
          <a:lstStyle/>
          <a:p>
            <a:pPr/>
          </a:p>
        </p:txBody>
      </p:sp>
      <p:sp>
        <p:nvSpPr>
          <p:cNvPr id="236" name="Linie"/>
          <p:cNvSpPr/>
          <p:nvPr/>
        </p:nvSpPr>
        <p:spPr>
          <a:xfrm flipV="1">
            <a:off x="16243480" y="6465070"/>
            <a:ext cx="785860" cy="785860"/>
          </a:xfrm>
          <a:prstGeom prst="line">
            <a:avLst/>
          </a:prstGeom>
          <a:ln w="38100">
            <a:solidFill>
              <a:srgbClr val="000000"/>
            </a:solidFill>
            <a:custDash>
              <a:ds d="200000" sp="200000"/>
            </a:custDash>
            <a:miter lim="400000"/>
          </a:ln>
        </p:spPr>
        <p:txBody>
          <a:bodyPr lIns="50800" tIns="50800" rIns="50800" bIns="50800" anchor="ctr"/>
          <a:lstStyle/>
          <a:p>
            <a:pPr/>
          </a:p>
        </p:txBody>
      </p:sp>
      <p:sp>
        <p:nvSpPr>
          <p:cNvPr id="237" name="Mit welchen Formen kannst du das große Dreieck auslegen?…"/>
          <p:cNvSpPr txBox="1"/>
          <p:nvPr/>
        </p:nvSpPr>
        <p:spPr>
          <a:xfrm>
            <a:off x="4778152" y="9186165"/>
            <a:ext cx="14827697" cy="15240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4000">
                <a:latin typeface="Comic Sans MS"/>
                <a:ea typeface="Comic Sans MS"/>
                <a:cs typeface="Comic Sans MS"/>
                <a:sym typeface="Comic Sans MS"/>
              </a:defRPr>
            </a:pPr>
            <a:r>
              <a:t>Mit welchen Formen kannst du das große Dreieck auslegen?</a:t>
            </a:r>
          </a:p>
          <a:p>
            <a:pPr>
              <a:defRPr sz="4000">
                <a:latin typeface="Comic Sans MS"/>
                <a:ea typeface="Comic Sans MS"/>
                <a:cs typeface="Comic Sans MS"/>
                <a:sym typeface="Comic Sans MS"/>
              </a:defRPr>
            </a:pPr>
            <a:r>
              <a:t>Achtung, es gibt verschiedene Möglichkeiten!</a:t>
            </a:r>
          </a:p>
        </p:txBody>
      </p:sp>
      <p:sp>
        <p:nvSpPr>
          <p:cNvPr id="238" name="1. Möglichkeit"/>
          <p:cNvSpPr txBox="1"/>
          <p:nvPr/>
        </p:nvSpPr>
        <p:spPr>
          <a:xfrm>
            <a:off x="14478461" y="7505700"/>
            <a:ext cx="3274964"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600">
                <a:latin typeface="Comic Sans MS"/>
                <a:ea typeface="Comic Sans MS"/>
                <a:cs typeface="Comic Sans MS"/>
                <a:sym typeface="Comic Sans MS"/>
              </a:defRPr>
            </a:lvl1pPr>
          </a:lstStyle>
          <a:p>
            <a:pPr/>
            <a:r>
              <a:t>1. Möglichkeit</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