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Shape 227"/>
          <p:cNvSpPr/>
          <p:nvPr>
            <p:ph type="sldImg"/>
          </p:nvPr>
        </p:nvSpPr>
        <p:spPr>
          <a:prstGeom prst="rect">
            <a:avLst/>
          </a:prstGeom>
        </p:spPr>
        <p:txBody>
          <a:bodyPr/>
          <a:lstStyle/>
          <a:p>
            <a:pPr/>
          </a:p>
        </p:txBody>
      </p:sp>
      <p:sp>
        <p:nvSpPr>
          <p:cNvPr id="228" name="Shape 228"/>
          <p:cNvSpPr/>
          <p:nvPr>
            <p:ph type="body" sz="quarter" idx="1"/>
          </p:nvPr>
        </p:nvSpPr>
        <p:spPr>
          <a:prstGeom prst="rect">
            <a:avLst/>
          </a:prstGeom>
        </p:spPr>
        <p:txBody>
          <a:bodyPr/>
          <a:lstStyle/>
          <a:p>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amp; Untertitel">
    <p:spTree>
      <p:nvGrpSpPr>
        <p:cNvPr id="1" name=""/>
        <p:cNvGrpSpPr/>
        <p:nvPr/>
      </p:nvGrpSpPr>
      <p:grpSpPr>
        <a:xfrm>
          <a:off x="0" y="0"/>
          <a:ext cx="0" cy="0"/>
          <a:chOff x="0" y="0"/>
          <a:chExt cx="0" cy="0"/>
        </a:xfrm>
      </p:grpSpPr>
      <p:sp>
        <p:nvSpPr>
          <p:cNvPr id="11" name="Titeltext"/>
          <p:cNvSpPr txBox="1"/>
          <p:nvPr>
            <p:ph type="title"/>
          </p:nvPr>
        </p:nvSpPr>
        <p:spPr>
          <a:xfrm>
            <a:off x="1778000" y="2298700"/>
            <a:ext cx="20828000" cy="4648200"/>
          </a:xfrm>
          <a:prstGeom prst="rect">
            <a:avLst/>
          </a:prstGeom>
        </p:spPr>
        <p:txBody>
          <a:bodyPr anchor="b"/>
          <a:lstStyle/>
          <a:p>
            <a:pPr/>
            <a:r>
              <a:t>Titeltext</a:t>
            </a:r>
          </a:p>
        </p:txBody>
      </p:sp>
      <p:sp>
        <p:nvSpPr>
          <p:cNvPr id="12" name="Textebene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1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itat">
    <p:spTree>
      <p:nvGrpSpPr>
        <p:cNvPr id="1" name=""/>
        <p:cNvGrpSpPr/>
        <p:nvPr/>
      </p:nvGrpSpPr>
      <p:grpSpPr>
        <a:xfrm>
          <a:off x="0" y="0"/>
          <a:ext cx="0" cy="0"/>
          <a:chOff x="0" y="0"/>
          <a:chExt cx="0" cy="0"/>
        </a:xfrm>
      </p:grpSpPr>
      <p:sp>
        <p:nvSpPr>
          <p:cNvPr id="93" name="–Christian Bauer"/>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–Christian Bauer</a:t>
            </a:r>
          </a:p>
        </p:txBody>
      </p:sp>
      <p:sp>
        <p:nvSpPr>
          <p:cNvPr id="94" name="„Zitat hier eingeben.“"/>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„Zitat hier eingeben.“ </a:t>
            </a:r>
          </a:p>
        </p:txBody>
      </p:sp>
      <p:sp>
        <p:nvSpPr>
          <p:cNvPr id="95"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Bild"/>
          <p:cNvSpPr/>
          <p:nvPr>
            <p:ph type="pic" idx="13"/>
          </p:nvPr>
        </p:nvSpPr>
        <p:spPr>
          <a:xfrm>
            <a:off x="0" y="0"/>
            <a:ext cx="24384000" cy="16264467"/>
          </a:xfrm>
          <a:prstGeom prst="rect">
            <a:avLst/>
          </a:prstGeom>
        </p:spPr>
        <p:txBody>
          <a:bodyPr lIns="91439" tIns="45719" rIns="91439" bIns="45719" anchor="t">
            <a:noAutofit/>
          </a:bodyPr>
          <a:lstStyle/>
          <a:p>
            <a:pPr/>
          </a:p>
        </p:txBody>
      </p:sp>
      <p:sp>
        <p:nvSpPr>
          <p:cNvPr id="10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10"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17" name="Autor und Datum"/>
          <p:cNvSpPr txBox="1"/>
          <p:nvPr>
            <p:ph type="body" sz="quarter" idx="13" hasCustomPrompt="1"/>
          </p:nvPr>
        </p:nvSpPr>
        <p:spPr>
          <a:xfrm>
            <a:off x="4030265" y="12174593"/>
            <a:ext cx="16323471" cy="648365"/>
          </a:xfrm>
          <a:prstGeom prst="rect">
            <a:avLst/>
          </a:prstGeom>
        </p:spPr>
        <p:txBody>
          <a:bodyPr lIns="71437" tIns="71437" rIns="71437" bIns="71437" anchor="b"/>
          <a:lstStyle>
            <a:lvl1pPr marL="0" indent="0">
              <a:spcBef>
                <a:spcPts val="0"/>
              </a:spcBef>
              <a:buSzTx/>
              <a:buNone/>
              <a:defRPr b="1" sz="3200"/>
            </a:lvl1pPr>
          </a:lstStyle>
          <a:p>
            <a:pPr/>
            <a:r>
              <a:t>Autor und Datum</a:t>
            </a:r>
          </a:p>
        </p:txBody>
      </p:sp>
      <p:sp>
        <p:nvSpPr>
          <p:cNvPr id="118" name="Titel der Präsentation"/>
          <p:cNvSpPr txBox="1"/>
          <p:nvPr>
            <p:ph type="title" hasCustomPrompt="1"/>
          </p:nvPr>
        </p:nvSpPr>
        <p:spPr>
          <a:xfrm>
            <a:off x="4030265" y="2607468"/>
            <a:ext cx="16325237" cy="4643439"/>
          </a:xfrm>
          <a:prstGeom prst="rect">
            <a:avLst/>
          </a:prstGeom>
        </p:spPr>
        <p:txBody>
          <a:bodyPr lIns="71437" tIns="71437" rIns="71437" bIns="71437" anchor="b"/>
          <a:lstStyle>
            <a:lvl1pPr algn="l" defTabSz="2438339">
              <a:lnSpc>
                <a:spcPct val="80000"/>
              </a:lnSpc>
              <a:defRPr b="1" spc="-228" sz="11400">
                <a:latin typeface="Helvetica Neue"/>
                <a:ea typeface="Helvetica Neue"/>
                <a:cs typeface="Helvetica Neue"/>
                <a:sym typeface="Helvetica Neue"/>
              </a:defRPr>
            </a:lvl1pPr>
          </a:lstStyle>
          <a:p>
            <a:pPr/>
            <a:r>
              <a:t>Titel der Präsentation</a:t>
            </a:r>
          </a:p>
        </p:txBody>
      </p:sp>
      <p:sp>
        <p:nvSpPr>
          <p:cNvPr id="119" name="Textebene 1…"/>
          <p:cNvSpPr txBox="1"/>
          <p:nvPr>
            <p:ph type="body" sz="quarter" idx="1" hasCustomPrompt="1"/>
          </p:nvPr>
        </p:nvSpPr>
        <p:spPr>
          <a:xfrm>
            <a:off x="4030265" y="7179468"/>
            <a:ext cx="16323470" cy="2048062"/>
          </a:xfrm>
          <a:prstGeom prst="rect">
            <a:avLst/>
          </a:prstGeom>
        </p:spPr>
        <p:txBody>
          <a:bodyPr lIns="71437" tIns="71437" rIns="71437" bIns="71437" anchor="t"/>
          <a:lstStyle>
            <a:lvl1pPr marL="0" indent="0">
              <a:spcBef>
                <a:spcPts val="0"/>
              </a:spcBef>
              <a:buSzTx/>
              <a:buNone/>
              <a:defRPr b="1"/>
            </a:lvl1pPr>
            <a:lvl2pPr marL="0" indent="0">
              <a:spcBef>
                <a:spcPts val="0"/>
              </a:spcBef>
              <a:buSzTx/>
              <a:buNone/>
              <a:defRPr b="1"/>
            </a:lvl2pPr>
            <a:lvl3pPr marL="0" indent="0">
              <a:spcBef>
                <a:spcPts val="0"/>
              </a:spcBef>
              <a:buSzTx/>
              <a:buNone/>
              <a:defRPr b="1"/>
            </a:lvl3pPr>
            <a:lvl4pPr marL="0" indent="0">
              <a:spcBef>
                <a:spcPts val="0"/>
              </a:spcBef>
              <a:buSzTx/>
              <a:buNone/>
              <a:defRPr b="1"/>
            </a:lvl4pPr>
            <a:lvl5pPr marL="0" indent="0">
              <a:spcBef>
                <a:spcPts val="0"/>
              </a:spcBef>
              <a:buSzTx/>
              <a:buNone/>
              <a:defRPr b="1"/>
            </a:lvl5pPr>
          </a:lstStyle>
          <a:p>
            <a:pPr/>
            <a:r>
              <a:t>Präsentationsuntertitel</a:t>
            </a:r>
          </a:p>
          <a:p>
            <a:pPr lvl="1"/>
            <a:r>
              <a:t/>
            </a:r>
          </a:p>
          <a:p>
            <a:pPr lvl="2"/>
            <a:r>
              <a:t/>
            </a:r>
          </a:p>
          <a:p>
            <a:pPr lvl="3"/>
            <a:r>
              <a:t/>
            </a:r>
          </a:p>
          <a:p>
            <a:pPr lvl="4"/>
            <a:r>
              <a:t/>
            </a:r>
          </a:p>
        </p:txBody>
      </p:sp>
      <p:sp>
        <p:nvSpPr>
          <p:cNvPr id="120" name="Foliennummer"/>
          <p:cNvSpPr txBox="1"/>
          <p:nvPr>
            <p:ph type="sldNum" sz="quarter" idx="2"/>
          </p:nvPr>
        </p:nvSpPr>
        <p:spPr>
          <a:xfrm>
            <a:off x="11987110" y="12954297"/>
            <a:ext cx="409780" cy="415875"/>
          </a:xfrm>
          <a:prstGeom prst="rect">
            <a:avLst/>
          </a:prstGeom>
        </p:spPr>
        <p:txBody>
          <a:bodyPr lIns="71437" tIns="71437" rIns="71437" bIns="71437" anchor="b"/>
          <a:lstStyle>
            <a:lvl1pPr defTabSz="821531">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l">
    <p:spTree>
      <p:nvGrpSpPr>
        <p:cNvPr id="1" name=""/>
        <p:cNvGrpSpPr/>
        <p:nvPr/>
      </p:nvGrpSpPr>
      <p:grpSpPr>
        <a:xfrm>
          <a:off x="0" y="0"/>
          <a:ext cx="0" cy="0"/>
          <a:chOff x="0" y="0"/>
          <a:chExt cx="0" cy="0"/>
        </a:xfrm>
      </p:grpSpPr>
      <p:sp>
        <p:nvSpPr>
          <p:cNvPr id="20" name="Bild"/>
          <p:cNvSpPr/>
          <p:nvPr>
            <p:ph type="pic" idx="13"/>
          </p:nvPr>
        </p:nvSpPr>
        <p:spPr>
          <a:xfrm>
            <a:off x="3124200" y="-38100"/>
            <a:ext cx="18135600" cy="12096698"/>
          </a:xfrm>
          <a:prstGeom prst="rect">
            <a:avLst/>
          </a:prstGeom>
        </p:spPr>
        <p:txBody>
          <a:bodyPr lIns="91439" tIns="45719" rIns="91439" bIns="45719" anchor="t">
            <a:noAutofit/>
          </a:bodyPr>
          <a:lstStyle/>
          <a:p>
            <a:pPr/>
          </a:p>
        </p:txBody>
      </p:sp>
      <p:sp>
        <p:nvSpPr>
          <p:cNvPr id="21" name="Titeltext"/>
          <p:cNvSpPr txBox="1"/>
          <p:nvPr>
            <p:ph type="title"/>
          </p:nvPr>
        </p:nvSpPr>
        <p:spPr>
          <a:xfrm>
            <a:off x="635000" y="9512300"/>
            <a:ext cx="23114000" cy="2006600"/>
          </a:xfrm>
          <a:prstGeom prst="rect">
            <a:avLst/>
          </a:prstGeom>
        </p:spPr>
        <p:txBody>
          <a:bodyPr anchor="b"/>
          <a:lstStyle/>
          <a:p>
            <a:pPr/>
            <a:r>
              <a:t>Titeltext</a:t>
            </a:r>
          </a:p>
        </p:txBody>
      </p:sp>
      <p:sp>
        <p:nvSpPr>
          <p:cNvPr id="22" name="Textebene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2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tte">
    <p:spTree>
      <p:nvGrpSpPr>
        <p:cNvPr id="1" name=""/>
        <p:cNvGrpSpPr/>
        <p:nvPr/>
      </p:nvGrpSpPr>
      <p:grpSpPr>
        <a:xfrm>
          <a:off x="0" y="0"/>
          <a:ext cx="0" cy="0"/>
          <a:chOff x="0" y="0"/>
          <a:chExt cx="0" cy="0"/>
        </a:xfrm>
      </p:grpSpPr>
      <p:sp>
        <p:nvSpPr>
          <p:cNvPr id="30" name="Titeltext"/>
          <p:cNvSpPr txBox="1"/>
          <p:nvPr>
            <p:ph type="title"/>
          </p:nvPr>
        </p:nvSpPr>
        <p:spPr>
          <a:xfrm>
            <a:off x="1778000" y="4533900"/>
            <a:ext cx="20828000" cy="4648200"/>
          </a:xfrm>
          <a:prstGeom prst="rect">
            <a:avLst/>
          </a:prstGeom>
        </p:spPr>
        <p:txBody>
          <a:bodyPr/>
          <a:lstStyle/>
          <a:p>
            <a:pPr/>
            <a:r>
              <a:t>Titeltext</a:t>
            </a:r>
          </a:p>
        </p:txBody>
      </p:sp>
      <p:sp>
        <p:nvSpPr>
          <p:cNvPr id="3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kal">
    <p:spTree>
      <p:nvGrpSpPr>
        <p:cNvPr id="1" name=""/>
        <p:cNvGrpSpPr/>
        <p:nvPr/>
      </p:nvGrpSpPr>
      <p:grpSpPr>
        <a:xfrm>
          <a:off x="0" y="0"/>
          <a:ext cx="0" cy="0"/>
          <a:chOff x="0" y="0"/>
          <a:chExt cx="0" cy="0"/>
        </a:xfrm>
      </p:grpSpPr>
      <p:sp>
        <p:nvSpPr>
          <p:cNvPr id="38" name="Bild"/>
          <p:cNvSpPr/>
          <p:nvPr>
            <p:ph type="pic" idx="13"/>
          </p:nvPr>
        </p:nvSpPr>
        <p:spPr>
          <a:xfrm>
            <a:off x="7950200" y="1104900"/>
            <a:ext cx="17259302" cy="11506201"/>
          </a:xfrm>
          <a:prstGeom prst="rect">
            <a:avLst/>
          </a:prstGeom>
        </p:spPr>
        <p:txBody>
          <a:bodyPr lIns="91439" tIns="45719" rIns="91439" bIns="45719" anchor="t">
            <a:noAutofit/>
          </a:bodyPr>
          <a:lstStyle/>
          <a:p>
            <a:pPr/>
          </a:p>
        </p:txBody>
      </p:sp>
      <p:sp>
        <p:nvSpPr>
          <p:cNvPr id="39" name="Titeltext"/>
          <p:cNvSpPr txBox="1"/>
          <p:nvPr>
            <p:ph type="title"/>
          </p:nvPr>
        </p:nvSpPr>
        <p:spPr>
          <a:xfrm>
            <a:off x="1651000" y="952500"/>
            <a:ext cx="10223500" cy="5549900"/>
          </a:xfrm>
          <a:prstGeom prst="rect">
            <a:avLst/>
          </a:prstGeom>
        </p:spPr>
        <p:txBody>
          <a:bodyPr anchor="b"/>
          <a:lstStyle>
            <a:lvl1pPr>
              <a:defRPr sz="8400"/>
            </a:lvl1pPr>
          </a:lstStyle>
          <a:p>
            <a:pPr/>
            <a:r>
              <a:t>Titeltext</a:t>
            </a:r>
          </a:p>
        </p:txBody>
      </p:sp>
      <p:sp>
        <p:nvSpPr>
          <p:cNvPr id="40" name="Textebene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4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Oben">
    <p:spTree>
      <p:nvGrpSpPr>
        <p:cNvPr id="1" name=""/>
        <p:cNvGrpSpPr/>
        <p:nvPr/>
      </p:nvGrpSpPr>
      <p:grpSpPr>
        <a:xfrm>
          <a:off x="0" y="0"/>
          <a:ext cx="0" cy="0"/>
          <a:chOff x="0" y="0"/>
          <a:chExt cx="0" cy="0"/>
        </a:xfrm>
      </p:grpSpPr>
      <p:sp>
        <p:nvSpPr>
          <p:cNvPr id="48" name="Titeltext"/>
          <p:cNvSpPr txBox="1"/>
          <p:nvPr>
            <p:ph type="title"/>
          </p:nvPr>
        </p:nvSpPr>
        <p:spPr>
          <a:prstGeom prst="rect">
            <a:avLst/>
          </a:prstGeom>
        </p:spPr>
        <p:txBody>
          <a:bodyPr/>
          <a:lstStyle/>
          <a:p>
            <a:pPr/>
            <a:r>
              <a:t>Titeltext</a:t>
            </a:r>
          </a:p>
        </p:txBody>
      </p:sp>
      <p:sp>
        <p:nvSpPr>
          <p:cNvPr id="49"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amp; Punkte">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5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 &amp; Foto">
    <p:spTree>
      <p:nvGrpSpPr>
        <p:cNvPr id="1" name=""/>
        <p:cNvGrpSpPr/>
        <p:nvPr/>
      </p:nvGrpSpPr>
      <p:grpSpPr>
        <a:xfrm>
          <a:off x="0" y="0"/>
          <a:ext cx="0" cy="0"/>
          <a:chOff x="0" y="0"/>
          <a:chExt cx="0" cy="0"/>
        </a:xfrm>
      </p:grpSpPr>
      <p:sp>
        <p:nvSpPr>
          <p:cNvPr id="65" name="Bild"/>
          <p:cNvSpPr/>
          <p:nvPr>
            <p:ph type="pic" sz="half" idx="13"/>
          </p:nvPr>
        </p:nvSpPr>
        <p:spPr>
          <a:xfrm>
            <a:off x="10960100" y="3149600"/>
            <a:ext cx="13944600" cy="9296400"/>
          </a:xfrm>
          <a:prstGeom prst="rect">
            <a:avLst/>
          </a:prstGeom>
        </p:spPr>
        <p:txBody>
          <a:bodyPr lIns="91439" tIns="45719" rIns="91439" bIns="45719" anchor="t">
            <a:noAutofit/>
          </a:bodyPr>
          <a:lstStyle/>
          <a:p>
            <a:pPr/>
          </a:p>
        </p:txBody>
      </p:sp>
      <p:sp>
        <p:nvSpPr>
          <p:cNvPr id="66" name="Titeltext"/>
          <p:cNvSpPr txBox="1"/>
          <p:nvPr>
            <p:ph type="title"/>
          </p:nvPr>
        </p:nvSpPr>
        <p:spPr>
          <a:prstGeom prst="rect">
            <a:avLst/>
          </a:prstGeom>
        </p:spPr>
        <p:txBody>
          <a:bodyPr/>
          <a:lstStyle/>
          <a:p>
            <a:pPr/>
            <a:r>
              <a:t>Titeltext</a:t>
            </a:r>
          </a:p>
        </p:txBody>
      </p:sp>
      <p:sp>
        <p:nvSpPr>
          <p:cNvPr id="67" name="Textebene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Textebene 1</a:t>
            </a:r>
          </a:p>
          <a:p>
            <a:pPr lvl="1"/>
            <a:r>
              <a:t>Textebene 2</a:t>
            </a:r>
          </a:p>
          <a:p>
            <a:pPr lvl="2"/>
            <a:r>
              <a:t>Textebene 3</a:t>
            </a:r>
          </a:p>
          <a:p>
            <a:pPr lvl="3"/>
            <a:r>
              <a:t>Textebene 4</a:t>
            </a:r>
          </a:p>
          <a:p>
            <a:pPr lvl="4"/>
            <a:r>
              <a:t>Textebene 5</a:t>
            </a:r>
          </a:p>
        </p:txBody>
      </p:sp>
      <p:sp>
        <p:nvSpPr>
          <p:cNvPr id="6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
    <p:spTree>
      <p:nvGrpSpPr>
        <p:cNvPr id="1" name=""/>
        <p:cNvGrpSpPr/>
        <p:nvPr/>
      </p:nvGrpSpPr>
      <p:grpSpPr>
        <a:xfrm>
          <a:off x="0" y="0"/>
          <a:ext cx="0" cy="0"/>
          <a:chOff x="0" y="0"/>
          <a:chExt cx="0" cy="0"/>
        </a:xfrm>
      </p:grpSpPr>
      <p:sp>
        <p:nvSpPr>
          <p:cNvPr id="75" name="Textebene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7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Stück">
    <p:spTree>
      <p:nvGrpSpPr>
        <p:cNvPr id="1" name=""/>
        <p:cNvGrpSpPr/>
        <p:nvPr/>
      </p:nvGrpSpPr>
      <p:grpSpPr>
        <a:xfrm>
          <a:off x="0" y="0"/>
          <a:ext cx="0" cy="0"/>
          <a:chOff x="0" y="0"/>
          <a:chExt cx="0" cy="0"/>
        </a:xfrm>
      </p:grpSpPr>
      <p:sp>
        <p:nvSpPr>
          <p:cNvPr id="83" name="Bild"/>
          <p:cNvSpPr/>
          <p:nvPr>
            <p:ph type="pic" sz="quarter" idx="13"/>
          </p:nvPr>
        </p:nvSpPr>
        <p:spPr>
          <a:xfrm>
            <a:off x="15681340" y="7035800"/>
            <a:ext cx="8396678" cy="5600700"/>
          </a:xfrm>
          <a:prstGeom prst="rect">
            <a:avLst/>
          </a:prstGeom>
        </p:spPr>
        <p:txBody>
          <a:bodyPr lIns="91439" tIns="45719" rIns="91439" bIns="45719" anchor="t">
            <a:noAutofit/>
          </a:bodyPr>
          <a:lstStyle/>
          <a:p>
            <a:pPr/>
          </a:p>
        </p:txBody>
      </p:sp>
      <p:sp>
        <p:nvSpPr>
          <p:cNvPr id="84" name="Bild"/>
          <p:cNvSpPr/>
          <p:nvPr>
            <p:ph type="pic" sz="quarter" idx="14"/>
          </p:nvPr>
        </p:nvSpPr>
        <p:spPr>
          <a:xfrm>
            <a:off x="15290800" y="1130300"/>
            <a:ext cx="8331200" cy="5554134"/>
          </a:xfrm>
          <a:prstGeom prst="rect">
            <a:avLst/>
          </a:prstGeom>
        </p:spPr>
        <p:txBody>
          <a:bodyPr lIns="91439" tIns="45719" rIns="91439" bIns="45719" anchor="t">
            <a:noAutofit/>
          </a:bodyPr>
          <a:lstStyle/>
          <a:p>
            <a:pPr/>
          </a:p>
        </p:txBody>
      </p:sp>
      <p:sp>
        <p:nvSpPr>
          <p:cNvPr id="85" name="Bild"/>
          <p:cNvSpPr/>
          <p:nvPr>
            <p:ph type="pic" idx="15"/>
          </p:nvPr>
        </p:nvSpPr>
        <p:spPr>
          <a:xfrm>
            <a:off x="-304800" y="1130300"/>
            <a:ext cx="17202150" cy="11468100"/>
          </a:xfrm>
          <a:prstGeom prst="rect">
            <a:avLst/>
          </a:prstGeom>
        </p:spPr>
        <p:txBody>
          <a:bodyPr lIns="91439" tIns="45719" rIns="91439" bIns="45719" anchor="t">
            <a:noAutofit/>
          </a:bodyPr>
          <a:lstStyle/>
          <a:p>
            <a:pPr/>
          </a:p>
        </p:txBody>
      </p:sp>
      <p:sp>
        <p:nvSpPr>
          <p:cNvPr id="8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Textebene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Textebene 1</a:t>
            </a:r>
          </a:p>
          <a:p>
            <a:pPr lvl="1"/>
            <a:r>
              <a:t>Textebene 2</a:t>
            </a:r>
          </a:p>
          <a:p>
            <a:pPr lvl="2"/>
            <a:r>
              <a:t>Textebene 3</a:t>
            </a:r>
          </a:p>
          <a:p>
            <a:pPr lvl="3"/>
            <a:r>
              <a:t>Textebene 4</a:t>
            </a:r>
          </a:p>
          <a:p>
            <a:pPr lvl="4"/>
            <a:r>
              <a:t>Textebene 5</a:t>
            </a:r>
          </a:p>
        </p:txBody>
      </p:sp>
      <p:sp>
        <p:nvSpPr>
          <p:cNvPr id="4" name="Foliennumm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pikas.dzlm.de/" TargetMode="External"/><Relationship Id="rId5" Type="http://schemas.openxmlformats.org/officeDocument/2006/relationships/image" Target="../media/image3.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2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3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31" name="Tangram - Wortspeicher"/>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Tangram - Wortspeicher</a:t>
            </a:r>
          </a:p>
        </p:txBody>
      </p:sp>
      <p:grpSp>
        <p:nvGrpSpPr>
          <p:cNvPr id="134" name="Gruppieren"/>
          <p:cNvGrpSpPr/>
          <p:nvPr/>
        </p:nvGrpSpPr>
        <p:grpSpPr>
          <a:xfrm>
            <a:off x="10970980" y="8571679"/>
            <a:ext cx="2993959" cy="3034042"/>
            <a:chOff x="0" y="0"/>
            <a:chExt cx="2993958" cy="3034040"/>
          </a:xfrm>
        </p:grpSpPr>
        <p:sp>
          <p:nvSpPr>
            <p:cNvPr id="132"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33"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35" name="die Ecke"/>
          <p:cNvSpPr txBox="1"/>
          <p:nvPr/>
        </p:nvSpPr>
        <p:spPr>
          <a:xfrm>
            <a:off x="8061289" y="3559488"/>
            <a:ext cx="2208610"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die Ecke</a:t>
            </a:r>
          </a:p>
        </p:txBody>
      </p:sp>
      <p:sp>
        <p:nvSpPr>
          <p:cNvPr id="136" name="die Seite"/>
          <p:cNvSpPr txBox="1"/>
          <p:nvPr/>
        </p:nvSpPr>
        <p:spPr>
          <a:xfrm>
            <a:off x="15541341" y="3559488"/>
            <a:ext cx="2374057"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die Seite</a:t>
            </a:r>
          </a:p>
        </p:txBody>
      </p:sp>
      <p:sp>
        <p:nvSpPr>
          <p:cNvPr id="137" name="Linie"/>
          <p:cNvSpPr/>
          <p:nvPr/>
        </p:nvSpPr>
        <p:spPr>
          <a:xfrm flipH="1">
            <a:off x="4932892" y="3899983"/>
            <a:ext cx="2789778" cy="109254"/>
          </a:xfrm>
          <a:prstGeom prst="line">
            <a:avLst/>
          </a:prstGeom>
          <a:ln w="25400">
            <a:solidFill>
              <a:srgbClr val="000000"/>
            </a:solidFill>
            <a:miter lim="400000"/>
            <a:tailEnd type="triangle"/>
          </a:ln>
        </p:spPr>
        <p:txBody>
          <a:bodyPr lIns="50800" tIns="50800" rIns="50800" bIns="50800" anchor="ctr"/>
          <a:lstStyle/>
          <a:p>
            <a:pPr/>
          </a:p>
        </p:txBody>
      </p:sp>
      <p:grpSp>
        <p:nvGrpSpPr>
          <p:cNvPr id="140" name="Gruppieren"/>
          <p:cNvGrpSpPr/>
          <p:nvPr/>
        </p:nvGrpSpPr>
        <p:grpSpPr>
          <a:xfrm>
            <a:off x="2509550" y="3968549"/>
            <a:ext cx="4023101" cy="4311761"/>
            <a:chOff x="0" y="0"/>
            <a:chExt cx="4023099" cy="4311759"/>
          </a:xfrm>
        </p:grpSpPr>
        <p:sp>
          <p:nvSpPr>
            <p:cNvPr id="138" name="Dreieck"/>
            <p:cNvSpPr/>
            <p:nvPr/>
          </p:nvSpPr>
          <p:spPr>
            <a:xfrm rot="8082037">
              <a:off x="589149" y="877809"/>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cap="flat">
              <a:noFill/>
              <a:miter lim="400000"/>
            </a:ln>
            <a:effectLst/>
          </p:spPr>
          <p:txBody>
            <a:bodyPr wrap="square" lIns="0" tIns="0" rIns="0" bIns="0" numCol="1" anchor="ctr">
              <a:noAutofit/>
            </a:bodyPr>
            <a:lstStyle/>
            <a:p>
              <a:pPr>
                <a:defRPr b="0" sz="3300">
                  <a:solidFill>
                    <a:srgbClr val="FFFFFF"/>
                  </a:solidFill>
                  <a:latin typeface="+mn-lt"/>
                  <a:ea typeface="+mn-ea"/>
                  <a:cs typeface="+mn-cs"/>
                  <a:sym typeface="Helvetica Neue Medium"/>
                </a:defRPr>
              </a:pPr>
            </a:p>
          </p:txBody>
        </p:sp>
        <p:sp>
          <p:nvSpPr>
            <p:cNvPr id="139" name="Kreis"/>
            <p:cNvSpPr/>
            <p:nvPr/>
          </p:nvSpPr>
          <p:spPr>
            <a:xfrm>
              <a:off x="1763899" y="0"/>
              <a:ext cx="495301" cy="495300"/>
            </a:xfrm>
            <a:prstGeom prst="ellipse">
              <a:avLst/>
            </a:prstGeom>
            <a:noFill/>
            <a:ln w="50800" cap="flat">
              <a:solidFill>
                <a:schemeClr val="accent5">
                  <a:hueOff val="-82419"/>
                  <a:satOff val="-9513"/>
                  <a:lumOff val="-16343"/>
                </a:schemeClr>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41" name="Linie"/>
          <p:cNvSpPr/>
          <p:nvPr/>
        </p:nvSpPr>
        <p:spPr>
          <a:xfrm flipH="1">
            <a:off x="12792185" y="3919739"/>
            <a:ext cx="2463535" cy="682159"/>
          </a:xfrm>
          <a:prstGeom prst="line">
            <a:avLst/>
          </a:prstGeom>
          <a:ln w="25400">
            <a:solidFill>
              <a:srgbClr val="000000"/>
            </a:solidFill>
            <a:miter lim="400000"/>
            <a:tailEnd type="triangle"/>
          </a:ln>
        </p:spPr>
        <p:txBody>
          <a:bodyPr lIns="50800" tIns="50800" rIns="50800" bIns="50800" anchor="ctr"/>
          <a:lstStyle/>
          <a:p>
            <a:pPr/>
          </a:p>
        </p:txBody>
      </p:sp>
      <p:sp>
        <p:nvSpPr>
          <p:cNvPr id="142" name="Dreieck"/>
          <p:cNvSpPr/>
          <p:nvPr/>
        </p:nvSpPr>
        <p:spPr>
          <a:xfrm rot="8082037">
            <a:off x="10769599" y="4900572"/>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43" name="drehen"/>
          <p:cNvSpPr txBox="1"/>
          <p:nvPr/>
        </p:nvSpPr>
        <p:spPr>
          <a:xfrm>
            <a:off x="765365" y="8371111"/>
            <a:ext cx="1796852"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drehen</a:t>
            </a:r>
          </a:p>
        </p:txBody>
      </p:sp>
      <p:sp>
        <p:nvSpPr>
          <p:cNvPr id="144" name="Dreieck"/>
          <p:cNvSpPr/>
          <p:nvPr/>
        </p:nvSpPr>
        <p:spPr>
          <a:xfrm rot="8100000">
            <a:off x="3203963" y="9206496"/>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ln w="12700">
            <a:solidFill>
              <a:srgbClr val="000000"/>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5" name="Quadrat"/>
          <p:cNvSpPr/>
          <p:nvPr/>
        </p:nvSpPr>
        <p:spPr>
          <a:xfrm>
            <a:off x="3203963" y="9915436"/>
            <a:ext cx="1422401" cy="1422401"/>
          </a:xfrm>
          <a:prstGeom prst="rect">
            <a:avLst/>
          </a:prstGeom>
          <a:ln w="12700">
            <a:solidFill>
              <a:srgbClr val="000000"/>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6" name="Dreieck"/>
          <p:cNvSpPr/>
          <p:nvPr/>
        </p:nvSpPr>
        <p:spPr>
          <a:xfrm rot="13929721">
            <a:off x="4675957" y="8819246"/>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pic>
        <p:nvPicPr>
          <p:cNvPr id="147" name="Finger_Tablet.png" descr="Finger_Tablet.png"/>
          <p:cNvPicPr>
            <a:picLocks noChangeAspect="1"/>
          </p:cNvPicPr>
          <p:nvPr/>
        </p:nvPicPr>
        <p:blipFill>
          <a:blip r:embed="rId3">
            <a:extLst/>
          </a:blip>
          <a:stretch>
            <a:fillRect/>
          </a:stretch>
        </p:blipFill>
        <p:spPr>
          <a:xfrm rot="20265875">
            <a:off x="5251262" y="8984646"/>
            <a:ext cx="2451101" cy="3517901"/>
          </a:xfrm>
          <a:prstGeom prst="rect">
            <a:avLst/>
          </a:prstGeom>
          <a:ln w="12700">
            <a:miter lim="400000"/>
          </a:ln>
        </p:spPr>
      </p:pic>
      <p:grpSp>
        <p:nvGrpSpPr>
          <p:cNvPr id="150" name="Gruppieren"/>
          <p:cNvGrpSpPr/>
          <p:nvPr/>
        </p:nvGrpSpPr>
        <p:grpSpPr>
          <a:xfrm>
            <a:off x="5699021" y="8332862"/>
            <a:ext cx="1249841" cy="914178"/>
            <a:chOff x="0" y="0"/>
            <a:chExt cx="1249839" cy="914176"/>
          </a:xfrm>
        </p:grpSpPr>
        <p:sp>
          <p:nvSpPr>
            <p:cNvPr id="171" name="Verbindungslinie"/>
            <p:cNvSpPr/>
            <p:nvPr/>
          </p:nvSpPr>
          <p:spPr>
            <a:xfrm>
              <a:off x="127850" y="0"/>
              <a:ext cx="1121990" cy="914177"/>
            </a:xfrm>
            <a:custGeom>
              <a:avLst/>
              <a:gdLst/>
              <a:ahLst/>
              <a:cxnLst>
                <a:cxn ang="0">
                  <a:pos x="wd2" y="hd2"/>
                </a:cxn>
                <a:cxn ang="5400000">
                  <a:pos x="wd2" y="hd2"/>
                </a:cxn>
                <a:cxn ang="10800000">
                  <a:pos x="wd2" y="hd2"/>
                </a:cxn>
                <a:cxn ang="16200000">
                  <a:pos x="wd2" y="hd2"/>
                </a:cxn>
              </a:cxnLst>
              <a:rect l="0" t="0" r="r" b="b"/>
              <a:pathLst>
                <a:path w="20989" h="17844" fill="norm" stroke="1" extrusionOk="0">
                  <a:moveTo>
                    <a:pt x="0" y="2754"/>
                  </a:moveTo>
                  <a:cubicBezTo>
                    <a:pt x="14618" y="-3756"/>
                    <a:pt x="21600" y="1274"/>
                    <a:pt x="20947" y="17844"/>
                  </a:cubicBezTo>
                </a:path>
              </a:pathLst>
            </a:custGeom>
            <a:noFill/>
            <a:ln w="25400" cap="flat">
              <a:solidFill>
                <a:srgbClr val="000000"/>
              </a:solidFill>
              <a:prstDash val="solid"/>
              <a:miter lim="400000"/>
            </a:ln>
            <a:effectLst/>
          </p:spPr>
          <p:txBody>
            <a:bodyPr/>
            <a:lstStyle/>
            <a:p>
              <a:pPr/>
            </a:p>
          </p:txBody>
        </p:sp>
        <p:sp>
          <p:nvSpPr>
            <p:cNvPr id="149" name="Linie"/>
            <p:cNvSpPr/>
            <p:nvPr/>
          </p:nvSpPr>
          <p:spPr>
            <a:xfrm flipH="1">
              <a:off x="0" y="105573"/>
              <a:ext cx="243628" cy="109057"/>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grpSp>
      <p:sp>
        <p:nvSpPr>
          <p:cNvPr id="151" name="Ich drehe das Dreieck."/>
          <p:cNvSpPr txBox="1"/>
          <p:nvPr/>
        </p:nvSpPr>
        <p:spPr>
          <a:xfrm>
            <a:off x="468168" y="12320158"/>
            <a:ext cx="5928322"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Ich drehe das Dreieck.</a:t>
            </a:r>
          </a:p>
        </p:txBody>
      </p:sp>
      <p:grpSp>
        <p:nvGrpSpPr>
          <p:cNvPr id="160" name="Gruppieren"/>
          <p:cNvGrpSpPr/>
          <p:nvPr/>
        </p:nvGrpSpPr>
        <p:grpSpPr>
          <a:xfrm>
            <a:off x="16679250" y="8092473"/>
            <a:ext cx="6651323" cy="5068327"/>
            <a:chOff x="0" y="0"/>
            <a:chExt cx="6651322" cy="5068326"/>
          </a:xfrm>
        </p:grpSpPr>
        <p:sp>
          <p:nvSpPr>
            <p:cNvPr id="152" name="Dreieck"/>
            <p:cNvSpPr/>
            <p:nvPr/>
          </p:nvSpPr>
          <p:spPr>
            <a:xfrm rot="8100000">
              <a:off x="1444774" y="1246123"/>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53" name="legen"/>
            <p:cNvSpPr txBox="1"/>
            <p:nvPr/>
          </p:nvSpPr>
          <p:spPr>
            <a:xfrm>
              <a:off x="-1" y="0"/>
              <a:ext cx="1369716"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legen</a:t>
              </a:r>
            </a:p>
          </p:txBody>
        </p:sp>
        <p:sp>
          <p:nvSpPr>
            <p:cNvPr id="154" name="Quadrat"/>
            <p:cNvSpPr/>
            <p:nvPr/>
          </p:nvSpPr>
          <p:spPr>
            <a:xfrm>
              <a:off x="1444774" y="1955064"/>
              <a:ext cx="1422401" cy="1422401"/>
            </a:xfrm>
            <a:prstGeom prst="rect">
              <a:avLst/>
            </a:pr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57" name="Gruppieren"/>
            <p:cNvGrpSpPr/>
            <p:nvPr/>
          </p:nvGrpSpPr>
          <p:grpSpPr>
            <a:xfrm>
              <a:off x="3051273" y="507503"/>
              <a:ext cx="3600050" cy="4317523"/>
              <a:chOff x="0" y="0"/>
              <a:chExt cx="3600048" cy="4317522"/>
            </a:xfrm>
          </p:grpSpPr>
          <p:sp>
            <p:nvSpPr>
              <p:cNvPr id="155" name="Dreieck"/>
              <p:cNvSpPr/>
              <p:nvPr/>
            </p:nvSpPr>
            <p:spPr>
              <a:xfrm rot="8100000">
                <a:off x="337293" y="2945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pic>
            <p:nvPicPr>
              <p:cNvPr id="156" name="Finger_Tablet.png" descr="Finger_Tablet.png"/>
              <p:cNvPicPr>
                <a:picLocks noChangeAspect="1"/>
              </p:cNvPicPr>
              <p:nvPr/>
            </p:nvPicPr>
            <p:blipFill>
              <a:blip r:embed="rId3">
                <a:extLst/>
              </a:blip>
              <a:stretch>
                <a:fillRect/>
              </a:stretch>
            </p:blipFill>
            <p:spPr>
              <a:xfrm rot="20265875">
                <a:off x="574473" y="466659"/>
                <a:ext cx="2451101" cy="3517901"/>
              </a:xfrm>
              <a:prstGeom prst="rect">
                <a:avLst/>
              </a:prstGeom>
              <a:ln w="12700" cap="flat">
                <a:noFill/>
                <a:miter lim="400000"/>
              </a:ln>
              <a:effectLst/>
            </p:spPr>
          </p:pic>
        </p:grpSp>
        <p:sp>
          <p:nvSpPr>
            <p:cNvPr id="158" name="Linie"/>
            <p:cNvSpPr/>
            <p:nvPr/>
          </p:nvSpPr>
          <p:spPr>
            <a:xfrm flipH="1">
              <a:off x="2232065" y="1016152"/>
              <a:ext cx="1120104" cy="443506"/>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sp>
          <p:nvSpPr>
            <p:cNvPr id="159" name="Ich lege das Dreieck."/>
            <p:cNvSpPr txBox="1"/>
            <p:nvPr/>
          </p:nvSpPr>
          <p:spPr>
            <a:xfrm>
              <a:off x="802850" y="4242826"/>
              <a:ext cx="5501184"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Ich lege das Dreieck.</a:t>
              </a:r>
            </a:p>
          </p:txBody>
        </p:sp>
      </p:grpSp>
      <p:grpSp>
        <p:nvGrpSpPr>
          <p:cNvPr id="163" name="Gruppieren"/>
          <p:cNvGrpSpPr/>
          <p:nvPr/>
        </p:nvGrpSpPr>
        <p:grpSpPr>
          <a:xfrm flipH="1" rot="10800000">
            <a:off x="10970980" y="7372302"/>
            <a:ext cx="2993959" cy="3034042"/>
            <a:chOff x="0" y="0"/>
            <a:chExt cx="2993958" cy="3034040"/>
          </a:xfrm>
        </p:grpSpPr>
        <p:sp>
          <p:nvSpPr>
            <p:cNvPr id="161"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62"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pic>
        <p:nvPicPr>
          <p:cNvPr id="164" name="Finger_Tablet.png" descr="Finger_Tablet.png"/>
          <p:cNvPicPr>
            <a:picLocks noChangeAspect="1"/>
          </p:cNvPicPr>
          <p:nvPr/>
        </p:nvPicPr>
        <p:blipFill>
          <a:blip r:embed="rId3">
            <a:extLst/>
          </a:blip>
          <a:stretch>
            <a:fillRect/>
          </a:stretch>
        </p:blipFill>
        <p:spPr>
          <a:xfrm rot="20265875">
            <a:off x="12344689" y="9301394"/>
            <a:ext cx="2451101" cy="3517901"/>
          </a:xfrm>
          <a:prstGeom prst="rect">
            <a:avLst/>
          </a:prstGeom>
          <a:ln w="12700">
            <a:miter lim="400000"/>
          </a:ln>
        </p:spPr>
      </p:pic>
      <p:grpSp>
        <p:nvGrpSpPr>
          <p:cNvPr id="167" name="Gruppieren"/>
          <p:cNvGrpSpPr/>
          <p:nvPr/>
        </p:nvGrpSpPr>
        <p:grpSpPr>
          <a:xfrm flipH="1">
            <a:off x="11933184" y="8822452"/>
            <a:ext cx="480688" cy="1182069"/>
            <a:chOff x="36944" y="0"/>
            <a:chExt cx="480686" cy="1182067"/>
          </a:xfrm>
        </p:grpSpPr>
        <p:sp>
          <p:nvSpPr>
            <p:cNvPr id="172" name="Verbindungslinie"/>
            <p:cNvSpPr/>
            <p:nvPr/>
          </p:nvSpPr>
          <p:spPr>
            <a:xfrm>
              <a:off x="86116" y="0"/>
              <a:ext cx="431516" cy="1182068"/>
            </a:xfrm>
            <a:custGeom>
              <a:avLst/>
              <a:gdLst/>
              <a:ahLst/>
              <a:cxnLst>
                <a:cxn ang="0">
                  <a:pos x="wd2" y="hd2"/>
                </a:cxn>
                <a:cxn ang="5400000">
                  <a:pos x="wd2" y="hd2"/>
                </a:cxn>
                <a:cxn ang="10800000">
                  <a:pos x="wd2" y="hd2"/>
                </a:cxn>
                <a:cxn ang="16200000">
                  <a:pos x="wd2" y="hd2"/>
                </a:cxn>
              </a:cxnLst>
              <a:rect l="0" t="0" r="r" b="b"/>
              <a:pathLst>
                <a:path w="20989" h="17844" fill="norm" stroke="1" extrusionOk="0">
                  <a:moveTo>
                    <a:pt x="0" y="2754"/>
                  </a:moveTo>
                  <a:cubicBezTo>
                    <a:pt x="14618" y="-3756"/>
                    <a:pt x="21600" y="1274"/>
                    <a:pt x="20947" y="17844"/>
                  </a:cubicBezTo>
                </a:path>
              </a:pathLst>
            </a:custGeom>
            <a:noFill/>
            <a:ln w="25400" cap="flat">
              <a:solidFill>
                <a:srgbClr val="000000"/>
              </a:solidFill>
              <a:prstDash val="solid"/>
              <a:miter lim="400000"/>
            </a:ln>
            <a:effectLst/>
          </p:spPr>
          <p:txBody>
            <a:bodyPr/>
            <a:lstStyle/>
            <a:p>
              <a:pPr/>
            </a:p>
          </p:txBody>
        </p:sp>
        <p:sp>
          <p:nvSpPr>
            <p:cNvPr id="166" name="Linie"/>
            <p:cNvSpPr/>
            <p:nvPr/>
          </p:nvSpPr>
          <p:spPr>
            <a:xfrm flipH="1">
              <a:off x="36944" y="136511"/>
              <a:ext cx="93700" cy="141015"/>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grpSp>
      <p:sp>
        <p:nvSpPr>
          <p:cNvPr id="168" name="umdrehen"/>
          <p:cNvSpPr txBox="1"/>
          <p:nvPr/>
        </p:nvSpPr>
        <p:spPr>
          <a:xfrm>
            <a:off x="8396075" y="8371111"/>
            <a:ext cx="2455665"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umdrehen</a:t>
            </a:r>
          </a:p>
        </p:txBody>
      </p:sp>
      <p:sp>
        <p:nvSpPr>
          <p:cNvPr id="169" name="Ich drehe das Parallelogramm um."/>
          <p:cNvSpPr txBox="1"/>
          <p:nvPr/>
        </p:nvSpPr>
        <p:spPr>
          <a:xfrm>
            <a:off x="7899920" y="12320158"/>
            <a:ext cx="8584160"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Ich drehe das Parallelogramm um.</a:t>
            </a:r>
          </a:p>
        </p:txBody>
      </p:sp>
      <p:sp>
        <p:nvSpPr>
          <p:cNvPr id="170" name="Abgerundetes Rechteck"/>
          <p:cNvSpPr/>
          <p:nvPr/>
        </p:nvSpPr>
        <p:spPr>
          <a:xfrm rot="2700000">
            <a:off x="11785706" y="5247931"/>
            <a:ext cx="2851245" cy="73935"/>
          </a:xfrm>
          <a:prstGeom prst="roundRect">
            <a:avLst>
              <a:gd name="adj" fmla="val 50000"/>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7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7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76" name="Tangram - Wortspeicher"/>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Tangram - Wortspeicher</a:t>
            </a:r>
          </a:p>
        </p:txBody>
      </p:sp>
      <p:sp>
        <p:nvSpPr>
          <p:cNvPr id="177" name="Dreieck"/>
          <p:cNvSpPr/>
          <p:nvPr/>
        </p:nvSpPr>
        <p:spPr>
          <a:xfrm rot="8082037">
            <a:off x="10562101" y="702114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78" name="nach links"/>
          <p:cNvSpPr txBox="1"/>
          <p:nvPr/>
        </p:nvSpPr>
        <p:spPr>
          <a:xfrm>
            <a:off x="4951786" y="7988263"/>
            <a:ext cx="2518917"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nach links</a:t>
            </a:r>
          </a:p>
        </p:txBody>
      </p:sp>
      <p:pic>
        <p:nvPicPr>
          <p:cNvPr id="179" name="Finger_Tablet.png" descr="Finger_Tablet.png"/>
          <p:cNvPicPr>
            <a:picLocks noChangeAspect="1"/>
          </p:cNvPicPr>
          <p:nvPr/>
        </p:nvPicPr>
        <p:blipFill>
          <a:blip r:embed="rId3">
            <a:extLst/>
          </a:blip>
          <a:stretch>
            <a:fillRect/>
          </a:stretch>
        </p:blipFill>
        <p:spPr>
          <a:xfrm rot="20265875">
            <a:off x="11385474" y="7203691"/>
            <a:ext cx="2451101" cy="3517901"/>
          </a:xfrm>
          <a:prstGeom prst="rect">
            <a:avLst/>
          </a:prstGeom>
          <a:ln w="12700">
            <a:miter lim="400000"/>
          </a:ln>
        </p:spPr>
      </p:pic>
      <p:sp>
        <p:nvSpPr>
          <p:cNvPr id="180" name="Ich schiebe das Dreieck …"/>
          <p:cNvSpPr txBox="1"/>
          <p:nvPr/>
        </p:nvSpPr>
        <p:spPr>
          <a:xfrm>
            <a:off x="477052" y="4210050"/>
            <a:ext cx="6680895"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Ich schiebe das Dreieck …</a:t>
            </a:r>
          </a:p>
        </p:txBody>
      </p:sp>
      <p:sp>
        <p:nvSpPr>
          <p:cNvPr id="181" name="nach rechts"/>
          <p:cNvSpPr txBox="1"/>
          <p:nvPr/>
        </p:nvSpPr>
        <p:spPr>
          <a:xfrm>
            <a:off x="16498299" y="7988263"/>
            <a:ext cx="3018980"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nach rechts</a:t>
            </a:r>
          </a:p>
        </p:txBody>
      </p:sp>
      <p:sp>
        <p:nvSpPr>
          <p:cNvPr id="182" name="nach oben"/>
          <p:cNvSpPr txBox="1"/>
          <p:nvPr/>
        </p:nvSpPr>
        <p:spPr>
          <a:xfrm>
            <a:off x="10700362" y="3208709"/>
            <a:ext cx="2568278"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nach oben</a:t>
            </a:r>
          </a:p>
        </p:txBody>
      </p:sp>
      <p:sp>
        <p:nvSpPr>
          <p:cNvPr id="183" name="nach unten"/>
          <p:cNvSpPr txBox="1"/>
          <p:nvPr/>
        </p:nvSpPr>
        <p:spPr>
          <a:xfrm>
            <a:off x="10599903" y="12249513"/>
            <a:ext cx="2769196"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nach unten</a:t>
            </a:r>
          </a:p>
        </p:txBody>
      </p:sp>
      <p:sp>
        <p:nvSpPr>
          <p:cNvPr id="184" name="Pfeil"/>
          <p:cNvSpPr/>
          <p:nvPr/>
        </p:nvSpPr>
        <p:spPr>
          <a:xfrm>
            <a:off x="14244432" y="7766013"/>
            <a:ext cx="1999137" cy="1270001"/>
          </a:xfrm>
          <a:prstGeom prst="rightArrow">
            <a:avLst>
              <a:gd name="adj1" fmla="val 32000"/>
              <a:gd name="adj2" fmla="val 64000"/>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5" name="Pfeil"/>
          <p:cNvSpPr/>
          <p:nvPr/>
        </p:nvSpPr>
        <p:spPr>
          <a:xfrm rot="16200000">
            <a:off x="10984933" y="4554312"/>
            <a:ext cx="1999136" cy="1270001"/>
          </a:xfrm>
          <a:prstGeom prst="rightArrow">
            <a:avLst>
              <a:gd name="adj1" fmla="val 32000"/>
              <a:gd name="adj2" fmla="val 64000"/>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6" name="Pfeil"/>
          <p:cNvSpPr/>
          <p:nvPr/>
        </p:nvSpPr>
        <p:spPr>
          <a:xfrm flipH="1">
            <a:off x="7725433" y="7766013"/>
            <a:ext cx="1999137" cy="1270001"/>
          </a:xfrm>
          <a:prstGeom prst="rightArrow">
            <a:avLst>
              <a:gd name="adj1" fmla="val 32000"/>
              <a:gd name="adj2" fmla="val 64000"/>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7" name="Pfeil"/>
          <p:cNvSpPr/>
          <p:nvPr/>
        </p:nvSpPr>
        <p:spPr>
          <a:xfrm rot="5400000">
            <a:off x="10984933" y="10367791"/>
            <a:ext cx="1999136" cy="1270001"/>
          </a:xfrm>
          <a:prstGeom prst="rightArrow">
            <a:avLst>
              <a:gd name="adj1" fmla="val 32000"/>
              <a:gd name="adj2" fmla="val 64000"/>
            </a:avLst>
          </a:prstGeom>
          <a:solidFill>
            <a:schemeClr val="accent5">
              <a:hueOff val="-82419"/>
              <a:satOff val="-9513"/>
              <a:lumOff val="-16343"/>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8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9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91" name="Tangram - Wortspeicher"/>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Tangram - Wortspeicher</a:t>
            </a:r>
          </a:p>
        </p:txBody>
      </p:sp>
      <p:sp>
        <p:nvSpPr>
          <p:cNvPr id="192" name="Ich lege das Dreieck …"/>
          <p:cNvSpPr txBox="1"/>
          <p:nvPr/>
        </p:nvSpPr>
        <p:spPr>
          <a:xfrm>
            <a:off x="899442" y="3634104"/>
            <a:ext cx="5844234" cy="825501"/>
          </a:xfrm>
          <a:prstGeom prst="rect">
            <a:avLst/>
          </a:prstGeom>
          <a:solidFill>
            <a:srgbClr val="FFFFFF"/>
          </a:solidFill>
          <a:ln w="12700">
            <a:solidFill>
              <a:srgbClr val="000000"/>
            </a:solidFill>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Ich lege das Dreieck …</a:t>
            </a:r>
          </a:p>
        </p:txBody>
      </p:sp>
      <p:grpSp>
        <p:nvGrpSpPr>
          <p:cNvPr id="217" name="Gruppieren"/>
          <p:cNvGrpSpPr/>
          <p:nvPr/>
        </p:nvGrpSpPr>
        <p:grpSpPr>
          <a:xfrm>
            <a:off x="900817" y="5450815"/>
            <a:ext cx="22218748" cy="5621262"/>
            <a:chOff x="0" y="0"/>
            <a:chExt cx="22218748" cy="5621261"/>
          </a:xfrm>
        </p:grpSpPr>
        <p:sp>
          <p:nvSpPr>
            <p:cNvPr id="193" name="Dreieck"/>
            <p:cNvSpPr/>
            <p:nvPr/>
          </p:nvSpPr>
          <p:spPr>
            <a:xfrm rot="8100000">
              <a:off x="1370236" y="1259320"/>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94" name="über"/>
            <p:cNvSpPr txBox="1"/>
            <p:nvPr/>
          </p:nvSpPr>
          <p:spPr>
            <a:xfrm>
              <a:off x="-1" y="13196"/>
              <a:ext cx="1220640"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über</a:t>
              </a:r>
            </a:p>
          </p:txBody>
        </p:sp>
        <p:sp>
          <p:nvSpPr>
            <p:cNvPr id="195" name="Quadrat"/>
            <p:cNvSpPr/>
            <p:nvPr/>
          </p:nvSpPr>
          <p:spPr>
            <a:xfrm>
              <a:off x="1370236" y="1968261"/>
              <a:ext cx="1422401" cy="1422401"/>
            </a:xfrm>
            <a:prstGeom prst="rect">
              <a:avLst/>
            </a:pr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98" name="Gruppieren"/>
            <p:cNvGrpSpPr/>
            <p:nvPr/>
          </p:nvGrpSpPr>
          <p:grpSpPr>
            <a:xfrm>
              <a:off x="2976735" y="520700"/>
              <a:ext cx="3600049" cy="4317523"/>
              <a:chOff x="0" y="0"/>
              <a:chExt cx="3600048" cy="4317522"/>
            </a:xfrm>
          </p:grpSpPr>
          <p:sp>
            <p:nvSpPr>
              <p:cNvPr id="196" name="Dreieck"/>
              <p:cNvSpPr/>
              <p:nvPr/>
            </p:nvSpPr>
            <p:spPr>
              <a:xfrm rot="8100000">
                <a:off x="337293" y="2945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pic>
            <p:nvPicPr>
              <p:cNvPr id="197" name="Finger_Tablet.png" descr="Finger_Tablet.png"/>
              <p:cNvPicPr>
                <a:picLocks noChangeAspect="1"/>
              </p:cNvPicPr>
              <p:nvPr/>
            </p:nvPicPr>
            <p:blipFill>
              <a:blip r:embed="rId3">
                <a:extLst/>
              </a:blip>
              <a:stretch>
                <a:fillRect/>
              </a:stretch>
            </p:blipFill>
            <p:spPr>
              <a:xfrm rot="20265875">
                <a:off x="574473" y="466659"/>
                <a:ext cx="2451101" cy="3517901"/>
              </a:xfrm>
              <a:prstGeom prst="rect">
                <a:avLst/>
              </a:prstGeom>
              <a:ln w="12700" cap="flat">
                <a:noFill/>
                <a:miter lim="400000"/>
              </a:ln>
              <a:effectLst/>
            </p:spPr>
          </p:pic>
        </p:grpSp>
        <p:sp>
          <p:nvSpPr>
            <p:cNvPr id="199" name="Linie"/>
            <p:cNvSpPr/>
            <p:nvPr/>
          </p:nvSpPr>
          <p:spPr>
            <a:xfrm flipH="1">
              <a:off x="2157527" y="1029349"/>
              <a:ext cx="1120104" cy="443506"/>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sp>
          <p:nvSpPr>
            <p:cNvPr id="200" name="das Quadrat."/>
            <p:cNvSpPr txBox="1"/>
            <p:nvPr/>
          </p:nvSpPr>
          <p:spPr>
            <a:xfrm>
              <a:off x="2712689" y="4795761"/>
              <a:ext cx="3451325"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das Quadrat.</a:t>
              </a:r>
            </a:p>
          </p:txBody>
        </p:sp>
        <p:sp>
          <p:nvSpPr>
            <p:cNvPr id="201" name="neben"/>
            <p:cNvSpPr txBox="1"/>
            <p:nvPr/>
          </p:nvSpPr>
          <p:spPr>
            <a:xfrm>
              <a:off x="7849002" y="13196"/>
              <a:ext cx="1528218"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neben</a:t>
              </a:r>
            </a:p>
          </p:txBody>
        </p:sp>
        <p:grpSp>
          <p:nvGrpSpPr>
            <p:cNvPr id="204" name="Gruppieren"/>
            <p:cNvGrpSpPr/>
            <p:nvPr/>
          </p:nvGrpSpPr>
          <p:grpSpPr>
            <a:xfrm rot="16200000">
              <a:off x="8683101" y="1466496"/>
              <a:ext cx="2011578" cy="2425930"/>
              <a:chOff x="0" y="0"/>
              <a:chExt cx="2011577" cy="2425929"/>
            </a:xfrm>
          </p:grpSpPr>
          <p:sp>
            <p:nvSpPr>
              <p:cNvPr id="202" name="Dreieck"/>
              <p:cNvSpPr/>
              <p:nvPr/>
            </p:nvSpPr>
            <p:spPr>
              <a:xfrm rot="8100000">
                <a:off x="294588" y="2945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03" name="Quadrat"/>
              <p:cNvSpPr/>
              <p:nvPr/>
            </p:nvSpPr>
            <p:spPr>
              <a:xfrm>
                <a:off x="294588" y="1003529"/>
                <a:ext cx="1422401" cy="1422401"/>
              </a:xfrm>
              <a:prstGeom prst="rect">
                <a:avLst/>
              </a:pr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05" name="Dreieck"/>
            <p:cNvSpPr/>
            <p:nvPr/>
          </p:nvSpPr>
          <p:spPr>
            <a:xfrm rot="2596736">
              <a:off x="11316820" y="8152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pic>
          <p:nvPicPr>
            <p:cNvPr id="206" name="Finger_Tablet.png" descr="Finger_Tablet.png"/>
            <p:cNvPicPr>
              <a:picLocks noChangeAspect="1"/>
            </p:cNvPicPr>
            <p:nvPr/>
          </p:nvPicPr>
          <p:blipFill>
            <a:blip r:embed="rId3">
              <a:extLst/>
            </a:blip>
            <a:stretch>
              <a:fillRect/>
            </a:stretch>
          </p:blipFill>
          <p:spPr>
            <a:xfrm rot="20265875">
              <a:off x="11372191" y="1058279"/>
              <a:ext cx="2451101" cy="3517901"/>
            </a:xfrm>
            <a:prstGeom prst="rect">
              <a:avLst/>
            </a:prstGeom>
            <a:ln w="12700" cap="flat">
              <a:noFill/>
              <a:miter lim="400000"/>
            </a:ln>
            <a:effectLst/>
          </p:spPr>
        </p:pic>
        <p:sp>
          <p:nvSpPr>
            <p:cNvPr id="207" name="Linie"/>
            <p:cNvSpPr/>
            <p:nvPr/>
          </p:nvSpPr>
          <p:spPr>
            <a:xfrm flipH="1">
              <a:off x="9124269" y="1523377"/>
              <a:ext cx="1536791" cy="802980"/>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sp>
          <p:nvSpPr>
            <p:cNvPr id="208" name="das Quadrat."/>
            <p:cNvSpPr txBox="1"/>
            <p:nvPr/>
          </p:nvSpPr>
          <p:spPr>
            <a:xfrm>
              <a:off x="10715480" y="4795761"/>
              <a:ext cx="3451325"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das Quadrat.</a:t>
              </a:r>
            </a:p>
          </p:txBody>
        </p:sp>
        <p:sp>
          <p:nvSpPr>
            <p:cNvPr id="209" name="unter"/>
            <p:cNvSpPr txBox="1"/>
            <p:nvPr/>
          </p:nvSpPr>
          <p:spPr>
            <a:xfrm>
              <a:off x="15540017" y="13196"/>
              <a:ext cx="1424534"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unter</a:t>
              </a:r>
            </a:p>
          </p:txBody>
        </p:sp>
        <p:grpSp>
          <p:nvGrpSpPr>
            <p:cNvPr id="212" name="Gruppieren"/>
            <p:cNvGrpSpPr/>
            <p:nvPr/>
          </p:nvGrpSpPr>
          <p:grpSpPr>
            <a:xfrm rot="10800000">
              <a:off x="16717612" y="1256832"/>
              <a:ext cx="2011578" cy="2425930"/>
              <a:chOff x="0" y="0"/>
              <a:chExt cx="2011577" cy="2425929"/>
            </a:xfrm>
          </p:grpSpPr>
          <p:sp>
            <p:nvSpPr>
              <p:cNvPr id="210" name="Dreieck"/>
              <p:cNvSpPr/>
              <p:nvPr/>
            </p:nvSpPr>
            <p:spPr>
              <a:xfrm rot="8100000">
                <a:off x="294588" y="2945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11" name="Quadrat"/>
              <p:cNvSpPr/>
              <p:nvPr/>
            </p:nvSpPr>
            <p:spPr>
              <a:xfrm>
                <a:off x="294588" y="1003529"/>
                <a:ext cx="1422401" cy="1422401"/>
              </a:xfrm>
              <a:prstGeom prst="rect">
                <a:avLst/>
              </a:prstGeom>
              <a:noFill/>
              <a:ln w="127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13" name="Dreieck"/>
            <p:cNvSpPr/>
            <p:nvPr/>
          </p:nvSpPr>
          <p:spPr>
            <a:xfrm rot="18900000">
              <a:off x="18955993" y="294588"/>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pic>
          <p:nvPicPr>
            <p:cNvPr id="214" name="Finger_Tablet.png" descr="Finger_Tablet.png"/>
            <p:cNvPicPr>
              <a:picLocks noChangeAspect="1"/>
            </p:cNvPicPr>
            <p:nvPr/>
          </p:nvPicPr>
          <p:blipFill>
            <a:blip r:embed="rId3">
              <a:extLst/>
            </a:blip>
            <a:stretch>
              <a:fillRect/>
            </a:stretch>
          </p:blipFill>
          <p:spPr>
            <a:xfrm rot="20265875">
              <a:off x="19193174" y="987359"/>
              <a:ext cx="2451101" cy="3517901"/>
            </a:xfrm>
            <a:prstGeom prst="rect">
              <a:avLst/>
            </a:prstGeom>
            <a:ln w="12700" cap="flat">
              <a:noFill/>
              <a:miter lim="400000"/>
            </a:ln>
            <a:effectLst/>
          </p:spPr>
        </p:pic>
        <p:sp>
          <p:nvSpPr>
            <p:cNvPr id="215" name="Linie"/>
            <p:cNvSpPr/>
            <p:nvPr/>
          </p:nvSpPr>
          <p:spPr>
            <a:xfrm flipH="1">
              <a:off x="17680586" y="1914278"/>
              <a:ext cx="1120019" cy="1120018"/>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p>
          </p:txBody>
        </p:sp>
        <p:sp>
          <p:nvSpPr>
            <p:cNvPr id="216" name="das Quadrat."/>
            <p:cNvSpPr txBox="1"/>
            <p:nvPr/>
          </p:nvSpPr>
          <p:spPr>
            <a:xfrm>
              <a:off x="18354653" y="4795761"/>
              <a:ext cx="3451325" cy="825501"/>
            </a:xfrm>
            <a:prstGeom prst="rect">
              <a:avLst/>
            </a:prstGeom>
            <a:solidFill>
              <a:srgbClr val="FFFFFF"/>
            </a:solidFill>
            <a:ln w="12700" cap="flat">
              <a:solidFill>
                <a:srgbClr val="000000"/>
              </a:solidFill>
              <a:prstDash val="solid"/>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4000">
                  <a:latin typeface="Comic Sans MS"/>
                  <a:ea typeface="Comic Sans MS"/>
                  <a:cs typeface="Comic Sans MS"/>
                  <a:sym typeface="Comic Sans MS"/>
                </a:defRPr>
              </a:lvl1pPr>
            </a:lstStyle>
            <a:p>
              <a:pPr/>
              <a:r>
                <a:t>das Quadrat.</a:t>
              </a:r>
            </a:p>
          </p:txBody>
        </p:sp>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19"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2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21" name="Diese Folie gehört zum Material und darf nicht entfernt werden."/>
          <p:cNvSpPr txBox="1"/>
          <p:nvPr/>
        </p:nvSpPr>
        <p:spPr>
          <a:xfrm>
            <a:off x="4565153" y="2929558"/>
            <a:ext cx="15181454" cy="762941"/>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lvl1pPr algn="l" defTabSz="2438339">
              <a:lnSpc>
                <a:spcPct val="90000"/>
              </a:lnSpc>
              <a:spcBef>
                <a:spcPts val="4500"/>
              </a:spcBef>
              <a:defRPr b="0" sz="4200">
                <a:solidFill>
                  <a:schemeClr val="accent1">
                    <a:lumOff val="-13575"/>
                  </a:schemeClr>
                </a:solidFill>
              </a:defRPr>
            </a:lvl1pPr>
          </a:lstStyle>
          <a:p>
            <a:pPr/>
            <a:r>
              <a:t>Diese Folie gehört zum Material und darf nicht entfernt werden.</a:t>
            </a:r>
          </a:p>
        </p:txBody>
      </p:sp>
      <p:sp>
        <p:nvSpPr>
          <p:cNvPr id="222" name="Dieses Material wurde vom PIKAS-Team für das Deutsche Zentrum für Lehrerbildung Mathematik (DZLM) konzipiert und kann, soweit nicht anderweitig gekennzeichnet, unter der Creative Commons Lizenz BY-SA: Namensnennung – Weitergabe unter gleichen Bedingungen"/>
          <p:cNvSpPr txBox="1"/>
          <p:nvPr/>
        </p:nvSpPr>
        <p:spPr>
          <a:xfrm>
            <a:off x="991939" y="5446011"/>
            <a:ext cx="22327883" cy="55149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l" defTabSz="642937">
              <a:defRPr b="0" sz="3500">
                <a:latin typeface="Open Sans"/>
                <a:ea typeface="Open Sans"/>
                <a:cs typeface="Open Sans"/>
                <a:sym typeface="Open Sans"/>
              </a:defRPr>
            </a:pPr>
            <a:r>
              <a:t>Dieses Material wurde vom PIKAS-Team für das Deutsche Zentrum für Lehrerbildung Mathematik (DZLM) konzipiert und kann, soweit nicht anderweitig gekennzeichnet, unter der </a:t>
            </a:r>
            <a:r>
              <a:rPr>
                <a:solidFill>
                  <a:schemeClr val="accent1">
                    <a:lumOff val="-13575"/>
                  </a:schemeClr>
                </a:solidFill>
              </a:rPr>
              <a:t>Creative Commons Lizenz BY-SA: Namensnennung – Weitergabe unter gleichen Bedingungen 4.0 </a:t>
            </a:r>
            <a:r>
              <a:rPr>
                <a:solidFill>
                  <a:srgbClr val="4472C4"/>
                </a:solidFill>
              </a:rPr>
              <a:t>International </a:t>
            </a:r>
            <a:r>
              <a:t>weiterverwendet werden.</a:t>
            </a:r>
          </a:p>
          <a:p>
            <a:pPr algn="l" defTabSz="642937">
              <a:defRPr b="0" sz="350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p>
          <a:p>
            <a:pPr algn="l" defTabSz="642937">
              <a:defRPr b="0" sz="3500">
                <a:latin typeface="Open Sans"/>
                <a:ea typeface="Open Sans"/>
                <a:cs typeface="Open Sans"/>
                <a:sym typeface="Open Sans"/>
              </a:defRPr>
            </a:pPr>
            <a:r>
              <a:t>Bildnachweise und Zitatquellen finden sich auf den jeweiligen Folien bzw. in den Zusatzmaterialien.</a:t>
            </a:r>
          </a:p>
          <a:p>
            <a:pPr algn="l" defTabSz="642937">
              <a:defRPr b="0" sz="3500">
                <a:latin typeface="Open Sans"/>
                <a:ea typeface="Open Sans"/>
                <a:cs typeface="Open Sans"/>
                <a:sym typeface="Open Sans"/>
              </a:defRPr>
            </a:pPr>
            <a:r>
              <a:t>Weitere Hinweise und Informationen zu PIKAS finden Sie unter </a:t>
            </a:r>
            <a:r>
              <a:rPr u="sng">
                <a:solidFill>
                  <a:srgbClr val="0000EE"/>
                </a:solidFill>
                <a:uFill>
                  <a:solidFill>
                    <a:srgbClr val="0000EE"/>
                  </a:solidFill>
                </a:uFill>
                <a:hlinkClick r:id="rId4" invalidUrl="" action="" tgtFrame="" tooltip="" history="1" highlightClick="0" endSnd="0"/>
              </a:rPr>
              <a:t>http://pikas.dzlm.de</a:t>
            </a:r>
            <a:r>
              <a:t>. </a:t>
            </a:r>
          </a:p>
        </p:txBody>
      </p:sp>
      <p:pic>
        <p:nvPicPr>
          <p:cNvPr id="223" name="Bild" descr="Bild"/>
          <p:cNvPicPr>
            <a:picLocks noChangeAspect="1"/>
          </p:cNvPicPr>
          <p:nvPr/>
        </p:nvPicPr>
        <p:blipFill>
          <a:blip r:embed="rId5">
            <a:extLst/>
          </a:blip>
          <a:stretch>
            <a:fillRect/>
          </a:stretch>
        </p:blipFill>
        <p:spPr>
          <a:xfrm>
            <a:off x="20870183" y="4578976"/>
            <a:ext cx="1982392" cy="696516"/>
          </a:xfrm>
          <a:prstGeom prst="rect">
            <a:avLst/>
          </a:prstGeom>
          <a:ln w="12700">
            <a:miter lim="400000"/>
          </a:ln>
        </p:spPr>
      </p:pic>
      <p:grpSp>
        <p:nvGrpSpPr>
          <p:cNvPr id="226" name="Hinweise zu den Lizenzbedingungen"/>
          <p:cNvGrpSpPr/>
          <p:nvPr/>
        </p:nvGrpSpPr>
        <p:grpSpPr>
          <a:xfrm>
            <a:off x="5920922" y="1261687"/>
            <a:ext cx="12542154" cy="1238569"/>
            <a:chOff x="0" y="0"/>
            <a:chExt cx="12542153" cy="1238568"/>
          </a:xfrm>
        </p:grpSpPr>
        <p:sp>
          <p:nvSpPr>
            <p:cNvPr id="225" name="Hinweise zu den Lizenzbedingungen"/>
            <p:cNvSpPr txBox="1"/>
            <p:nvPr/>
          </p:nvSpPr>
          <p:spPr>
            <a:xfrm>
              <a:off x="152400" y="101600"/>
              <a:ext cx="12237354" cy="832169"/>
            </a:xfrm>
            <a:prstGeom prst="rect">
              <a:avLst/>
            </a:prstGeom>
            <a:solidFill>
              <a:srgbClr val="FFFFFF"/>
            </a:solidFill>
            <a:ln>
              <a:noFill/>
            </a:ln>
            <a:effectLst/>
            <a:extLst>
              <a:ext uri="{C572A759-6A51-4108-AA02-DFA0A04FC94B}">
                <ma14:wrappingTextBoxFlag xmlns:ma14="http://schemas.microsoft.com/office/mac/drawingml/2011/main" val="1"/>
              </a:ext>
            </a:extLst>
          </p:spPr>
          <p:txBody>
            <a:bodyPr wrap="square" lIns="53578" tIns="53578" rIns="53578" bIns="53578" numCol="1" anchor="t">
              <a:normAutofit fontScale="100000" lnSpcReduction="0"/>
            </a:bodyPr>
            <a:lstStyle>
              <a:lvl1pPr defTabSz="503555">
                <a:defRPr sz="3904">
                  <a:latin typeface="Comic Sans MS"/>
                  <a:ea typeface="Comic Sans MS"/>
                  <a:cs typeface="Comic Sans MS"/>
                  <a:sym typeface="Comic Sans MS"/>
                </a:defRPr>
              </a:lvl1pPr>
            </a:lstStyle>
            <a:p>
              <a:pPr/>
              <a:r>
                <a:t>Hinweise zu den Lizenzbedingungen</a:t>
              </a:r>
            </a:p>
          </p:txBody>
        </p:sp>
        <p:pic>
          <p:nvPicPr>
            <p:cNvPr id="224" name="Hinweise zu den Lizenzbedingungen Hinweise zu den Lizenzbedingungen" descr="Hinweise zu den Lizenzbedingungen Hinweise zu den Lizenzbedingungen"/>
            <p:cNvPicPr>
              <a:picLocks noChangeAspect="0"/>
            </p:cNvPicPr>
            <p:nvPr/>
          </p:nvPicPr>
          <p:blipFill>
            <a:blip r:embed="rId6">
              <a:extLst/>
            </a:blip>
            <a:stretch>
              <a:fillRect/>
            </a:stretch>
          </p:blipFill>
          <p:spPr>
            <a:xfrm>
              <a:off x="-1" y="0"/>
              <a:ext cx="12542154" cy="1238569"/>
            </a:xfrm>
            <a:prstGeom prst="rect">
              <a:avLst/>
            </a:prstGeom>
            <a:effectLst/>
          </p:spPr>
        </p:pic>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