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2438339" rtl="0" fontAlgn="auto" latinLnBrk="0" hangingPunct="0">
      <a:lnSpc>
        <a:spcPct val="90000"/>
      </a:lnSpc>
      <a:spcBef>
        <a:spcPts val="4500"/>
      </a:spcBef>
      <a:spcAft>
        <a:spcPts val="0"/>
      </a:spcAft>
      <a:buClrTx/>
      <a:buSzTx/>
      <a:buFontTx/>
      <a:buNone/>
      <a:tabLst/>
      <a:defRPr kumimoji="0" sz="6000" b="1" i="0" u="none" strike="noStrike" cap="none" spc="0" normalizeH="0" baseline="0">
        <a:ln>
          <a:noFill/>
        </a:ln>
        <a:solidFill>
          <a:srgbClr val="000000"/>
        </a:solidFill>
        <a:effectLst/>
        <a:uFillTx/>
        <a:latin typeface="+mj-lt"/>
        <a:ea typeface="+mj-ea"/>
        <a:cs typeface="+mj-cs"/>
        <a:sym typeface="OpenSans-Bold"/>
      </a:defRPr>
    </a:lvl1pPr>
    <a:lvl2pPr marL="0" marR="0" indent="0" algn="l" defTabSz="2438339" rtl="0" fontAlgn="auto" latinLnBrk="0" hangingPunct="0">
      <a:lnSpc>
        <a:spcPct val="90000"/>
      </a:lnSpc>
      <a:spcBef>
        <a:spcPts val="4500"/>
      </a:spcBef>
      <a:spcAft>
        <a:spcPts val="0"/>
      </a:spcAft>
      <a:buClrTx/>
      <a:buSzTx/>
      <a:buFontTx/>
      <a:buNone/>
      <a:tabLst/>
      <a:defRPr kumimoji="0" sz="6000" b="1" i="0" u="none" strike="noStrike" cap="none" spc="0" normalizeH="0" baseline="0">
        <a:ln>
          <a:noFill/>
        </a:ln>
        <a:solidFill>
          <a:srgbClr val="000000"/>
        </a:solidFill>
        <a:effectLst/>
        <a:uFillTx/>
        <a:latin typeface="+mj-lt"/>
        <a:ea typeface="+mj-ea"/>
        <a:cs typeface="+mj-cs"/>
        <a:sym typeface="OpenSans-Bold"/>
      </a:defRPr>
    </a:lvl2pPr>
    <a:lvl3pPr marL="0" marR="0" indent="0" algn="l" defTabSz="2438339" rtl="0" fontAlgn="auto" latinLnBrk="0" hangingPunct="0">
      <a:lnSpc>
        <a:spcPct val="90000"/>
      </a:lnSpc>
      <a:spcBef>
        <a:spcPts val="4500"/>
      </a:spcBef>
      <a:spcAft>
        <a:spcPts val="0"/>
      </a:spcAft>
      <a:buClrTx/>
      <a:buSzTx/>
      <a:buFontTx/>
      <a:buNone/>
      <a:tabLst/>
      <a:defRPr kumimoji="0" sz="6000" b="1" i="0" u="none" strike="noStrike" cap="none" spc="0" normalizeH="0" baseline="0">
        <a:ln>
          <a:noFill/>
        </a:ln>
        <a:solidFill>
          <a:srgbClr val="000000"/>
        </a:solidFill>
        <a:effectLst/>
        <a:uFillTx/>
        <a:latin typeface="+mj-lt"/>
        <a:ea typeface="+mj-ea"/>
        <a:cs typeface="+mj-cs"/>
        <a:sym typeface="OpenSans-Bold"/>
      </a:defRPr>
    </a:lvl3pPr>
    <a:lvl4pPr marL="0" marR="0" indent="0" algn="l" defTabSz="2438339" rtl="0" fontAlgn="auto" latinLnBrk="0" hangingPunct="0">
      <a:lnSpc>
        <a:spcPct val="90000"/>
      </a:lnSpc>
      <a:spcBef>
        <a:spcPts val="4500"/>
      </a:spcBef>
      <a:spcAft>
        <a:spcPts val="0"/>
      </a:spcAft>
      <a:buClrTx/>
      <a:buSzTx/>
      <a:buFontTx/>
      <a:buNone/>
      <a:tabLst/>
      <a:defRPr kumimoji="0" sz="6000" b="1" i="0" u="none" strike="noStrike" cap="none" spc="0" normalizeH="0" baseline="0">
        <a:ln>
          <a:noFill/>
        </a:ln>
        <a:solidFill>
          <a:srgbClr val="000000"/>
        </a:solidFill>
        <a:effectLst/>
        <a:uFillTx/>
        <a:latin typeface="+mj-lt"/>
        <a:ea typeface="+mj-ea"/>
        <a:cs typeface="+mj-cs"/>
        <a:sym typeface="OpenSans-Bold"/>
      </a:defRPr>
    </a:lvl4pPr>
    <a:lvl5pPr marL="0" marR="0" indent="0" algn="l" defTabSz="2438339" rtl="0" fontAlgn="auto" latinLnBrk="0" hangingPunct="0">
      <a:lnSpc>
        <a:spcPct val="90000"/>
      </a:lnSpc>
      <a:spcBef>
        <a:spcPts val="4500"/>
      </a:spcBef>
      <a:spcAft>
        <a:spcPts val="0"/>
      </a:spcAft>
      <a:buClrTx/>
      <a:buSzTx/>
      <a:buFontTx/>
      <a:buNone/>
      <a:tabLst/>
      <a:defRPr kumimoji="0" sz="6000" b="1" i="0" u="none" strike="noStrike" cap="none" spc="0" normalizeH="0" baseline="0">
        <a:ln>
          <a:noFill/>
        </a:ln>
        <a:solidFill>
          <a:srgbClr val="000000"/>
        </a:solidFill>
        <a:effectLst/>
        <a:uFillTx/>
        <a:latin typeface="+mj-lt"/>
        <a:ea typeface="+mj-ea"/>
        <a:cs typeface="+mj-cs"/>
        <a:sym typeface="OpenSans-Bold"/>
      </a:defRPr>
    </a:lvl5pPr>
    <a:lvl6pPr marL="0" marR="0" indent="0" algn="l" defTabSz="2438339" rtl="0" fontAlgn="auto" latinLnBrk="0" hangingPunct="0">
      <a:lnSpc>
        <a:spcPct val="90000"/>
      </a:lnSpc>
      <a:spcBef>
        <a:spcPts val="4500"/>
      </a:spcBef>
      <a:spcAft>
        <a:spcPts val="0"/>
      </a:spcAft>
      <a:buClrTx/>
      <a:buSzTx/>
      <a:buFontTx/>
      <a:buNone/>
      <a:tabLst/>
      <a:defRPr kumimoji="0" sz="6000" b="1" i="0" u="none" strike="noStrike" cap="none" spc="0" normalizeH="0" baseline="0">
        <a:ln>
          <a:noFill/>
        </a:ln>
        <a:solidFill>
          <a:srgbClr val="000000"/>
        </a:solidFill>
        <a:effectLst/>
        <a:uFillTx/>
        <a:latin typeface="+mj-lt"/>
        <a:ea typeface="+mj-ea"/>
        <a:cs typeface="+mj-cs"/>
        <a:sym typeface="OpenSans-Bold"/>
      </a:defRPr>
    </a:lvl6pPr>
    <a:lvl7pPr marL="0" marR="0" indent="0" algn="l" defTabSz="2438339" rtl="0" fontAlgn="auto" latinLnBrk="0" hangingPunct="0">
      <a:lnSpc>
        <a:spcPct val="90000"/>
      </a:lnSpc>
      <a:spcBef>
        <a:spcPts val="4500"/>
      </a:spcBef>
      <a:spcAft>
        <a:spcPts val="0"/>
      </a:spcAft>
      <a:buClrTx/>
      <a:buSzTx/>
      <a:buFontTx/>
      <a:buNone/>
      <a:tabLst/>
      <a:defRPr kumimoji="0" sz="6000" b="1" i="0" u="none" strike="noStrike" cap="none" spc="0" normalizeH="0" baseline="0">
        <a:ln>
          <a:noFill/>
        </a:ln>
        <a:solidFill>
          <a:srgbClr val="000000"/>
        </a:solidFill>
        <a:effectLst/>
        <a:uFillTx/>
        <a:latin typeface="+mj-lt"/>
        <a:ea typeface="+mj-ea"/>
        <a:cs typeface="+mj-cs"/>
        <a:sym typeface="OpenSans-Bold"/>
      </a:defRPr>
    </a:lvl7pPr>
    <a:lvl8pPr marL="0" marR="0" indent="0" algn="l" defTabSz="2438339" rtl="0" fontAlgn="auto" latinLnBrk="0" hangingPunct="0">
      <a:lnSpc>
        <a:spcPct val="90000"/>
      </a:lnSpc>
      <a:spcBef>
        <a:spcPts val="4500"/>
      </a:spcBef>
      <a:spcAft>
        <a:spcPts val="0"/>
      </a:spcAft>
      <a:buClrTx/>
      <a:buSzTx/>
      <a:buFontTx/>
      <a:buNone/>
      <a:tabLst/>
      <a:defRPr kumimoji="0" sz="6000" b="1" i="0" u="none" strike="noStrike" cap="none" spc="0" normalizeH="0" baseline="0">
        <a:ln>
          <a:noFill/>
        </a:ln>
        <a:solidFill>
          <a:srgbClr val="000000"/>
        </a:solidFill>
        <a:effectLst/>
        <a:uFillTx/>
        <a:latin typeface="+mj-lt"/>
        <a:ea typeface="+mj-ea"/>
        <a:cs typeface="+mj-cs"/>
        <a:sym typeface="OpenSans-Bold"/>
      </a:defRPr>
    </a:lvl8pPr>
    <a:lvl9pPr marL="0" marR="0" indent="0" algn="l" defTabSz="2438339" rtl="0" fontAlgn="auto" latinLnBrk="0" hangingPunct="0">
      <a:lnSpc>
        <a:spcPct val="90000"/>
      </a:lnSpc>
      <a:spcBef>
        <a:spcPts val="4500"/>
      </a:spcBef>
      <a:spcAft>
        <a:spcPts val="0"/>
      </a:spcAft>
      <a:buClrTx/>
      <a:buSzTx/>
      <a:buFontTx/>
      <a:buNone/>
      <a:tabLst/>
      <a:defRPr kumimoji="0" sz="6000" b="1" i="0" u="none" strike="noStrike" cap="none" spc="0" normalizeH="0" baseline="0">
        <a:ln>
          <a:noFill/>
        </a:ln>
        <a:solidFill>
          <a:srgbClr val="000000"/>
        </a:solidFill>
        <a:effectLst/>
        <a:uFillTx/>
        <a:latin typeface="+mj-lt"/>
        <a:ea typeface="+mj-ea"/>
        <a:cs typeface="+mj-cs"/>
        <a:sym typeface="OpenSans-Bold"/>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508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536773"/>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536773"/>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76672"/>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254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noFill/>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25400" cap="flat">
              <a:solidFill>
                <a:srgbClr val="CB297B"/>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77823"/>
  </p:normalViewPr>
  <p:slideViewPr>
    <p:cSldViewPr snapToGrid="0" snapToObjects="1">
      <p:cViewPr varScale="1">
        <p:scale>
          <a:sx n="49" d="100"/>
          <a:sy n="49" d="100"/>
        </p:scale>
        <p:origin x="165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3" name="Shape 33"/>
          <p:cNvSpPr>
            <a:spLocks noGrp="1" noRot="1" noChangeAspect="1"/>
          </p:cNvSpPr>
          <p:nvPr>
            <p:ph type="sldImg"/>
          </p:nvPr>
        </p:nvSpPr>
        <p:spPr>
          <a:xfrm>
            <a:off x="1143000" y="685800"/>
            <a:ext cx="4572000" cy="3429000"/>
          </a:xfrm>
          <a:prstGeom prst="rect">
            <a:avLst/>
          </a:prstGeom>
        </p:spPr>
        <p:txBody>
          <a:bodyPr/>
          <a:lstStyle/>
          <a:p>
            <a:endParaRPr/>
          </a:p>
        </p:txBody>
      </p:sp>
      <p:sp>
        <p:nvSpPr>
          <p:cNvPr id="34" name="Shape 34"/>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s://pikas.dzlm.de/node/554" TargetMode="External"/><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s://pikas.dzlm.de/pikasfiles/uploads/upload/Material/Haus_7_-_Gute_-_Aufgaben/IM/Informationstexte/EP_3_AB_1_neu.pdf" TargetMode="External"/><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Shape 59"/>
          <p:cNvSpPr>
            <a:spLocks noGrp="1" noRot="1" noChangeAspect="1"/>
          </p:cNvSpPr>
          <p:nvPr>
            <p:ph type="sldImg"/>
          </p:nvPr>
        </p:nvSpPr>
        <p:spPr>
          <a:prstGeom prst="rect">
            <a:avLst/>
          </a:prstGeom>
        </p:spPr>
        <p:txBody>
          <a:bodyPr/>
          <a:lstStyle/>
          <a:p>
            <a:endParaRPr/>
          </a:p>
        </p:txBody>
      </p:sp>
      <p:sp>
        <p:nvSpPr>
          <p:cNvPr id="60" name="Shape 60"/>
          <p:cNvSpPr>
            <a:spLocks noGrp="1"/>
          </p:cNvSpPr>
          <p:nvPr>
            <p:ph type="body" sz="quarter" idx="1"/>
          </p:nvPr>
        </p:nvSpPr>
        <p:spPr>
          <a:prstGeom prst="rect">
            <a:avLst/>
          </a:prstGeom>
        </p:spPr>
        <p:txBody>
          <a:bodyPr/>
          <a:lstStyle/>
          <a:p>
            <a:r>
              <a:t>Die Übersicht zeigt Ihnen die verschiedenen Themen, für die im weiteren Verlauf der Präsentation Kurzaktivitäten angeboten werden.</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 name="Shape 221"/>
          <p:cNvSpPr>
            <a:spLocks noGrp="1" noRot="1" noChangeAspect="1"/>
          </p:cNvSpPr>
          <p:nvPr>
            <p:ph type="sldImg"/>
          </p:nvPr>
        </p:nvSpPr>
        <p:spPr>
          <a:prstGeom prst="rect">
            <a:avLst/>
          </a:prstGeom>
        </p:spPr>
        <p:txBody>
          <a:bodyPr/>
          <a:lstStyle/>
          <a:p>
            <a:endParaRPr/>
          </a:p>
        </p:txBody>
      </p:sp>
      <p:sp>
        <p:nvSpPr>
          <p:cNvPr id="222" name="Shape 222"/>
          <p:cNvSpPr>
            <a:spLocks noGrp="1"/>
          </p:cNvSpPr>
          <p:nvPr>
            <p:ph type="body" sz="quarter" idx="1"/>
          </p:nvPr>
        </p:nvSpPr>
        <p:spPr>
          <a:prstGeom prst="rect">
            <a:avLst/>
          </a:prstGeom>
        </p:spPr>
        <p:txBody>
          <a:bodyPr/>
          <a:lstStyle/>
          <a:p>
            <a:pPr>
              <a:defRPr i="1"/>
            </a:pPr>
            <a:r>
              <a:t>In der Reflexion könnte jedes Kind eine Aufgabe vorstellen. Es würde sich auch anbieten, dass über die Zahlen und deren Gemeinsamkeiten und Unterschiede generell gesprochen wird. Dazu könnte sich die Lehrperson zu Beginn der Arbeitsphase die Zahlen der Kinder nennen lassen, um so für die Reflexionsphase Ideen für Gesprächsanlässe zu sammeln. </a:t>
            </a:r>
          </a:p>
          <a:p>
            <a:endParaRPr/>
          </a:p>
          <a:p>
            <a:endParaRPr/>
          </a:p>
          <a:p>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 name="Shape 232"/>
          <p:cNvSpPr>
            <a:spLocks noGrp="1" noRot="1" noChangeAspect="1"/>
          </p:cNvSpPr>
          <p:nvPr>
            <p:ph type="sldImg"/>
          </p:nvPr>
        </p:nvSpPr>
        <p:spPr>
          <a:prstGeom prst="rect">
            <a:avLst/>
          </a:prstGeom>
        </p:spPr>
        <p:txBody>
          <a:bodyPr/>
          <a:lstStyle/>
          <a:p>
            <a:endParaRPr/>
          </a:p>
        </p:txBody>
      </p:sp>
      <p:sp>
        <p:nvSpPr>
          <p:cNvPr id="233" name="Shape 233"/>
          <p:cNvSpPr>
            <a:spLocks noGrp="1"/>
          </p:cNvSpPr>
          <p:nvPr>
            <p:ph type="body" sz="quarter" idx="1"/>
          </p:nvPr>
        </p:nvSpPr>
        <p:spPr>
          <a:prstGeom prst="rect">
            <a:avLst/>
          </a:prstGeom>
        </p:spPr>
        <p:txBody>
          <a:bodyPr/>
          <a:lstStyle/>
          <a:p>
            <a:r>
              <a:t>Das sagt die Lehrperson:</a:t>
            </a:r>
          </a:p>
          <a:p>
            <a:r>
              <a:t>Hole bitte deine Hundertertafel, einen Bleistift und dein Matheheft. Wenn du alles vor dir auf dem Tisch liegen hast, setze dich vor die Kamera und zeige „Daumen hoch“.</a:t>
            </a:r>
          </a:p>
          <a:p>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 name="Shape 238"/>
          <p:cNvSpPr>
            <a:spLocks noGrp="1" noRot="1" noChangeAspect="1"/>
          </p:cNvSpPr>
          <p:nvPr>
            <p:ph type="sldImg"/>
          </p:nvPr>
        </p:nvSpPr>
        <p:spPr>
          <a:prstGeom prst="rect">
            <a:avLst/>
          </a:prstGeom>
        </p:spPr>
        <p:txBody>
          <a:bodyPr/>
          <a:lstStyle/>
          <a:p>
            <a:endParaRPr/>
          </a:p>
        </p:txBody>
      </p:sp>
      <p:sp>
        <p:nvSpPr>
          <p:cNvPr id="239" name="Shape 239"/>
          <p:cNvSpPr>
            <a:spLocks noGrp="1"/>
          </p:cNvSpPr>
          <p:nvPr>
            <p:ph type="body" sz="quarter" idx="1"/>
          </p:nvPr>
        </p:nvSpPr>
        <p:spPr>
          <a:prstGeom prst="rect">
            <a:avLst/>
          </a:prstGeom>
        </p:spPr>
        <p:txBody>
          <a:bodyPr/>
          <a:lstStyle/>
          <a:p>
            <a:r>
              <a:t>Das sagt die Lehrperson:</a:t>
            </a:r>
          </a:p>
          <a:p>
            <a:r>
              <a:t>Ich suche eine Zahl. Sie steht in der zweiten Zeile und in der sechsten Spalte.</a:t>
            </a:r>
          </a:p>
          <a:p>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 name="Shape 246"/>
          <p:cNvSpPr>
            <a:spLocks noGrp="1" noRot="1" noChangeAspect="1"/>
          </p:cNvSpPr>
          <p:nvPr>
            <p:ph type="sldImg"/>
          </p:nvPr>
        </p:nvSpPr>
        <p:spPr>
          <a:xfrm>
            <a:off x="381000" y="685800"/>
            <a:ext cx="6096000" cy="3429000"/>
          </a:xfrm>
          <a:prstGeom prst="rect">
            <a:avLst/>
          </a:prstGeom>
        </p:spPr>
        <p:txBody>
          <a:bodyPr/>
          <a:lstStyle/>
          <a:p>
            <a:endParaRPr/>
          </a:p>
        </p:txBody>
      </p:sp>
      <p:sp>
        <p:nvSpPr>
          <p:cNvPr id="247" name="Shape 247"/>
          <p:cNvSpPr>
            <a:spLocks noGrp="1"/>
          </p:cNvSpPr>
          <p:nvPr>
            <p:ph type="body" sz="quarter" idx="1"/>
          </p:nvPr>
        </p:nvSpPr>
        <p:spPr>
          <a:prstGeom prst="rect">
            <a:avLst/>
          </a:prstGeom>
        </p:spPr>
        <p:txBody>
          <a:bodyPr/>
          <a:lstStyle/>
          <a:p>
            <a:r>
              <a:t>Das sagt die Lehrperson:</a:t>
            </a:r>
          </a:p>
          <a:p>
            <a:r>
              <a:t>Dazu musst du erst einmal wissen, was nochmal die Zeile und was die Spalte ist. Die zweite Zeile habe ich rot und die sechste Spalte grün markiert. Wenn du die Zeile und die Spalte abzählst, kannst du herausfinden, nach welcher Zahl ich suche.</a:t>
            </a:r>
          </a:p>
          <a:p>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 name="Shape 252"/>
          <p:cNvSpPr>
            <a:spLocks noGrp="1" noRot="1" noChangeAspect="1"/>
          </p:cNvSpPr>
          <p:nvPr>
            <p:ph type="sldImg"/>
          </p:nvPr>
        </p:nvSpPr>
        <p:spPr>
          <a:prstGeom prst="rect">
            <a:avLst/>
          </a:prstGeom>
        </p:spPr>
        <p:txBody>
          <a:bodyPr/>
          <a:lstStyle/>
          <a:p>
            <a:endParaRPr/>
          </a:p>
        </p:txBody>
      </p:sp>
      <p:sp>
        <p:nvSpPr>
          <p:cNvPr id="253" name="Shape 253"/>
          <p:cNvSpPr>
            <a:spLocks noGrp="1"/>
          </p:cNvSpPr>
          <p:nvPr>
            <p:ph type="body" sz="quarter" idx="1"/>
          </p:nvPr>
        </p:nvSpPr>
        <p:spPr>
          <a:prstGeom prst="rect">
            <a:avLst/>
          </a:prstGeom>
        </p:spPr>
        <p:txBody>
          <a:bodyPr/>
          <a:lstStyle/>
          <a:p>
            <a:r>
              <a:t>Das sagt die Lehrperson:</a:t>
            </a:r>
          </a:p>
          <a:p>
            <a:r>
              <a:t>Schreibe jetzt selber drei Zahlenrätsel auf. Suche dir drei Zahlen aus und beschreibe ihre Position mit Hilfe der Zeilen und Spaltenzahl. Schreibe dein Zahlenrätsel in dein Heft und schreibe die Lösung dahinter. Kontrolliere mit deiner Hundertertafel.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 name="Shape 259"/>
          <p:cNvSpPr>
            <a:spLocks noGrp="1" noRot="1" noChangeAspect="1"/>
          </p:cNvSpPr>
          <p:nvPr>
            <p:ph type="sldImg"/>
          </p:nvPr>
        </p:nvSpPr>
        <p:spPr>
          <a:prstGeom prst="rect">
            <a:avLst/>
          </a:prstGeom>
        </p:spPr>
        <p:txBody>
          <a:bodyPr/>
          <a:lstStyle/>
          <a:p>
            <a:endParaRPr/>
          </a:p>
        </p:txBody>
      </p:sp>
      <p:sp>
        <p:nvSpPr>
          <p:cNvPr id="260" name="Shape 260"/>
          <p:cNvSpPr>
            <a:spLocks noGrp="1"/>
          </p:cNvSpPr>
          <p:nvPr>
            <p:ph type="body" sz="quarter" idx="1"/>
          </p:nvPr>
        </p:nvSpPr>
        <p:spPr>
          <a:prstGeom prst="rect">
            <a:avLst/>
          </a:prstGeom>
        </p:spPr>
        <p:txBody>
          <a:bodyPr/>
          <a:lstStyle/>
          <a:p>
            <a:r>
              <a:t>Das sagt die Lehrperson:</a:t>
            </a:r>
          </a:p>
          <a:p>
            <a:r>
              <a:t>Du darfst nun dein Zahlenrätsel sagen und jemanden bestimmen, der es lösen darf. Alle anderen dürfen leise auf ihrer Hundertertafel miträtseln.</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 name="Shape 324"/>
          <p:cNvSpPr>
            <a:spLocks noGrp="1" noRot="1" noChangeAspect="1"/>
          </p:cNvSpPr>
          <p:nvPr>
            <p:ph type="sldImg"/>
          </p:nvPr>
        </p:nvSpPr>
        <p:spPr>
          <a:prstGeom prst="rect">
            <a:avLst/>
          </a:prstGeom>
        </p:spPr>
        <p:txBody>
          <a:bodyPr/>
          <a:lstStyle/>
          <a:p>
            <a:endParaRPr/>
          </a:p>
        </p:txBody>
      </p:sp>
      <p:sp>
        <p:nvSpPr>
          <p:cNvPr id="325" name="Shape 325"/>
          <p:cNvSpPr>
            <a:spLocks noGrp="1"/>
          </p:cNvSpPr>
          <p:nvPr>
            <p:ph type="body" sz="quarter" idx="1"/>
          </p:nvPr>
        </p:nvSpPr>
        <p:spPr>
          <a:prstGeom prst="rect">
            <a:avLst/>
          </a:prstGeom>
        </p:spPr>
        <p:txBody>
          <a:bodyPr/>
          <a:lstStyle/>
          <a:p>
            <a:r>
              <a:t>Das sagt die Lehrperson:</a:t>
            </a:r>
          </a:p>
          <a:p>
            <a:r>
              <a:t>Hole bitte deine Zahlenkarten, einen Bleistift und dein Matheheft. Wenn du alles vor dir auf dem Tisch liegen hast, setze dich vor die Kamera und zeige „Daumen hoch“.</a:t>
            </a:r>
          </a:p>
          <a:p>
            <a:pPr>
              <a:defRPr>
                <a:solidFill>
                  <a:schemeClr val="accent6">
                    <a:satOff val="-16844"/>
                    <a:lumOff val="-30747"/>
                  </a:schemeClr>
                </a:solidFill>
              </a:defRPr>
            </a:pPr>
            <a:endParaRPr/>
          </a:p>
          <a:p>
            <a:pPr>
              <a:defRPr>
                <a:solidFill>
                  <a:schemeClr val="accent6">
                    <a:satOff val="-16844"/>
                    <a:lumOff val="-30747"/>
                  </a:schemeClr>
                </a:solidFill>
              </a:defRPr>
            </a:pPr>
            <a:endParaRPr/>
          </a:p>
          <a:p>
            <a:endParaRPr/>
          </a:p>
          <a:p>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 name="Shape 381"/>
          <p:cNvSpPr>
            <a:spLocks noGrp="1" noRot="1" noChangeAspect="1"/>
          </p:cNvSpPr>
          <p:nvPr>
            <p:ph type="sldImg"/>
          </p:nvPr>
        </p:nvSpPr>
        <p:spPr>
          <a:prstGeom prst="rect">
            <a:avLst/>
          </a:prstGeom>
        </p:spPr>
        <p:txBody>
          <a:bodyPr/>
          <a:lstStyle/>
          <a:p>
            <a:endParaRPr/>
          </a:p>
        </p:txBody>
      </p:sp>
      <p:sp>
        <p:nvSpPr>
          <p:cNvPr id="382" name="Shape 382"/>
          <p:cNvSpPr>
            <a:spLocks noGrp="1"/>
          </p:cNvSpPr>
          <p:nvPr>
            <p:ph type="body" sz="quarter" idx="1"/>
          </p:nvPr>
        </p:nvSpPr>
        <p:spPr>
          <a:prstGeom prst="rect">
            <a:avLst/>
          </a:prstGeom>
        </p:spPr>
        <p:txBody>
          <a:bodyPr/>
          <a:lstStyle/>
          <a:p>
            <a:r>
              <a:t>Das sagt die Lehrperson:</a:t>
            </a:r>
          </a:p>
          <a:p>
            <a:r>
              <a:t>Hilf mir die Zahlenkarten zu ordnen. Ordne gleichzeitig deine Zahlenkarten vor dir auf dem Tisch.</a:t>
            </a:r>
          </a:p>
          <a:p>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6" name="Shape 446"/>
          <p:cNvSpPr>
            <a:spLocks noGrp="1" noRot="1" noChangeAspect="1"/>
          </p:cNvSpPr>
          <p:nvPr>
            <p:ph type="sldImg"/>
          </p:nvPr>
        </p:nvSpPr>
        <p:spPr>
          <a:prstGeom prst="rect">
            <a:avLst/>
          </a:prstGeom>
        </p:spPr>
        <p:txBody>
          <a:bodyPr/>
          <a:lstStyle/>
          <a:p>
            <a:endParaRPr/>
          </a:p>
        </p:txBody>
      </p:sp>
      <p:sp>
        <p:nvSpPr>
          <p:cNvPr id="447" name="Shape 447"/>
          <p:cNvSpPr>
            <a:spLocks noGrp="1"/>
          </p:cNvSpPr>
          <p:nvPr>
            <p:ph type="body" sz="quarter" idx="1"/>
          </p:nvPr>
        </p:nvSpPr>
        <p:spPr>
          <a:prstGeom prst="rect">
            <a:avLst/>
          </a:prstGeom>
        </p:spPr>
        <p:txBody>
          <a:bodyPr/>
          <a:lstStyle/>
          <a:p>
            <a:r>
              <a:t>Das sagt die Lehrperson:</a:t>
            </a:r>
          </a:p>
          <a:p>
            <a:r>
              <a:t>Ordne nun die nächsten beiden Reihen vor dir auf dem Tisch. Überlege dabei, wie du vorgehst.</a:t>
            </a:r>
          </a:p>
          <a:p>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0" name="Shape 570"/>
          <p:cNvSpPr>
            <a:spLocks noGrp="1" noRot="1" noChangeAspect="1"/>
          </p:cNvSpPr>
          <p:nvPr>
            <p:ph type="sldImg"/>
          </p:nvPr>
        </p:nvSpPr>
        <p:spPr>
          <a:prstGeom prst="rect">
            <a:avLst/>
          </a:prstGeom>
        </p:spPr>
        <p:txBody>
          <a:bodyPr/>
          <a:lstStyle/>
          <a:p>
            <a:endParaRPr/>
          </a:p>
        </p:txBody>
      </p:sp>
      <p:sp>
        <p:nvSpPr>
          <p:cNvPr id="571" name="Shape 571"/>
          <p:cNvSpPr>
            <a:spLocks noGrp="1"/>
          </p:cNvSpPr>
          <p:nvPr>
            <p:ph type="body" sz="quarter" idx="1"/>
          </p:nvPr>
        </p:nvSpPr>
        <p:spPr>
          <a:prstGeom prst="rect">
            <a:avLst/>
          </a:prstGeom>
        </p:spPr>
        <p:txBody>
          <a:bodyPr/>
          <a:lstStyle/>
          <a:p>
            <a:r>
              <a:t>Das sagt die Lehrperson:</a:t>
            </a:r>
          </a:p>
          <a:p>
            <a:r>
              <a:t>Wie bist du vorgegangen? Versuche bei deiner Erklärung Fachbegriffe wie Einer, Zehner, Nachbarzahl, vorher und nachher zu verwenden.</a:t>
            </a:r>
          </a:p>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Shape 68"/>
          <p:cNvSpPr>
            <a:spLocks noGrp="1" noRot="1" noChangeAspect="1"/>
          </p:cNvSpPr>
          <p:nvPr>
            <p:ph type="sldImg"/>
          </p:nvPr>
        </p:nvSpPr>
        <p:spPr>
          <a:prstGeom prst="rect">
            <a:avLst/>
          </a:prstGeom>
        </p:spPr>
        <p:txBody>
          <a:bodyPr/>
          <a:lstStyle/>
          <a:p>
            <a:endParaRPr/>
          </a:p>
        </p:txBody>
      </p:sp>
      <p:sp>
        <p:nvSpPr>
          <p:cNvPr id="69" name="Shape 69"/>
          <p:cNvSpPr>
            <a:spLocks noGrp="1"/>
          </p:cNvSpPr>
          <p:nvPr>
            <p:ph type="body" sz="quarter" idx="1"/>
          </p:nvPr>
        </p:nvSpPr>
        <p:spPr>
          <a:prstGeom prst="rect">
            <a:avLst/>
          </a:prstGeom>
        </p:spPr>
        <p:txBody>
          <a:bodyPr/>
          <a:lstStyle/>
          <a:p>
            <a:r>
              <a:t>Das sagt die Lehrperson:</a:t>
            </a:r>
          </a:p>
          <a:p>
            <a:r>
              <a:t>Hole bitte dein Matheheft und einen Bleistift. Wenn du alles vor dir auf dem Tisch liegen hast, setze dich vor die Kamera und zeige „Daumen hoch“.</a:t>
            </a:r>
          </a:p>
          <a:p>
            <a:endParaRPr/>
          </a:p>
          <a:p>
            <a:pPr>
              <a:defRPr>
                <a:solidFill>
                  <a:schemeClr val="accent6">
                    <a:satOff val="-16844"/>
                    <a:lumOff val="-30747"/>
                  </a:schemeClr>
                </a:solidFill>
              </a:defRPr>
            </a:pPr>
            <a:endParaRPr/>
          </a:p>
          <a:p>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 name="Shape 614"/>
          <p:cNvSpPr>
            <a:spLocks noGrp="1" noRot="1" noChangeAspect="1"/>
          </p:cNvSpPr>
          <p:nvPr>
            <p:ph type="sldImg"/>
          </p:nvPr>
        </p:nvSpPr>
        <p:spPr>
          <a:prstGeom prst="rect">
            <a:avLst/>
          </a:prstGeom>
        </p:spPr>
        <p:txBody>
          <a:bodyPr/>
          <a:lstStyle/>
          <a:p>
            <a:endParaRPr/>
          </a:p>
        </p:txBody>
      </p:sp>
      <p:sp>
        <p:nvSpPr>
          <p:cNvPr id="615" name="Shape 615"/>
          <p:cNvSpPr>
            <a:spLocks noGrp="1"/>
          </p:cNvSpPr>
          <p:nvPr>
            <p:ph type="body" sz="quarter" idx="1"/>
          </p:nvPr>
        </p:nvSpPr>
        <p:spPr>
          <a:prstGeom prst="rect">
            <a:avLst/>
          </a:prstGeom>
        </p:spPr>
        <p:txBody>
          <a:bodyPr/>
          <a:lstStyle/>
          <a:p>
            <a:r>
              <a:rPr dirty="0"/>
              <a:t>Das </a:t>
            </a:r>
            <a:r>
              <a:rPr dirty="0" err="1"/>
              <a:t>sagt</a:t>
            </a:r>
            <a:r>
              <a:rPr dirty="0"/>
              <a:t> die </a:t>
            </a:r>
            <a:r>
              <a:rPr dirty="0" err="1"/>
              <a:t>Lehrperson</a:t>
            </a:r>
            <a:r>
              <a:rPr dirty="0"/>
              <a:t>:</a:t>
            </a:r>
          </a:p>
          <a:p>
            <a:r>
              <a:rPr dirty="0"/>
              <a:t>Hole bitte </a:t>
            </a:r>
            <a:r>
              <a:rPr dirty="0" err="1"/>
              <a:t>deine</a:t>
            </a:r>
            <a:r>
              <a:rPr dirty="0"/>
              <a:t> </a:t>
            </a:r>
            <a:r>
              <a:rPr dirty="0" err="1"/>
              <a:t>Plättchen</a:t>
            </a:r>
            <a:r>
              <a:rPr dirty="0"/>
              <a:t>, </a:t>
            </a:r>
            <a:r>
              <a:rPr dirty="0" err="1"/>
              <a:t>einen</a:t>
            </a:r>
            <a:r>
              <a:rPr dirty="0"/>
              <a:t> </a:t>
            </a:r>
            <a:r>
              <a:rPr dirty="0" err="1"/>
              <a:t>Bleistift</a:t>
            </a:r>
            <a:r>
              <a:rPr dirty="0"/>
              <a:t> und </a:t>
            </a:r>
            <a:r>
              <a:rPr dirty="0" err="1"/>
              <a:t>dein</a:t>
            </a:r>
            <a:r>
              <a:rPr dirty="0"/>
              <a:t> </a:t>
            </a:r>
            <a:r>
              <a:rPr dirty="0" err="1"/>
              <a:t>Matheheft</a:t>
            </a:r>
            <a:r>
              <a:rPr dirty="0"/>
              <a:t>. </a:t>
            </a:r>
            <a:r>
              <a:rPr dirty="0" err="1"/>
              <a:t>Wenn</a:t>
            </a:r>
            <a:r>
              <a:rPr dirty="0"/>
              <a:t> du </a:t>
            </a:r>
            <a:r>
              <a:rPr dirty="0" err="1"/>
              <a:t>alles</a:t>
            </a:r>
            <a:r>
              <a:rPr dirty="0"/>
              <a:t> </a:t>
            </a:r>
            <a:r>
              <a:rPr dirty="0" err="1"/>
              <a:t>vor</a:t>
            </a:r>
            <a:r>
              <a:rPr dirty="0"/>
              <a:t> </a:t>
            </a:r>
            <a:r>
              <a:rPr dirty="0" err="1"/>
              <a:t>dir</a:t>
            </a:r>
            <a:r>
              <a:rPr dirty="0"/>
              <a:t> auf dem Tisch </a:t>
            </a:r>
            <a:r>
              <a:rPr dirty="0" err="1"/>
              <a:t>liegen</a:t>
            </a:r>
            <a:r>
              <a:rPr dirty="0"/>
              <a:t> hast, </a:t>
            </a:r>
            <a:r>
              <a:rPr dirty="0" err="1"/>
              <a:t>setze</a:t>
            </a:r>
            <a:r>
              <a:rPr dirty="0"/>
              <a:t> dich </a:t>
            </a:r>
            <a:r>
              <a:rPr dirty="0" err="1"/>
              <a:t>vor</a:t>
            </a:r>
            <a:r>
              <a:rPr dirty="0"/>
              <a:t> die </a:t>
            </a:r>
            <a:r>
              <a:rPr dirty="0" err="1"/>
              <a:t>Kamera</a:t>
            </a:r>
            <a:r>
              <a:rPr dirty="0"/>
              <a:t> und </a:t>
            </a:r>
            <a:r>
              <a:rPr dirty="0" err="1"/>
              <a:t>zeige</a:t>
            </a:r>
            <a:r>
              <a:rPr dirty="0"/>
              <a:t> „</a:t>
            </a:r>
            <a:r>
              <a:rPr dirty="0" err="1"/>
              <a:t>Daumen</a:t>
            </a:r>
            <a:r>
              <a:rPr dirty="0"/>
              <a:t> </a:t>
            </a:r>
            <a:r>
              <a:rPr dirty="0" err="1"/>
              <a:t>hoch</a:t>
            </a:r>
            <a:r>
              <a:rPr dirty="0"/>
              <a:t>“.</a:t>
            </a:r>
          </a:p>
          <a:p>
            <a:endParaRPr dirty="0"/>
          </a:p>
          <a:p>
            <a:pPr>
              <a:defRPr i="1"/>
            </a:pPr>
            <a:r>
              <a:rPr dirty="0"/>
              <a:t>Die Kinder </a:t>
            </a:r>
            <a:r>
              <a:rPr dirty="0" err="1"/>
              <a:t>sollten</a:t>
            </a:r>
            <a:r>
              <a:rPr dirty="0"/>
              <a:t> </a:t>
            </a:r>
            <a:r>
              <a:rPr dirty="0" err="1"/>
              <a:t>im</a:t>
            </a:r>
            <a:r>
              <a:rPr dirty="0"/>
              <a:t> </a:t>
            </a:r>
            <a:r>
              <a:rPr dirty="0" err="1"/>
              <a:t>Vorfeld</a:t>
            </a:r>
            <a:r>
              <a:rPr dirty="0"/>
              <a:t> die </a:t>
            </a:r>
            <a:r>
              <a:rPr dirty="0" err="1"/>
              <a:t>Tabelle</a:t>
            </a:r>
            <a:r>
              <a:rPr dirty="0"/>
              <a:t>, die auf der </a:t>
            </a:r>
            <a:r>
              <a:rPr dirty="0" err="1"/>
              <a:t>nächsten</a:t>
            </a:r>
            <a:r>
              <a:rPr dirty="0"/>
              <a:t> Folie </a:t>
            </a:r>
            <a:r>
              <a:rPr dirty="0" err="1"/>
              <a:t>zu</a:t>
            </a:r>
            <a:r>
              <a:rPr dirty="0"/>
              <a:t> </a:t>
            </a:r>
            <a:r>
              <a:rPr dirty="0" err="1"/>
              <a:t>sehen</a:t>
            </a:r>
            <a:r>
              <a:rPr dirty="0"/>
              <a:t> </a:t>
            </a:r>
            <a:r>
              <a:rPr dirty="0" err="1"/>
              <a:t>ist</a:t>
            </a:r>
            <a:r>
              <a:rPr dirty="0"/>
              <a:t>, in </a:t>
            </a:r>
            <a:r>
              <a:rPr dirty="0" err="1"/>
              <a:t>ihr</a:t>
            </a:r>
            <a:r>
              <a:rPr dirty="0"/>
              <a:t> Heft </a:t>
            </a:r>
            <a:r>
              <a:rPr dirty="0" err="1"/>
              <a:t>abgezeichnet</a:t>
            </a:r>
            <a:r>
              <a:rPr dirty="0"/>
              <a:t> </a:t>
            </a:r>
            <a:r>
              <a:rPr dirty="0" err="1"/>
              <a:t>haben</a:t>
            </a:r>
            <a:r>
              <a:rPr dirty="0"/>
              <a:t>.</a:t>
            </a:r>
          </a:p>
          <a:p>
            <a:endParaRPr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8" name="Shape 658"/>
          <p:cNvSpPr>
            <a:spLocks noGrp="1" noRot="1" noChangeAspect="1"/>
          </p:cNvSpPr>
          <p:nvPr>
            <p:ph type="sldImg"/>
          </p:nvPr>
        </p:nvSpPr>
        <p:spPr>
          <a:xfrm>
            <a:off x="381000" y="685800"/>
            <a:ext cx="6096000" cy="3429000"/>
          </a:xfrm>
          <a:prstGeom prst="rect">
            <a:avLst/>
          </a:prstGeom>
        </p:spPr>
        <p:txBody>
          <a:bodyPr/>
          <a:lstStyle/>
          <a:p>
            <a:endParaRPr/>
          </a:p>
        </p:txBody>
      </p:sp>
      <p:sp>
        <p:nvSpPr>
          <p:cNvPr id="659" name="Shape 659"/>
          <p:cNvSpPr>
            <a:spLocks noGrp="1"/>
          </p:cNvSpPr>
          <p:nvPr>
            <p:ph type="body" sz="quarter" idx="1"/>
          </p:nvPr>
        </p:nvSpPr>
        <p:spPr>
          <a:prstGeom prst="rect">
            <a:avLst/>
          </a:prstGeom>
        </p:spPr>
        <p:txBody>
          <a:bodyPr/>
          <a:lstStyle/>
          <a:p>
            <a:r>
              <a:rPr dirty="0"/>
              <a:t>Das </a:t>
            </a:r>
            <a:r>
              <a:rPr dirty="0" err="1"/>
              <a:t>sagt</a:t>
            </a:r>
            <a:r>
              <a:rPr dirty="0"/>
              <a:t> die </a:t>
            </a:r>
            <a:r>
              <a:rPr dirty="0" err="1"/>
              <a:t>Lehrperson</a:t>
            </a:r>
            <a:r>
              <a:rPr dirty="0"/>
              <a:t>:</a:t>
            </a:r>
          </a:p>
          <a:p>
            <a:r>
              <a:rPr dirty="0" err="1"/>
              <a:t>Nimm</a:t>
            </a:r>
            <a:r>
              <a:rPr dirty="0"/>
              <a:t> </a:t>
            </a:r>
            <a:r>
              <a:rPr dirty="0" err="1"/>
              <a:t>eine</a:t>
            </a:r>
            <a:r>
              <a:rPr dirty="0"/>
              <a:t> Hand </a:t>
            </a:r>
            <a:r>
              <a:rPr dirty="0" err="1"/>
              <a:t>voll</a:t>
            </a:r>
            <a:r>
              <a:rPr dirty="0"/>
              <a:t> </a:t>
            </a:r>
            <a:r>
              <a:rPr dirty="0" err="1"/>
              <a:t>Plättchen</a:t>
            </a:r>
            <a:r>
              <a:rPr dirty="0"/>
              <a:t> und </a:t>
            </a:r>
            <a:r>
              <a:rPr dirty="0" err="1"/>
              <a:t>streu</a:t>
            </a:r>
            <a:r>
              <a:rPr dirty="0"/>
              <a:t> </a:t>
            </a:r>
            <a:r>
              <a:rPr dirty="0" err="1"/>
              <a:t>sie</a:t>
            </a:r>
            <a:r>
              <a:rPr dirty="0"/>
              <a:t> auf </a:t>
            </a:r>
            <a:r>
              <a:rPr dirty="0" err="1"/>
              <a:t>einen</a:t>
            </a:r>
            <a:r>
              <a:rPr dirty="0"/>
              <a:t> </a:t>
            </a:r>
            <a:r>
              <a:rPr dirty="0" err="1"/>
              <a:t>Punkt</a:t>
            </a:r>
            <a:r>
              <a:rPr dirty="0"/>
              <a:t> auf den Tisch </a:t>
            </a:r>
            <a:r>
              <a:rPr dirty="0" err="1"/>
              <a:t>oder</a:t>
            </a:r>
            <a:r>
              <a:rPr dirty="0"/>
              <a:t> auf den Boden. Wie </a:t>
            </a:r>
            <a:r>
              <a:rPr dirty="0" err="1"/>
              <a:t>viele</a:t>
            </a:r>
            <a:r>
              <a:rPr dirty="0"/>
              <a:t> </a:t>
            </a:r>
            <a:r>
              <a:rPr dirty="0" err="1"/>
              <a:t>Plättchen</a:t>
            </a:r>
            <a:r>
              <a:rPr dirty="0"/>
              <a:t> </a:t>
            </a:r>
            <a:r>
              <a:rPr dirty="0" err="1"/>
              <a:t>glaubst</a:t>
            </a:r>
            <a:r>
              <a:rPr dirty="0"/>
              <a:t> du </a:t>
            </a:r>
            <a:r>
              <a:rPr dirty="0" err="1"/>
              <a:t>liegen</a:t>
            </a:r>
            <a:r>
              <a:rPr dirty="0"/>
              <a:t> da nun auf dem </a:t>
            </a:r>
            <a:r>
              <a:rPr dirty="0" err="1"/>
              <a:t>Haufen</a:t>
            </a:r>
            <a:r>
              <a:rPr dirty="0"/>
              <a:t>? </a:t>
            </a:r>
            <a:r>
              <a:rPr dirty="0" err="1"/>
              <a:t>Notiere</a:t>
            </a:r>
            <a:r>
              <a:rPr dirty="0"/>
              <a:t> die </a:t>
            </a:r>
            <a:r>
              <a:rPr dirty="0" err="1"/>
              <a:t>Zahl</a:t>
            </a:r>
            <a:r>
              <a:rPr dirty="0"/>
              <a:t> in </a:t>
            </a:r>
            <a:r>
              <a:rPr dirty="0" err="1"/>
              <a:t>deinem</a:t>
            </a:r>
            <a:r>
              <a:rPr dirty="0"/>
              <a:t> Heft </a:t>
            </a:r>
            <a:r>
              <a:rPr dirty="0" err="1"/>
              <a:t>neben</a:t>
            </a:r>
            <a:r>
              <a:rPr dirty="0"/>
              <a:t> Nr. 1. Dann bitte </a:t>
            </a:r>
            <a:r>
              <a:rPr dirty="0" err="1"/>
              <a:t>einen</a:t>
            </a:r>
            <a:r>
              <a:rPr dirty="0"/>
              <a:t> </a:t>
            </a:r>
            <a:r>
              <a:rPr dirty="0" err="1"/>
              <a:t>Erwachsenen</a:t>
            </a:r>
            <a:r>
              <a:rPr dirty="0"/>
              <a:t> </a:t>
            </a:r>
            <a:r>
              <a:rPr dirty="0" err="1"/>
              <a:t>ein</a:t>
            </a:r>
            <a:r>
              <a:rPr dirty="0"/>
              <a:t> </a:t>
            </a:r>
            <a:r>
              <a:rPr dirty="0" err="1"/>
              <a:t>Foto</a:t>
            </a:r>
            <a:r>
              <a:rPr dirty="0"/>
              <a:t> von </a:t>
            </a:r>
            <a:r>
              <a:rPr dirty="0" err="1"/>
              <a:t>diesem</a:t>
            </a:r>
            <a:r>
              <a:rPr dirty="0"/>
              <a:t> </a:t>
            </a:r>
            <a:r>
              <a:rPr dirty="0" err="1"/>
              <a:t>Haufen</a:t>
            </a:r>
            <a:r>
              <a:rPr dirty="0"/>
              <a:t> </a:t>
            </a:r>
            <a:r>
              <a:rPr dirty="0" err="1"/>
              <a:t>zu</a:t>
            </a:r>
            <a:r>
              <a:rPr dirty="0"/>
              <a:t> </a:t>
            </a:r>
            <a:r>
              <a:rPr dirty="0" err="1"/>
              <a:t>machen</a:t>
            </a:r>
            <a:r>
              <a:rPr dirty="0"/>
              <a:t>. Nun </a:t>
            </a:r>
            <a:r>
              <a:rPr dirty="0" err="1"/>
              <a:t>bündelst</a:t>
            </a:r>
            <a:r>
              <a:rPr dirty="0"/>
              <a:t> du die </a:t>
            </a:r>
            <a:r>
              <a:rPr dirty="0" err="1"/>
              <a:t>Plättchen</a:t>
            </a:r>
            <a:r>
              <a:rPr dirty="0"/>
              <a:t>. </a:t>
            </a:r>
            <a:r>
              <a:rPr dirty="0" err="1"/>
              <a:t>Immer</a:t>
            </a:r>
            <a:r>
              <a:rPr dirty="0"/>
              <a:t> 10 </a:t>
            </a:r>
            <a:r>
              <a:rPr dirty="0" err="1"/>
              <a:t>Plättchen</a:t>
            </a:r>
            <a:r>
              <a:rPr dirty="0"/>
              <a:t> </a:t>
            </a:r>
            <a:r>
              <a:rPr dirty="0" err="1"/>
              <a:t>legst</a:t>
            </a:r>
            <a:r>
              <a:rPr dirty="0"/>
              <a:t> du so </a:t>
            </a:r>
            <a:r>
              <a:rPr dirty="0" err="1"/>
              <a:t>zusammen</a:t>
            </a:r>
            <a:r>
              <a:rPr dirty="0"/>
              <a:t>, </a:t>
            </a:r>
            <a:r>
              <a:rPr dirty="0" err="1"/>
              <a:t>dass</a:t>
            </a:r>
            <a:r>
              <a:rPr dirty="0"/>
              <a:t> du </a:t>
            </a:r>
            <a:r>
              <a:rPr dirty="0" err="1"/>
              <a:t>hinterher</a:t>
            </a:r>
            <a:r>
              <a:rPr dirty="0"/>
              <a:t> schnell </a:t>
            </a:r>
            <a:r>
              <a:rPr dirty="0" err="1"/>
              <a:t>sehen</a:t>
            </a:r>
            <a:r>
              <a:rPr dirty="0"/>
              <a:t> </a:t>
            </a:r>
            <a:r>
              <a:rPr dirty="0" err="1"/>
              <a:t>kannst</a:t>
            </a:r>
            <a:r>
              <a:rPr dirty="0"/>
              <a:t>, </a:t>
            </a:r>
            <a:r>
              <a:rPr dirty="0" err="1"/>
              <a:t>wie</a:t>
            </a:r>
            <a:r>
              <a:rPr dirty="0"/>
              <a:t> </a:t>
            </a:r>
            <a:r>
              <a:rPr dirty="0" err="1"/>
              <a:t>viele</a:t>
            </a:r>
            <a:r>
              <a:rPr dirty="0"/>
              <a:t> es </a:t>
            </a:r>
            <a:r>
              <a:rPr dirty="0" err="1"/>
              <a:t>sind</a:t>
            </a:r>
            <a:r>
              <a:rPr dirty="0"/>
              <a:t>. </a:t>
            </a:r>
            <a:r>
              <a:rPr dirty="0" err="1"/>
              <a:t>Schreibe</a:t>
            </a:r>
            <a:r>
              <a:rPr dirty="0"/>
              <a:t> nun die </a:t>
            </a:r>
            <a:r>
              <a:rPr dirty="0" err="1"/>
              <a:t>gezählte</a:t>
            </a:r>
            <a:r>
              <a:rPr dirty="0"/>
              <a:t> </a:t>
            </a:r>
            <a:r>
              <a:rPr dirty="0" err="1"/>
              <a:t>Menge</a:t>
            </a:r>
            <a:r>
              <a:rPr dirty="0"/>
              <a:t> in </a:t>
            </a:r>
            <a:r>
              <a:rPr dirty="0" err="1"/>
              <a:t>dein</a:t>
            </a:r>
            <a:r>
              <a:rPr dirty="0"/>
              <a:t> Heft. Bitte </a:t>
            </a:r>
            <a:r>
              <a:rPr dirty="0" err="1"/>
              <a:t>wieder</a:t>
            </a:r>
            <a:r>
              <a:rPr dirty="0"/>
              <a:t> </a:t>
            </a:r>
            <a:r>
              <a:rPr dirty="0" err="1"/>
              <a:t>einen</a:t>
            </a:r>
            <a:r>
              <a:rPr dirty="0"/>
              <a:t> </a:t>
            </a:r>
            <a:r>
              <a:rPr dirty="0" err="1"/>
              <a:t>Erwachsenen</a:t>
            </a:r>
            <a:r>
              <a:rPr dirty="0"/>
              <a:t> </a:t>
            </a:r>
            <a:r>
              <a:rPr dirty="0" err="1"/>
              <a:t>ein</a:t>
            </a:r>
            <a:r>
              <a:rPr dirty="0"/>
              <a:t> </a:t>
            </a:r>
            <a:r>
              <a:rPr dirty="0" err="1"/>
              <a:t>Foto</a:t>
            </a:r>
            <a:r>
              <a:rPr dirty="0"/>
              <a:t> von </a:t>
            </a:r>
            <a:r>
              <a:rPr dirty="0" err="1"/>
              <a:t>deinen</a:t>
            </a:r>
            <a:r>
              <a:rPr dirty="0"/>
              <a:t> </a:t>
            </a:r>
            <a:r>
              <a:rPr dirty="0" err="1"/>
              <a:t>gebündelten</a:t>
            </a:r>
            <a:r>
              <a:rPr dirty="0"/>
              <a:t> </a:t>
            </a:r>
            <a:r>
              <a:rPr dirty="0" err="1"/>
              <a:t>Plättchen</a:t>
            </a:r>
            <a:r>
              <a:rPr dirty="0"/>
              <a:t> </a:t>
            </a:r>
            <a:r>
              <a:rPr dirty="0" err="1"/>
              <a:t>zu</a:t>
            </a:r>
            <a:r>
              <a:rPr dirty="0"/>
              <a:t> </a:t>
            </a:r>
            <a:r>
              <a:rPr dirty="0" err="1"/>
              <a:t>machen</a:t>
            </a:r>
            <a:r>
              <a:rPr dirty="0"/>
              <a:t>. </a:t>
            </a:r>
            <a:endParaRPr lang="de-DE" dirty="0"/>
          </a:p>
          <a:p>
            <a:endParaRPr dirty="0"/>
          </a:p>
          <a:p>
            <a:pPr>
              <a:defRPr i="1"/>
            </a:pPr>
            <a:r>
              <a:rPr dirty="0"/>
              <a:t>Die </a:t>
            </a:r>
            <a:r>
              <a:rPr dirty="0" err="1"/>
              <a:t>Fotos</a:t>
            </a:r>
            <a:r>
              <a:rPr dirty="0"/>
              <a:t> </a:t>
            </a:r>
            <a:r>
              <a:rPr dirty="0" err="1"/>
              <a:t>können</a:t>
            </a:r>
            <a:r>
              <a:rPr dirty="0"/>
              <a:t> </a:t>
            </a:r>
            <a:r>
              <a:rPr dirty="0" err="1"/>
              <a:t>zum</a:t>
            </a:r>
            <a:r>
              <a:rPr dirty="0"/>
              <a:t> </a:t>
            </a:r>
            <a:r>
              <a:rPr dirty="0" err="1"/>
              <a:t>Beispiel</a:t>
            </a:r>
            <a:r>
              <a:rPr dirty="0"/>
              <a:t> auf </a:t>
            </a:r>
            <a:r>
              <a:rPr dirty="0" err="1"/>
              <a:t>einem</a:t>
            </a:r>
            <a:r>
              <a:rPr dirty="0"/>
              <a:t> Padlet </a:t>
            </a:r>
            <a:r>
              <a:rPr dirty="0" err="1"/>
              <a:t>hochgeladen</a:t>
            </a:r>
            <a:r>
              <a:rPr dirty="0"/>
              <a:t> </a:t>
            </a:r>
            <a:r>
              <a:rPr dirty="0" err="1"/>
              <a:t>werden</a:t>
            </a:r>
            <a:r>
              <a:rPr dirty="0"/>
              <a:t>, </a:t>
            </a:r>
            <a:r>
              <a:rPr dirty="0" err="1"/>
              <a:t>sodass</a:t>
            </a:r>
            <a:r>
              <a:rPr dirty="0"/>
              <a:t> die Kinder </a:t>
            </a:r>
            <a:r>
              <a:rPr dirty="0" err="1"/>
              <a:t>ihre</a:t>
            </a:r>
            <a:r>
              <a:rPr dirty="0"/>
              <a:t> </a:t>
            </a:r>
            <a:r>
              <a:rPr dirty="0" err="1"/>
              <a:t>Ergebnisse</a:t>
            </a:r>
            <a:r>
              <a:rPr dirty="0"/>
              <a:t> </a:t>
            </a:r>
            <a:r>
              <a:rPr dirty="0" err="1"/>
              <a:t>sehen</a:t>
            </a:r>
            <a:r>
              <a:rPr dirty="0"/>
              <a:t> </a:t>
            </a:r>
            <a:r>
              <a:rPr dirty="0" err="1"/>
              <a:t>können</a:t>
            </a:r>
            <a:r>
              <a:rPr dirty="0"/>
              <a:t>.</a:t>
            </a:r>
          </a:p>
          <a:p>
            <a:pPr>
              <a:defRPr>
                <a:solidFill>
                  <a:schemeClr val="accent6">
                    <a:satOff val="-16844"/>
                    <a:lumOff val="-30747"/>
                  </a:schemeClr>
                </a:solidFill>
              </a:defRPr>
            </a:pPr>
            <a:endParaRPr dirty="0"/>
          </a:p>
          <a:p>
            <a:pPr>
              <a:defRPr>
                <a:solidFill>
                  <a:schemeClr val="accent6">
                    <a:satOff val="-16844"/>
                    <a:lumOff val="-30747"/>
                  </a:schemeClr>
                </a:solidFill>
              </a:defRPr>
            </a:pPr>
            <a:endParaRPr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 name="Shape 665"/>
          <p:cNvSpPr>
            <a:spLocks noGrp="1" noRot="1" noChangeAspect="1"/>
          </p:cNvSpPr>
          <p:nvPr>
            <p:ph type="sldImg"/>
          </p:nvPr>
        </p:nvSpPr>
        <p:spPr>
          <a:xfrm>
            <a:off x="381000" y="685800"/>
            <a:ext cx="6096000" cy="3429000"/>
          </a:xfrm>
          <a:prstGeom prst="rect">
            <a:avLst/>
          </a:prstGeom>
        </p:spPr>
        <p:txBody>
          <a:bodyPr/>
          <a:lstStyle/>
          <a:p>
            <a:endParaRPr/>
          </a:p>
        </p:txBody>
      </p:sp>
      <p:sp>
        <p:nvSpPr>
          <p:cNvPr id="666" name="Shape 666"/>
          <p:cNvSpPr>
            <a:spLocks noGrp="1"/>
          </p:cNvSpPr>
          <p:nvPr>
            <p:ph type="body" sz="quarter" idx="1"/>
          </p:nvPr>
        </p:nvSpPr>
        <p:spPr>
          <a:prstGeom prst="rect">
            <a:avLst/>
          </a:prstGeom>
        </p:spPr>
        <p:txBody>
          <a:bodyPr/>
          <a:lstStyle/>
          <a:p>
            <a:r>
              <a:rPr i="1" dirty="0" err="1"/>
              <a:t>Für</a:t>
            </a:r>
            <a:r>
              <a:rPr i="1" dirty="0"/>
              <a:t> die </a:t>
            </a:r>
            <a:r>
              <a:rPr i="1" dirty="0" err="1"/>
              <a:t>Reflexion</a:t>
            </a:r>
            <a:r>
              <a:rPr i="1" dirty="0"/>
              <a:t> </a:t>
            </a:r>
            <a:r>
              <a:rPr i="1" dirty="0" err="1"/>
              <a:t>könnte</a:t>
            </a:r>
            <a:r>
              <a:rPr i="1" dirty="0"/>
              <a:t> die </a:t>
            </a:r>
            <a:r>
              <a:rPr i="1" dirty="0" err="1"/>
              <a:t>Lehrperson</a:t>
            </a:r>
            <a:r>
              <a:rPr i="1" dirty="0"/>
              <a:t> das Padlet </a:t>
            </a:r>
            <a:r>
              <a:rPr i="1" dirty="0" err="1"/>
              <a:t>öffnen</a:t>
            </a:r>
            <a:r>
              <a:rPr i="1" dirty="0"/>
              <a:t>, um die </a:t>
            </a:r>
            <a:r>
              <a:rPr i="1" dirty="0" err="1"/>
              <a:t>Fotos</a:t>
            </a:r>
            <a:r>
              <a:rPr i="1" dirty="0"/>
              <a:t> der Kinder </a:t>
            </a:r>
            <a:r>
              <a:rPr i="1" dirty="0" err="1"/>
              <a:t>zu</a:t>
            </a:r>
            <a:r>
              <a:rPr i="1" dirty="0"/>
              <a:t> </a:t>
            </a:r>
            <a:r>
              <a:rPr i="1" dirty="0" err="1"/>
              <a:t>zeigen</a:t>
            </a:r>
            <a:r>
              <a:rPr i="1" dirty="0"/>
              <a:t>. </a:t>
            </a:r>
            <a:r>
              <a:rPr i="1" dirty="0" err="1"/>
              <a:t>Alternativ</a:t>
            </a:r>
            <a:r>
              <a:rPr i="1" dirty="0"/>
              <a:t> </a:t>
            </a:r>
            <a:r>
              <a:rPr i="1" dirty="0" err="1"/>
              <a:t>kann</a:t>
            </a:r>
            <a:r>
              <a:rPr i="1" dirty="0"/>
              <a:t> die </a:t>
            </a:r>
            <a:r>
              <a:rPr i="1" dirty="0" err="1"/>
              <a:t>Lehrperson</a:t>
            </a:r>
            <a:r>
              <a:rPr i="1" dirty="0"/>
              <a:t> </a:t>
            </a:r>
            <a:r>
              <a:rPr i="1" dirty="0" err="1"/>
              <a:t>auch</a:t>
            </a:r>
            <a:r>
              <a:rPr i="1" dirty="0"/>
              <a:t> </a:t>
            </a:r>
            <a:r>
              <a:rPr i="1" dirty="0" err="1"/>
              <a:t>Bilder</a:t>
            </a:r>
            <a:r>
              <a:rPr i="1" dirty="0"/>
              <a:t> </a:t>
            </a:r>
            <a:r>
              <a:rPr i="1" dirty="0" err="1"/>
              <a:t>auswählen</a:t>
            </a:r>
            <a:r>
              <a:rPr i="1" dirty="0"/>
              <a:t> und </a:t>
            </a:r>
            <a:r>
              <a:rPr i="1" dirty="0" err="1"/>
              <a:t>diese</a:t>
            </a:r>
            <a:r>
              <a:rPr i="1" dirty="0"/>
              <a:t> in die </a:t>
            </a:r>
            <a:r>
              <a:rPr i="1" dirty="0" err="1"/>
              <a:t>Präsentation</a:t>
            </a:r>
            <a:r>
              <a:rPr i="1" dirty="0"/>
              <a:t> </a:t>
            </a:r>
            <a:r>
              <a:rPr i="1" dirty="0" err="1"/>
              <a:t>einfügen</a:t>
            </a:r>
            <a:r>
              <a:rPr i="1" dirty="0"/>
              <a:t>. Die </a:t>
            </a:r>
            <a:r>
              <a:rPr i="1" dirty="0" err="1"/>
              <a:t>gebündelten</a:t>
            </a:r>
            <a:r>
              <a:rPr i="1" dirty="0"/>
              <a:t> </a:t>
            </a:r>
            <a:r>
              <a:rPr i="1" dirty="0" err="1"/>
              <a:t>Darstellungen</a:t>
            </a:r>
            <a:r>
              <a:rPr i="1" dirty="0"/>
              <a:t> </a:t>
            </a:r>
            <a:r>
              <a:rPr i="1" dirty="0" err="1"/>
              <a:t>könnten</a:t>
            </a:r>
            <a:r>
              <a:rPr i="1" dirty="0"/>
              <a:t> </a:t>
            </a:r>
            <a:r>
              <a:rPr i="1" dirty="0" err="1"/>
              <a:t>überprüft</a:t>
            </a:r>
            <a:r>
              <a:rPr i="1" dirty="0"/>
              <a:t> </a:t>
            </a:r>
            <a:r>
              <a:rPr i="1" dirty="0" err="1"/>
              <a:t>werden</a:t>
            </a:r>
            <a:r>
              <a:rPr i="1" dirty="0"/>
              <a:t>, </a:t>
            </a:r>
            <a:r>
              <a:rPr i="1" dirty="0" err="1"/>
              <a:t>ob</a:t>
            </a:r>
            <a:r>
              <a:rPr i="1" dirty="0"/>
              <a:t> man nun </a:t>
            </a:r>
            <a:r>
              <a:rPr i="1" dirty="0" err="1"/>
              <a:t>wirklich</a:t>
            </a:r>
            <a:r>
              <a:rPr i="1" dirty="0"/>
              <a:t> schnell </a:t>
            </a:r>
            <a:r>
              <a:rPr i="1" dirty="0" err="1"/>
              <a:t>sehen</a:t>
            </a:r>
            <a:r>
              <a:rPr i="1" dirty="0"/>
              <a:t> </a:t>
            </a:r>
            <a:r>
              <a:rPr i="1" dirty="0" err="1"/>
              <a:t>kann</a:t>
            </a:r>
            <a:r>
              <a:rPr i="1" dirty="0"/>
              <a:t> </a:t>
            </a:r>
            <a:r>
              <a:rPr i="1" dirty="0" err="1"/>
              <a:t>wie</a:t>
            </a:r>
            <a:r>
              <a:rPr i="1" dirty="0"/>
              <a:t> </a:t>
            </a:r>
            <a:r>
              <a:rPr i="1" dirty="0" err="1"/>
              <a:t>viele</a:t>
            </a:r>
            <a:r>
              <a:rPr i="1" dirty="0"/>
              <a:t> </a:t>
            </a:r>
            <a:r>
              <a:rPr i="1" dirty="0" err="1"/>
              <a:t>Plättchen</a:t>
            </a:r>
            <a:r>
              <a:rPr i="1" dirty="0"/>
              <a:t> </a:t>
            </a:r>
            <a:r>
              <a:rPr i="1" dirty="0" err="1"/>
              <a:t>sich</a:t>
            </a:r>
            <a:r>
              <a:rPr i="1" dirty="0"/>
              <a:t> auf dem Bild </a:t>
            </a:r>
            <a:r>
              <a:rPr i="1" dirty="0" err="1"/>
              <a:t>befinden</a:t>
            </a:r>
            <a:r>
              <a:rPr i="1" dirty="0"/>
              <a:t>. </a:t>
            </a:r>
          </a:p>
          <a:p>
            <a:endParaRPr i="1"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8" name="Shape 678"/>
          <p:cNvSpPr>
            <a:spLocks noGrp="1" noRot="1" noChangeAspect="1"/>
          </p:cNvSpPr>
          <p:nvPr>
            <p:ph type="sldImg"/>
          </p:nvPr>
        </p:nvSpPr>
        <p:spPr>
          <a:prstGeom prst="rect">
            <a:avLst/>
          </a:prstGeom>
        </p:spPr>
        <p:txBody>
          <a:bodyPr/>
          <a:lstStyle/>
          <a:p>
            <a:endParaRPr/>
          </a:p>
        </p:txBody>
      </p:sp>
      <p:sp>
        <p:nvSpPr>
          <p:cNvPr id="679" name="Shape 679"/>
          <p:cNvSpPr>
            <a:spLocks noGrp="1"/>
          </p:cNvSpPr>
          <p:nvPr>
            <p:ph type="body" sz="quarter" idx="1"/>
          </p:nvPr>
        </p:nvSpPr>
        <p:spPr>
          <a:prstGeom prst="rect">
            <a:avLst/>
          </a:prstGeom>
        </p:spPr>
        <p:txBody>
          <a:bodyPr/>
          <a:lstStyle/>
          <a:p>
            <a:r>
              <a:t>Das sagt die Lehrperson:</a:t>
            </a:r>
          </a:p>
          <a:p>
            <a:r>
              <a:t>Hole bitte deine Arbeitsblätter, deine Schere, deine Klebe und einen Bleistift. Wenn du alles vor dir auf dem Tisch liegen hast, setze dich vor die Kamera und zeige „Daumen hoch“.</a:t>
            </a:r>
          </a:p>
          <a:p>
            <a:endParaRPr/>
          </a:p>
          <a:p>
            <a:pPr>
              <a:defRPr i="1"/>
            </a:pPr>
            <a:r>
              <a:t>Das Material zur Entdeckerpäckchen-Unterrichtsreihe finden Sie hier: </a:t>
            </a:r>
            <a:r>
              <a:rPr u="sng">
                <a:hlinkClick r:id="rId3"/>
              </a:rPr>
              <a:t>https://pikas.dzlm.de/node/554</a:t>
            </a:r>
            <a:r>
              <a:t> </a:t>
            </a:r>
          </a:p>
          <a:p>
            <a:pPr>
              <a:defRPr i="1"/>
            </a:pPr>
            <a:endParaRPr/>
          </a:p>
          <a:p>
            <a:pPr>
              <a:defRPr i="1"/>
            </a:pPr>
            <a:r>
              <a:t>Alternativ können Sie auch die Kinder dazu auffordern das zweite Arbeitsblatt bereits ausgeschnitten mit in die Videokonferenz zu bringen. Dadurch können Sie die Zeit in der Videokonferenz effektiver nutzen. </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5" name="Shape 685"/>
          <p:cNvSpPr>
            <a:spLocks noGrp="1" noRot="1" noChangeAspect="1"/>
          </p:cNvSpPr>
          <p:nvPr>
            <p:ph type="sldImg"/>
          </p:nvPr>
        </p:nvSpPr>
        <p:spPr>
          <a:prstGeom prst="rect">
            <a:avLst/>
          </a:prstGeom>
        </p:spPr>
        <p:txBody>
          <a:bodyPr/>
          <a:lstStyle/>
          <a:p>
            <a:endParaRPr/>
          </a:p>
        </p:txBody>
      </p:sp>
      <p:sp>
        <p:nvSpPr>
          <p:cNvPr id="686" name="Shape 686"/>
          <p:cNvSpPr>
            <a:spLocks noGrp="1"/>
          </p:cNvSpPr>
          <p:nvPr>
            <p:ph type="body" sz="quarter" idx="1"/>
          </p:nvPr>
        </p:nvSpPr>
        <p:spPr>
          <a:prstGeom prst="rect">
            <a:avLst/>
          </a:prstGeom>
        </p:spPr>
        <p:txBody>
          <a:bodyPr/>
          <a:lstStyle/>
          <a:p>
            <a:r>
              <a:t>Das sagt die Lehrperson:</a:t>
            </a:r>
          </a:p>
          <a:p>
            <a:r>
              <a:t>Schneide die Satzteile aus. Rechne die Entdecker-Päckchen aus und ordne die Satzteile zu.</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0" name="Shape 700"/>
          <p:cNvSpPr>
            <a:spLocks noGrp="1" noRot="1" noChangeAspect="1"/>
          </p:cNvSpPr>
          <p:nvPr>
            <p:ph type="sldImg"/>
          </p:nvPr>
        </p:nvSpPr>
        <p:spPr>
          <a:prstGeom prst="rect">
            <a:avLst/>
          </a:prstGeom>
        </p:spPr>
        <p:txBody>
          <a:bodyPr/>
          <a:lstStyle/>
          <a:p>
            <a:endParaRPr/>
          </a:p>
        </p:txBody>
      </p:sp>
      <p:sp>
        <p:nvSpPr>
          <p:cNvPr id="701" name="Shape 701"/>
          <p:cNvSpPr>
            <a:spLocks noGrp="1"/>
          </p:cNvSpPr>
          <p:nvPr>
            <p:ph type="body" sz="quarter" idx="1"/>
          </p:nvPr>
        </p:nvSpPr>
        <p:spPr>
          <a:prstGeom prst="rect">
            <a:avLst/>
          </a:prstGeom>
        </p:spPr>
        <p:txBody>
          <a:bodyPr/>
          <a:lstStyle/>
          <a:p>
            <a:r>
              <a:t>Das sagt die Lehrperson:</a:t>
            </a:r>
          </a:p>
          <a:p>
            <a:r>
              <a:t>Ich sammle nun eure Lösungen, damit wir gemeinsam vergleichen können.</a:t>
            </a:r>
          </a:p>
          <a:p>
            <a:endParaRPr/>
          </a:p>
          <a:p>
            <a:pPr>
              <a:defRPr i="1"/>
            </a:pPr>
            <a:r>
              <a:t>Die Lehrperson sammelt die Lösungen der Kinder. Sie kann die Veränderungen innerhalb des Entdecker-Päckchens auch noch mit Pfeilen sichtbar machen, sollten nicht alle Kinder folgen können. Die Kinder können die Forschermittel dann auf ihr Arbeitsblatt übernehmen. </a:t>
            </a:r>
          </a:p>
          <a:p>
            <a:pPr>
              <a:defRPr i="1"/>
            </a:pPr>
            <a:r>
              <a:t>Es können weitere Überlegungen in die Reflexion mit eingebunden werden:</a:t>
            </a:r>
          </a:p>
          <a:p>
            <a:pPr marL="279400" indent="-279400">
              <a:buSzPct val="123000"/>
              <a:buChar char="-"/>
              <a:defRPr i="1"/>
            </a:pPr>
            <a:r>
              <a:t>Was wäre, wenn die erste Zahl nur um 2 größer werden würde?</a:t>
            </a:r>
          </a:p>
          <a:p>
            <a:pPr marL="279400" indent="-279400">
              <a:buSzPct val="123000"/>
              <a:buChar char="-"/>
              <a:defRPr i="1"/>
            </a:pPr>
            <a:r>
              <a:t>Wie müsste ein Entdecker-Päckchen aussehen bei dem das Ergebnis immer gleich ist?</a:t>
            </a:r>
          </a:p>
          <a:p>
            <a:pPr marL="279400" indent="-279400">
              <a:buSzPct val="123000"/>
              <a:buChar char="-"/>
              <a:defRPr i="1"/>
            </a:pPr>
            <a:r>
              <a:t>Wie groß könnte dieses Entdecker-Päckchen werden?</a:t>
            </a:r>
          </a:p>
          <a:p>
            <a:pPr>
              <a:defRPr i="1"/>
            </a:pPr>
            <a:endParaRPr/>
          </a:p>
          <a:p>
            <a:pPr>
              <a:defRPr i="1"/>
            </a:pPr>
            <a:r>
              <a:t>Im Anschluss an die Videokonferenz könnten die Kinder entweder an einer der Forscherfragen oder an dem zweiten Arbeitsblatt weiterarbeiten.</a:t>
            </a:r>
          </a:p>
          <a:p>
            <a:pPr>
              <a:defRPr i="1"/>
            </a:pPr>
            <a:r>
              <a:rPr u="sng">
                <a:hlinkClick r:id="rId3"/>
              </a:rPr>
              <a:t>https://pikas.dzlm.de/pikasfiles/uploads/upload/Material/Haus_7_-_Gute_-_Aufgaben/IM/Informationstexte/EP_3_AB_1_neu.pdf</a:t>
            </a:r>
            <a:r>
              <a:t> </a:t>
            </a:r>
          </a:p>
          <a:p>
            <a:pPr>
              <a:defRPr i="1"/>
            </a:pPr>
            <a:endParaRPr/>
          </a:p>
          <a:p>
            <a:endParaRPr/>
          </a:p>
          <a:p>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 name="Shape 706"/>
          <p:cNvSpPr>
            <a:spLocks noGrp="1" noRot="1" noChangeAspect="1"/>
          </p:cNvSpPr>
          <p:nvPr>
            <p:ph type="sldImg"/>
          </p:nvPr>
        </p:nvSpPr>
        <p:spPr>
          <a:prstGeom prst="rect">
            <a:avLst/>
          </a:prstGeom>
        </p:spPr>
        <p:txBody>
          <a:bodyPr/>
          <a:lstStyle/>
          <a:p>
            <a:endParaRPr/>
          </a:p>
        </p:txBody>
      </p:sp>
      <p:sp>
        <p:nvSpPr>
          <p:cNvPr id="707" name="Shape 707"/>
          <p:cNvSpPr>
            <a:spLocks noGrp="1"/>
          </p:cNvSpPr>
          <p:nvPr>
            <p:ph type="body" sz="quarter" idx="1"/>
          </p:nvPr>
        </p:nvSpPr>
        <p:spPr>
          <a:prstGeom prst="rect">
            <a:avLst/>
          </a:prstGeom>
        </p:spPr>
        <p:txBody>
          <a:bodyPr/>
          <a:lstStyle/>
          <a:p>
            <a:endParaRPr/>
          </a:p>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Shape 76"/>
          <p:cNvSpPr>
            <a:spLocks noGrp="1" noRot="1" noChangeAspect="1"/>
          </p:cNvSpPr>
          <p:nvPr>
            <p:ph type="sldImg"/>
          </p:nvPr>
        </p:nvSpPr>
        <p:spPr>
          <a:prstGeom prst="rect">
            <a:avLst/>
          </a:prstGeom>
        </p:spPr>
        <p:txBody>
          <a:bodyPr/>
          <a:lstStyle/>
          <a:p>
            <a:endParaRPr/>
          </a:p>
        </p:txBody>
      </p:sp>
      <p:sp>
        <p:nvSpPr>
          <p:cNvPr id="77" name="Shape 77"/>
          <p:cNvSpPr>
            <a:spLocks noGrp="1"/>
          </p:cNvSpPr>
          <p:nvPr>
            <p:ph type="body" sz="quarter" idx="1"/>
          </p:nvPr>
        </p:nvSpPr>
        <p:spPr>
          <a:prstGeom prst="rect">
            <a:avLst/>
          </a:prstGeom>
        </p:spPr>
        <p:txBody>
          <a:bodyPr/>
          <a:lstStyle/>
          <a:p>
            <a:r>
              <a:t>Das sagt die Lehrperson:</a:t>
            </a:r>
          </a:p>
          <a:p>
            <a:r>
              <a:t>Bevor wir lernen bis 100 zu zählen, müssen wir erst einmal wissen, wie wir zählen. Das möchte ich euch kurz erklären.</a:t>
            </a:r>
          </a:p>
          <a:p>
            <a:endParaRPr/>
          </a:p>
          <a:p>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Shape 136"/>
          <p:cNvSpPr>
            <a:spLocks noGrp="1" noRot="1" noChangeAspect="1"/>
          </p:cNvSpPr>
          <p:nvPr>
            <p:ph type="sldImg"/>
          </p:nvPr>
        </p:nvSpPr>
        <p:spPr>
          <a:prstGeom prst="rect">
            <a:avLst/>
          </a:prstGeom>
        </p:spPr>
        <p:txBody>
          <a:bodyPr/>
          <a:lstStyle/>
          <a:p>
            <a:endParaRPr/>
          </a:p>
        </p:txBody>
      </p:sp>
      <p:sp>
        <p:nvSpPr>
          <p:cNvPr id="137" name="Shape 137"/>
          <p:cNvSpPr>
            <a:spLocks noGrp="1"/>
          </p:cNvSpPr>
          <p:nvPr>
            <p:ph type="body" sz="quarter" idx="1"/>
          </p:nvPr>
        </p:nvSpPr>
        <p:spPr>
          <a:prstGeom prst="rect">
            <a:avLst/>
          </a:prstGeom>
        </p:spPr>
        <p:txBody>
          <a:bodyPr/>
          <a:lstStyle/>
          <a:p>
            <a:r>
              <a:t>Das sagt die Lehrperson:</a:t>
            </a:r>
          </a:p>
          <a:p>
            <a:r>
              <a:t>Die Einer spreche ich zuerst. Ich sage „Vierunddreißig“, aber die Zehner schreibe ich zuerst. Du musst beim Sprechen und Schreiben auf den Unterschied achten.</a:t>
            </a:r>
          </a:p>
          <a:p>
            <a:endParaRPr/>
          </a:p>
          <a:p>
            <a:pPr>
              <a:defRPr>
                <a:solidFill>
                  <a:schemeClr val="accent6">
                    <a:satOff val="-16844"/>
                    <a:lumOff val="-30747"/>
                  </a:schemeClr>
                </a:solidFill>
              </a:defRPr>
            </a:pPr>
            <a:endParaRPr/>
          </a:p>
          <a:p>
            <a:endParaRPr/>
          </a:p>
          <a:p>
            <a:endParaRPr/>
          </a:p>
          <a:p>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Shape 155"/>
          <p:cNvSpPr>
            <a:spLocks noGrp="1" noRot="1" noChangeAspect="1"/>
          </p:cNvSpPr>
          <p:nvPr>
            <p:ph type="sldImg"/>
          </p:nvPr>
        </p:nvSpPr>
        <p:spPr>
          <a:prstGeom prst="rect">
            <a:avLst/>
          </a:prstGeom>
        </p:spPr>
        <p:txBody>
          <a:bodyPr/>
          <a:lstStyle/>
          <a:p>
            <a:endParaRPr/>
          </a:p>
        </p:txBody>
      </p:sp>
      <p:sp>
        <p:nvSpPr>
          <p:cNvPr id="156" name="Shape 156"/>
          <p:cNvSpPr>
            <a:spLocks noGrp="1"/>
          </p:cNvSpPr>
          <p:nvPr>
            <p:ph type="body" sz="quarter" idx="1"/>
          </p:nvPr>
        </p:nvSpPr>
        <p:spPr>
          <a:prstGeom prst="rect">
            <a:avLst/>
          </a:prstGeom>
        </p:spPr>
        <p:txBody>
          <a:bodyPr/>
          <a:lstStyle/>
          <a:p>
            <a:r>
              <a:t>Das sagt die Lehrperson:</a:t>
            </a:r>
          </a:p>
          <a:p>
            <a:r>
              <a:t>Suche dir eine Zahl aus und zähle 10 Schritte weiter. Schreibe die Zahlen in dein Heft. Du kannst auch in Zweier-, Dreierschritten oder rückwärts zählen.</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Shape 174"/>
          <p:cNvSpPr>
            <a:spLocks noGrp="1" noRot="1" noChangeAspect="1"/>
          </p:cNvSpPr>
          <p:nvPr>
            <p:ph type="sldImg"/>
          </p:nvPr>
        </p:nvSpPr>
        <p:spPr>
          <a:prstGeom prst="rect">
            <a:avLst/>
          </a:prstGeom>
        </p:spPr>
        <p:txBody>
          <a:bodyPr/>
          <a:lstStyle/>
          <a:p>
            <a:endParaRPr/>
          </a:p>
        </p:txBody>
      </p:sp>
      <p:sp>
        <p:nvSpPr>
          <p:cNvPr id="175" name="Shape 175"/>
          <p:cNvSpPr>
            <a:spLocks noGrp="1"/>
          </p:cNvSpPr>
          <p:nvPr>
            <p:ph type="body" sz="quarter" idx="1"/>
          </p:nvPr>
        </p:nvSpPr>
        <p:spPr>
          <a:prstGeom prst="rect">
            <a:avLst/>
          </a:prstGeom>
        </p:spPr>
        <p:txBody>
          <a:bodyPr/>
          <a:lstStyle/>
          <a:p>
            <a:r>
              <a:t>Das sagt die Lehrperson:</a:t>
            </a:r>
          </a:p>
          <a:p>
            <a:r>
              <a:t>Halte dein Tablet oder Smartphone über deine Lösung und zähle laut, so dass wir es hören können. Die anderen hören genau hin: Passt die Sprech- und Schreibweise zusammen?</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Shape 183"/>
          <p:cNvSpPr>
            <a:spLocks noGrp="1" noRot="1" noChangeAspect="1"/>
          </p:cNvSpPr>
          <p:nvPr>
            <p:ph type="sldImg"/>
          </p:nvPr>
        </p:nvSpPr>
        <p:spPr>
          <a:prstGeom prst="rect">
            <a:avLst/>
          </a:prstGeom>
        </p:spPr>
        <p:txBody>
          <a:bodyPr/>
          <a:lstStyle/>
          <a:p>
            <a:endParaRPr/>
          </a:p>
        </p:txBody>
      </p:sp>
      <p:sp>
        <p:nvSpPr>
          <p:cNvPr id="184" name="Shape 184"/>
          <p:cNvSpPr>
            <a:spLocks noGrp="1"/>
          </p:cNvSpPr>
          <p:nvPr>
            <p:ph type="body" sz="quarter" idx="1"/>
          </p:nvPr>
        </p:nvSpPr>
        <p:spPr>
          <a:prstGeom prst="rect">
            <a:avLst/>
          </a:prstGeom>
        </p:spPr>
        <p:txBody>
          <a:bodyPr/>
          <a:lstStyle/>
          <a:p>
            <a:r>
              <a:t>Das sagt die Lehrperson:</a:t>
            </a:r>
          </a:p>
          <a:p>
            <a:r>
              <a:t>Hole bitte das Arbeitsblatt „Zahlen unter der Lupe“ und einen Bleistift. Wenn du alles vor dir auf dem Tisch liegen hast, setze dich vor die Kamera und zeige „Daumen hoch“.</a:t>
            </a:r>
          </a:p>
          <a:p>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Shape 189"/>
          <p:cNvSpPr>
            <a:spLocks noGrp="1" noRot="1" noChangeAspect="1"/>
          </p:cNvSpPr>
          <p:nvPr>
            <p:ph type="sldImg"/>
          </p:nvPr>
        </p:nvSpPr>
        <p:spPr>
          <a:prstGeom prst="rect">
            <a:avLst/>
          </a:prstGeom>
        </p:spPr>
        <p:txBody>
          <a:bodyPr/>
          <a:lstStyle/>
          <a:p>
            <a:endParaRPr/>
          </a:p>
        </p:txBody>
      </p:sp>
      <p:sp>
        <p:nvSpPr>
          <p:cNvPr id="190" name="Shape 190"/>
          <p:cNvSpPr>
            <a:spLocks noGrp="1"/>
          </p:cNvSpPr>
          <p:nvPr>
            <p:ph type="body" sz="quarter" idx="1"/>
          </p:nvPr>
        </p:nvSpPr>
        <p:spPr>
          <a:prstGeom prst="rect">
            <a:avLst/>
          </a:prstGeom>
        </p:spPr>
        <p:txBody>
          <a:bodyPr/>
          <a:lstStyle/>
          <a:p>
            <a:r>
              <a:t>Das sagt die Lehrperson:</a:t>
            </a:r>
          </a:p>
          <a:p>
            <a:r>
              <a:t>Wir nehmen die Zahl 54 unter die Lupe.</a:t>
            </a:r>
          </a:p>
          <a:p>
            <a:pPr>
              <a:defRPr i="1"/>
            </a:pPr>
            <a:r>
              <a:t>Falls den Kindern das Arbeitsblatt bekannt ist, kann direkt mit der Arbeitsphase begonnen werden.</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Shape 195"/>
          <p:cNvSpPr>
            <a:spLocks noGrp="1" noRot="1" noChangeAspect="1"/>
          </p:cNvSpPr>
          <p:nvPr>
            <p:ph type="sldImg"/>
          </p:nvPr>
        </p:nvSpPr>
        <p:spPr>
          <a:prstGeom prst="rect">
            <a:avLst/>
          </a:prstGeom>
        </p:spPr>
        <p:txBody>
          <a:bodyPr/>
          <a:lstStyle/>
          <a:p>
            <a:endParaRPr/>
          </a:p>
        </p:txBody>
      </p:sp>
      <p:sp>
        <p:nvSpPr>
          <p:cNvPr id="196" name="Shape 196"/>
          <p:cNvSpPr>
            <a:spLocks noGrp="1"/>
          </p:cNvSpPr>
          <p:nvPr>
            <p:ph type="body" sz="quarter" idx="1"/>
          </p:nvPr>
        </p:nvSpPr>
        <p:spPr>
          <a:prstGeom prst="rect">
            <a:avLst/>
          </a:prstGeom>
        </p:spPr>
        <p:txBody>
          <a:bodyPr/>
          <a:lstStyle/>
          <a:p>
            <a:r>
              <a:t>Das sagt die Lehrperson:</a:t>
            </a:r>
          </a:p>
          <a:p>
            <a:r>
              <a:t>Suche dir eine Zahl zwischen 21 und 100 aus und nimm sie unter die Lupe.</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el">
    <p:spTree>
      <p:nvGrpSpPr>
        <p:cNvPr id="1" name=""/>
        <p:cNvGrpSpPr/>
        <p:nvPr/>
      </p:nvGrpSpPr>
      <p:grpSpPr>
        <a:xfrm>
          <a:off x="0" y="0"/>
          <a:ext cx="0" cy="0"/>
          <a:chOff x="0" y="0"/>
          <a:chExt cx="0" cy="0"/>
        </a:xfrm>
      </p:grpSpPr>
      <p:sp>
        <p:nvSpPr>
          <p:cNvPr id="14" name="Autor und Datum"/>
          <p:cNvSpPr txBox="1">
            <a:spLocks noGrp="1"/>
          </p:cNvSpPr>
          <p:nvPr>
            <p:ph type="body" sz="quarter" idx="21" hasCustomPrompt="1"/>
          </p:nvPr>
        </p:nvSpPr>
        <p:spPr>
          <a:xfrm>
            <a:off x="4030265" y="12174593"/>
            <a:ext cx="16323471" cy="648365"/>
          </a:xfrm>
          <a:prstGeom prst="rect">
            <a:avLst/>
          </a:prstGeom>
          <a:solidFill>
            <a:srgbClr val="FFFFFF"/>
          </a:solidFill>
          <a:ln w="127000">
            <a:solidFill>
              <a:srgbClr val="FFFFFF"/>
            </a:solidFill>
          </a:ln>
        </p:spPr>
        <p:txBody>
          <a:bodyPr lIns="190500" tIns="190500" rIns="190500" bIns="190500" anchor="b"/>
          <a:lstStyle>
            <a:lvl1pPr defTabSz="330200">
              <a:defRPr sz="1280"/>
            </a:lvl1pPr>
          </a:lstStyle>
          <a:p>
            <a:r>
              <a:t>Autor und Datum</a:t>
            </a:r>
          </a:p>
        </p:txBody>
      </p:sp>
      <p:sp>
        <p:nvSpPr>
          <p:cNvPr id="15" name="Titel der Präsentation"/>
          <p:cNvSpPr txBox="1">
            <a:spLocks noGrp="1"/>
          </p:cNvSpPr>
          <p:nvPr>
            <p:ph type="title" hasCustomPrompt="1"/>
          </p:nvPr>
        </p:nvSpPr>
        <p:spPr>
          <a:xfrm>
            <a:off x="4030265" y="2607468"/>
            <a:ext cx="16325237" cy="4643439"/>
          </a:xfrm>
          <a:prstGeom prst="rect">
            <a:avLst/>
          </a:prstGeom>
        </p:spPr>
        <p:txBody>
          <a:bodyPr lIns="71437" tIns="71437" rIns="71437" bIns="71437" anchor="b"/>
          <a:lstStyle>
            <a:lvl1pPr algn="ctr" defTabSz="2438339">
              <a:defRPr sz="9000" b="1" spc="-180">
                <a:solidFill>
                  <a:srgbClr val="1C6077"/>
                </a:solidFill>
                <a:latin typeface="+mj-lt"/>
                <a:ea typeface="+mj-ea"/>
                <a:cs typeface="+mj-cs"/>
                <a:sym typeface="OpenSans-Bold"/>
              </a:defRPr>
            </a:lvl1pPr>
          </a:lstStyle>
          <a:p>
            <a:r>
              <a:t>Titel der Präsentation</a:t>
            </a:r>
          </a:p>
        </p:txBody>
      </p:sp>
      <p:sp>
        <p:nvSpPr>
          <p:cNvPr id="16" name="Textebene 1…"/>
          <p:cNvSpPr txBox="1">
            <a:spLocks noGrp="1"/>
          </p:cNvSpPr>
          <p:nvPr>
            <p:ph type="body" sz="quarter" idx="1" hasCustomPrompt="1"/>
          </p:nvPr>
        </p:nvSpPr>
        <p:spPr>
          <a:xfrm>
            <a:off x="4030265" y="7179468"/>
            <a:ext cx="16323470" cy="2048062"/>
          </a:xfrm>
          <a:prstGeom prst="rect">
            <a:avLst/>
          </a:prstGeom>
        </p:spPr>
        <p:txBody>
          <a:bodyPr lIns="71437" tIns="71437" rIns="71437" bIns="71437"/>
          <a:lstStyle>
            <a:lvl1pPr>
              <a:defRPr sz="5200"/>
            </a:lvl1pPr>
            <a:lvl2pPr>
              <a:defRPr sz="5200"/>
            </a:lvl2pPr>
            <a:lvl3pPr>
              <a:defRPr sz="5200"/>
            </a:lvl3pPr>
            <a:lvl4pPr>
              <a:defRPr sz="5200"/>
            </a:lvl4pPr>
            <a:lvl5pPr>
              <a:defRPr sz="5200"/>
            </a:lvl5pPr>
          </a:lstStyle>
          <a:p>
            <a:r>
              <a:t>Präsentationsuntertitel</a:t>
            </a:r>
          </a:p>
          <a:p>
            <a:pPr lvl="1"/>
            <a:endParaRPr/>
          </a:p>
          <a:p>
            <a:pPr lvl="2"/>
            <a:endParaRPr/>
          </a:p>
          <a:p>
            <a:pPr lvl="3"/>
            <a:endParaRPr/>
          </a:p>
          <a:p>
            <a:pPr lvl="4"/>
            <a:endParaRPr/>
          </a:p>
        </p:txBody>
      </p:sp>
      <p:pic>
        <p:nvPicPr>
          <p:cNvPr id="17" name="Bild" descr="Bild"/>
          <p:cNvPicPr>
            <a:picLocks noChangeAspect="1"/>
          </p:cNvPicPr>
          <p:nvPr/>
        </p:nvPicPr>
        <p:blipFill>
          <a:blip r:embed="rId2"/>
          <a:stretch>
            <a:fillRect/>
          </a:stretch>
        </p:blipFill>
        <p:spPr>
          <a:xfrm>
            <a:off x="-47385" y="2129282"/>
            <a:ext cx="24478769" cy="11576418"/>
          </a:xfrm>
          <a:prstGeom prst="rect">
            <a:avLst/>
          </a:prstGeom>
          <a:ln w="12700">
            <a:miter lim="400000"/>
          </a:ln>
        </p:spPr>
      </p:pic>
      <p:pic>
        <p:nvPicPr>
          <p:cNvPr id="18" name="digi-Logo.png" descr="digi-Logo.png"/>
          <p:cNvPicPr>
            <a:picLocks noChangeAspect="1"/>
          </p:cNvPicPr>
          <p:nvPr/>
        </p:nvPicPr>
        <p:blipFill>
          <a:blip r:embed="rId3"/>
          <a:stretch>
            <a:fillRect/>
          </a:stretch>
        </p:blipFill>
        <p:spPr>
          <a:xfrm>
            <a:off x="407946" y="293704"/>
            <a:ext cx="4359127" cy="1489036"/>
          </a:xfrm>
          <a:prstGeom prst="rect">
            <a:avLst/>
          </a:prstGeom>
          <a:ln w="12700">
            <a:miter lim="400000"/>
          </a:ln>
        </p:spPr>
      </p:pic>
      <p:sp>
        <p:nvSpPr>
          <p:cNvPr id="19" name="Foliennummer"/>
          <p:cNvSpPr txBox="1">
            <a:spLocks noGrp="1"/>
          </p:cNvSpPr>
          <p:nvPr>
            <p:ph type="sldNum" sz="quarter" idx="2"/>
          </p:nvPr>
        </p:nvSpPr>
        <p:spPr>
          <a:xfrm>
            <a:off x="11987110" y="12954297"/>
            <a:ext cx="409780" cy="415875"/>
          </a:xfrm>
          <a:prstGeom prst="rect">
            <a:avLst/>
          </a:prstGeom>
        </p:spPr>
        <p:txBody>
          <a:bodyPr lIns="71437" tIns="71437" rIns="71437" bIns="71437"/>
          <a:lstStyle>
            <a:lvl1pPr defTabSz="821531"/>
          </a:lstStyle>
          <a:p>
            <a:fld id="{86CB4B4D-7CA3-9044-876B-883B54F8677D}" type="slidenum">
              <a:t>‹Nr.›</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el">
    <p:spTree>
      <p:nvGrpSpPr>
        <p:cNvPr id="1" name=""/>
        <p:cNvGrpSpPr/>
        <p:nvPr/>
      </p:nvGrpSpPr>
      <p:grpSpPr>
        <a:xfrm>
          <a:off x="0" y="0"/>
          <a:ext cx="0" cy="0"/>
          <a:chOff x="0" y="0"/>
          <a:chExt cx="0" cy="0"/>
        </a:xfrm>
      </p:grpSpPr>
      <p:sp>
        <p:nvSpPr>
          <p:cNvPr id="26" name="Titel der Präsentation"/>
          <p:cNvSpPr txBox="1">
            <a:spLocks noGrp="1"/>
          </p:cNvSpPr>
          <p:nvPr>
            <p:ph type="title" hasCustomPrompt="1"/>
          </p:nvPr>
        </p:nvSpPr>
        <p:spPr>
          <a:prstGeom prst="rect">
            <a:avLst/>
          </a:prstGeom>
        </p:spPr>
        <p:txBody>
          <a:bodyPr/>
          <a:lstStyle/>
          <a:p>
            <a:r>
              <a:t>Titel der Präsentation</a:t>
            </a:r>
          </a:p>
        </p:txBody>
      </p:sp>
      <p:sp>
        <p:nvSpPr>
          <p:cNvPr id="27"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el der Präsentation"/>
          <p:cNvSpPr txBox="1">
            <a:spLocks noGrp="1"/>
          </p:cNvSpPr>
          <p:nvPr>
            <p:ph type="title" hasCustomPrompt="1"/>
          </p:nvPr>
        </p:nvSpPr>
        <p:spPr>
          <a:xfrm>
            <a:off x="6798610" y="8132265"/>
            <a:ext cx="12026276" cy="408171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Titel der Präsentation</a:t>
            </a:r>
          </a:p>
        </p:txBody>
      </p:sp>
      <p:pic>
        <p:nvPicPr>
          <p:cNvPr id="3" name="digi-Logo.png" descr="digi-Logo.png"/>
          <p:cNvPicPr>
            <a:picLocks noChangeAspect="1"/>
          </p:cNvPicPr>
          <p:nvPr/>
        </p:nvPicPr>
        <p:blipFill>
          <a:blip r:embed="rId4"/>
          <a:stretch>
            <a:fillRect/>
          </a:stretch>
        </p:blipFill>
        <p:spPr>
          <a:xfrm>
            <a:off x="6868410" y="2872113"/>
            <a:ext cx="10647180" cy="3636973"/>
          </a:xfrm>
          <a:prstGeom prst="rect">
            <a:avLst/>
          </a:prstGeom>
          <a:ln w="12700">
            <a:miter lim="400000"/>
          </a:ln>
        </p:spPr>
      </p:pic>
      <p:sp>
        <p:nvSpPr>
          <p:cNvPr id="4" name="Linie"/>
          <p:cNvSpPr/>
          <p:nvPr/>
        </p:nvSpPr>
        <p:spPr>
          <a:xfrm>
            <a:off x="6178862" y="7399791"/>
            <a:ext cx="12026276" cy="1"/>
          </a:xfrm>
          <a:prstGeom prst="line">
            <a:avLst/>
          </a:prstGeom>
          <a:ln w="25400">
            <a:solidFill>
              <a:srgbClr val="000000"/>
            </a:solidFill>
            <a:miter lim="400000"/>
          </a:ln>
        </p:spPr>
        <p:txBody>
          <a:bodyPr lIns="71437" tIns="71437" rIns="71437" bIns="71437" anchor="ctr"/>
          <a:lstStyle/>
          <a:p>
            <a:pPr>
              <a:defRPr sz="4200" b="0">
                <a:latin typeface="+mn-lt"/>
                <a:ea typeface="+mn-ea"/>
                <a:cs typeface="+mn-cs"/>
                <a:sym typeface="Helvetica Neue"/>
              </a:defRPr>
            </a:pPr>
            <a:endParaRPr/>
          </a:p>
        </p:txBody>
      </p:sp>
      <p:sp>
        <p:nvSpPr>
          <p:cNvPr id="5" name="Juni 2020 © PIKAS pikas.dzlm.de"/>
          <p:cNvSpPr txBox="1"/>
          <p:nvPr/>
        </p:nvSpPr>
        <p:spPr>
          <a:xfrm>
            <a:off x="10179322" y="12751190"/>
            <a:ext cx="4324500" cy="1219201"/>
          </a:xfrm>
          <a:prstGeom prst="rect">
            <a:avLst/>
          </a:prstGeom>
          <a:ln w="127000">
            <a:solidFill>
              <a:srgbClr val="FFFFFF"/>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190500" tIns="190500" rIns="190500" bIns="190500" anchor="ctr">
            <a:normAutofit/>
          </a:bodyPr>
          <a:lstStyle/>
          <a:p>
            <a:pPr defTabSz="457200">
              <a:lnSpc>
                <a:spcPts val="5300"/>
              </a:lnSpc>
              <a:spcBef>
                <a:spcPts val="0"/>
              </a:spcBef>
              <a:defRPr sz="2000" b="0">
                <a:latin typeface="OpenSans-Regular"/>
                <a:ea typeface="OpenSans-Regular"/>
                <a:cs typeface="OpenSans-Regular"/>
                <a:sym typeface="OpenSans-Regular"/>
              </a:defRPr>
            </a:pPr>
            <a:r>
              <a:t>Juni 2020 © PIKAS</a:t>
            </a:r>
            <a:r>
              <a:rPr b="1" i="1">
                <a:latin typeface="OpenSans-BoldItalic"/>
                <a:ea typeface="OpenSans-BoldItalic"/>
                <a:cs typeface="OpenSans-BoldItalic"/>
                <a:sym typeface="OpenSans-BoldItalic"/>
              </a:rPr>
              <a:t> </a:t>
            </a:r>
            <a:r>
              <a:t>pikas.dzlm.de</a:t>
            </a:r>
            <a:endParaRPr i="1">
              <a:latin typeface="OpenSans-Italic"/>
              <a:ea typeface="OpenSans-Italic"/>
              <a:cs typeface="OpenSans-Italic"/>
              <a:sym typeface="OpenSans-Italic"/>
            </a:endParaRPr>
          </a:p>
        </p:txBody>
      </p:sp>
      <p:sp>
        <p:nvSpPr>
          <p:cNvPr id="6" name="Textebene 1…"/>
          <p:cNvSpPr txBox="1">
            <a:spLocks noGrp="1"/>
          </p:cNvSpPr>
          <p:nvPr>
            <p:ph type="body" idx="1" hasCustomPrompt="1"/>
          </p:nvPr>
        </p:nvSpPr>
        <p:spPr>
          <a:xfrm>
            <a:off x="1201342" y="7223190"/>
            <a:ext cx="21971001" cy="1905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Präsentationsuntertitel</a:t>
            </a:r>
          </a:p>
          <a:p>
            <a:pPr lvl="1"/>
            <a:endParaRPr/>
          </a:p>
          <a:p>
            <a:pPr lvl="2"/>
            <a:endParaRPr/>
          </a:p>
          <a:p>
            <a:pPr lvl="3"/>
            <a:endParaRPr/>
          </a:p>
          <a:p>
            <a:pPr lvl="4"/>
            <a:endParaRPr/>
          </a:p>
        </p:txBody>
      </p:sp>
      <p:sp>
        <p:nvSpPr>
          <p:cNvPr id="7" name="Foliennummer"/>
          <p:cNvSpPr txBox="1">
            <a:spLocks noGrp="1"/>
          </p:cNvSpPr>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algn="ctr" defTabSz="584200">
              <a:lnSpc>
                <a:spcPct val="100000"/>
              </a:lnSpc>
              <a:spcBef>
                <a:spcPts val="0"/>
              </a:spcBef>
              <a:defRPr sz="1800" b="0">
                <a:latin typeface="+mn-lt"/>
                <a:ea typeface="+mn-ea"/>
                <a:cs typeface="+mn-cs"/>
                <a:sym typeface="Helvetica Neue"/>
              </a:defRPr>
            </a:lvl1pPr>
          </a:lstStyle>
          <a:p>
            <a:fld id="{86CB4B4D-7CA3-9044-876B-883B54F8677D}" type="slidenum">
              <a:t>‹Nr.›</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ransition spd="med"/>
  <p:txStyles>
    <p:titleStyle>
      <a:lvl1pPr marL="0" marR="0" indent="0" algn="l" defTabSz="2438338" latinLnBrk="0">
        <a:lnSpc>
          <a:spcPct val="80000"/>
        </a:lnSpc>
        <a:spcBef>
          <a:spcPts val="0"/>
        </a:spcBef>
        <a:spcAft>
          <a:spcPts val="0"/>
        </a:spcAft>
        <a:buClrTx/>
        <a:buSzTx/>
        <a:buFontTx/>
        <a:buNone/>
        <a:tabLst/>
        <a:defRPr sz="8000" b="0" i="0" u="none" strike="noStrike" cap="none" spc="-159" baseline="0">
          <a:solidFill>
            <a:srgbClr val="000000"/>
          </a:solidFill>
          <a:uFillTx/>
          <a:latin typeface="Roboto Medium"/>
          <a:ea typeface="Roboto Medium"/>
          <a:cs typeface="Roboto Medium"/>
          <a:sym typeface="Roboto Medium"/>
        </a:defRPr>
      </a:lvl1pPr>
      <a:lvl2pPr marL="0" marR="0" indent="0" algn="l" defTabSz="2438338" latinLnBrk="0">
        <a:lnSpc>
          <a:spcPct val="80000"/>
        </a:lnSpc>
        <a:spcBef>
          <a:spcPts val="0"/>
        </a:spcBef>
        <a:spcAft>
          <a:spcPts val="0"/>
        </a:spcAft>
        <a:buClrTx/>
        <a:buSzTx/>
        <a:buFontTx/>
        <a:buNone/>
        <a:tabLst/>
        <a:defRPr sz="8000" b="0" i="0" u="none" strike="noStrike" cap="none" spc="-159" baseline="0">
          <a:solidFill>
            <a:srgbClr val="000000"/>
          </a:solidFill>
          <a:uFillTx/>
          <a:latin typeface="Roboto Medium"/>
          <a:ea typeface="Roboto Medium"/>
          <a:cs typeface="Roboto Medium"/>
          <a:sym typeface="Roboto Medium"/>
        </a:defRPr>
      </a:lvl2pPr>
      <a:lvl3pPr marL="0" marR="0" indent="0" algn="l" defTabSz="2438338" latinLnBrk="0">
        <a:lnSpc>
          <a:spcPct val="80000"/>
        </a:lnSpc>
        <a:spcBef>
          <a:spcPts val="0"/>
        </a:spcBef>
        <a:spcAft>
          <a:spcPts val="0"/>
        </a:spcAft>
        <a:buClrTx/>
        <a:buSzTx/>
        <a:buFontTx/>
        <a:buNone/>
        <a:tabLst/>
        <a:defRPr sz="8000" b="0" i="0" u="none" strike="noStrike" cap="none" spc="-159" baseline="0">
          <a:solidFill>
            <a:srgbClr val="000000"/>
          </a:solidFill>
          <a:uFillTx/>
          <a:latin typeface="Roboto Medium"/>
          <a:ea typeface="Roboto Medium"/>
          <a:cs typeface="Roboto Medium"/>
          <a:sym typeface="Roboto Medium"/>
        </a:defRPr>
      </a:lvl3pPr>
      <a:lvl4pPr marL="0" marR="0" indent="0" algn="l" defTabSz="2438338" latinLnBrk="0">
        <a:lnSpc>
          <a:spcPct val="80000"/>
        </a:lnSpc>
        <a:spcBef>
          <a:spcPts val="0"/>
        </a:spcBef>
        <a:spcAft>
          <a:spcPts val="0"/>
        </a:spcAft>
        <a:buClrTx/>
        <a:buSzTx/>
        <a:buFontTx/>
        <a:buNone/>
        <a:tabLst/>
        <a:defRPr sz="8000" b="0" i="0" u="none" strike="noStrike" cap="none" spc="-159" baseline="0">
          <a:solidFill>
            <a:srgbClr val="000000"/>
          </a:solidFill>
          <a:uFillTx/>
          <a:latin typeface="Roboto Medium"/>
          <a:ea typeface="Roboto Medium"/>
          <a:cs typeface="Roboto Medium"/>
          <a:sym typeface="Roboto Medium"/>
        </a:defRPr>
      </a:lvl4pPr>
      <a:lvl5pPr marL="0" marR="0" indent="0" algn="l" defTabSz="2438338" latinLnBrk="0">
        <a:lnSpc>
          <a:spcPct val="80000"/>
        </a:lnSpc>
        <a:spcBef>
          <a:spcPts val="0"/>
        </a:spcBef>
        <a:spcAft>
          <a:spcPts val="0"/>
        </a:spcAft>
        <a:buClrTx/>
        <a:buSzTx/>
        <a:buFontTx/>
        <a:buNone/>
        <a:tabLst/>
        <a:defRPr sz="8000" b="0" i="0" u="none" strike="noStrike" cap="none" spc="-159" baseline="0">
          <a:solidFill>
            <a:srgbClr val="000000"/>
          </a:solidFill>
          <a:uFillTx/>
          <a:latin typeface="Roboto Medium"/>
          <a:ea typeface="Roboto Medium"/>
          <a:cs typeface="Roboto Medium"/>
          <a:sym typeface="Roboto Medium"/>
        </a:defRPr>
      </a:lvl5pPr>
      <a:lvl6pPr marL="0" marR="0" indent="0" algn="l" defTabSz="2438338" latinLnBrk="0">
        <a:lnSpc>
          <a:spcPct val="80000"/>
        </a:lnSpc>
        <a:spcBef>
          <a:spcPts val="0"/>
        </a:spcBef>
        <a:spcAft>
          <a:spcPts val="0"/>
        </a:spcAft>
        <a:buClrTx/>
        <a:buSzTx/>
        <a:buFontTx/>
        <a:buNone/>
        <a:tabLst/>
        <a:defRPr sz="8000" b="0" i="0" u="none" strike="noStrike" cap="none" spc="-159" baseline="0">
          <a:solidFill>
            <a:srgbClr val="000000"/>
          </a:solidFill>
          <a:uFillTx/>
          <a:latin typeface="Roboto Medium"/>
          <a:ea typeface="Roboto Medium"/>
          <a:cs typeface="Roboto Medium"/>
          <a:sym typeface="Roboto Medium"/>
        </a:defRPr>
      </a:lvl6pPr>
      <a:lvl7pPr marL="0" marR="0" indent="0" algn="l" defTabSz="2438338" latinLnBrk="0">
        <a:lnSpc>
          <a:spcPct val="80000"/>
        </a:lnSpc>
        <a:spcBef>
          <a:spcPts val="0"/>
        </a:spcBef>
        <a:spcAft>
          <a:spcPts val="0"/>
        </a:spcAft>
        <a:buClrTx/>
        <a:buSzTx/>
        <a:buFontTx/>
        <a:buNone/>
        <a:tabLst/>
        <a:defRPr sz="8000" b="0" i="0" u="none" strike="noStrike" cap="none" spc="-159" baseline="0">
          <a:solidFill>
            <a:srgbClr val="000000"/>
          </a:solidFill>
          <a:uFillTx/>
          <a:latin typeface="Roboto Medium"/>
          <a:ea typeface="Roboto Medium"/>
          <a:cs typeface="Roboto Medium"/>
          <a:sym typeface="Roboto Medium"/>
        </a:defRPr>
      </a:lvl7pPr>
      <a:lvl8pPr marL="0" marR="0" indent="0" algn="l" defTabSz="2438338" latinLnBrk="0">
        <a:lnSpc>
          <a:spcPct val="80000"/>
        </a:lnSpc>
        <a:spcBef>
          <a:spcPts val="0"/>
        </a:spcBef>
        <a:spcAft>
          <a:spcPts val="0"/>
        </a:spcAft>
        <a:buClrTx/>
        <a:buSzTx/>
        <a:buFontTx/>
        <a:buNone/>
        <a:tabLst/>
        <a:defRPr sz="8000" b="0" i="0" u="none" strike="noStrike" cap="none" spc="-159" baseline="0">
          <a:solidFill>
            <a:srgbClr val="000000"/>
          </a:solidFill>
          <a:uFillTx/>
          <a:latin typeface="Roboto Medium"/>
          <a:ea typeface="Roboto Medium"/>
          <a:cs typeface="Roboto Medium"/>
          <a:sym typeface="Roboto Medium"/>
        </a:defRPr>
      </a:lvl8pPr>
      <a:lvl9pPr marL="0" marR="0" indent="0" algn="l" defTabSz="2438338" latinLnBrk="0">
        <a:lnSpc>
          <a:spcPct val="80000"/>
        </a:lnSpc>
        <a:spcBef>
          <a:spcPts val="0"/>
        </a:spcBef>
        <a:spcAft>
          <a:spcPts val="0"/>
        </a:spcAft>
        <a:buClrTx/>
        <a:buSzTx/>
        <a:buFontTx/>
        <a:buNone/>
        <a:tabLst/>
        <a:defRPr sz="8000" b="0" i="0" u="none" strike="noStrike" cap="none" spc="-159" baseline="0">
          <a:solidFill>
            <a:srgbClr val="000000"/>
          </a:solidFill>
          <a:uFillTx/>
          <a:latin typeface="Roboto Medium"/>
          <a:ea typeface="Roboto Medium"/>
          <a:cs typeface="Roboto Medium"/>
          <a:sym typeface="Roboto Medium"/>
        </a:defRPr>
      </a:lvl9pPr>
    </p:titleStyle>
    <p:bodyStyle>
      <a:lvl1pPr marL="0" marR="0" indent="0" algn="l" defTabSz="825500" latinLnBrk="0">
        <a:lnSpc>
          <a:spcPct val="100000"/>
        </a:lnSpc>
        <a:spcBef>
          <a:spcPts val="0"/>
        </a:spcBef>
        <a:spcAft>
          <a:spcPts val="0"/>
        </a:spcAft>
        <a:buClrTx/>
        <a:buSzTx/>
        <a:buFontTx/>
        <a:buNone/>
        <a:tabLst/>
        <a:defRPr sz="5500" b="1" i="0" u="none" strike="noStrike" cap="none" spc="0" baseline="0">
          <a:solidFill>
            <a:srgbClr val="000000"/>
          </a:solidFill>
          <a:uFillTx/>
          <a:latin typeface="+mn-lt"/>
          <a:ea typeface="+mn-ea"/>
          <a:cs typeface="+mn-cs"/>
          <a:sym typeface="Helvetica Neue"/>
        </a:defRPr>
      </a:lvl1pPr>
      <a:lvl2pPr marL="0" marR="0" indent="0" algn="l" defTabSz="825500" latinLnBrk="0">
        <a:lnSpc>
          <a:spcPct val="100000"/>
        </a:lnSpc>
        <a:spcBef>
          <a:spcPts val="0"/>
        </a:spcBef>
        <a:spcAft>
          <a:spcPts val="0"/>
        </a:spcAft>
        <a:buClrTx/>
        <a:buSzTx/>
        <a:buFontTx/>
        <a:buNone/>
        <a:tabLst/>
        <a:defRPr sz="5500" b="1" i="0" u="none" strike="noStrike" cap="none" spc="0" baseline="0">
          <a:solidFill>
            <a:srgbClr val="000000"/>
          </a:solidFill>
          <a:uFillTx/>
          <a:latin typeface="+mn-lt"/>
          <a:ea typeface="+mn-ea"/>
          <a:cs typeface="+mn-cs"/>
          <a:sym typeface="Helvetica Neue"/>
        </a:defRPr>
      </a:lvl2pPr>
      <a:lvl3pPr marL="0" marR="0" indent="0" algn="l" defTabSz="825500" latinLnBrk="0">
        <a:lnSpc>
          <a:spcPct val="100000"/>
        </a:lnSpc>
        <a:spcBef>
          <a:spcPts val="0"/>
        </a:spcBef>
        <a:spcAft>
          <a:spcPts val="0"/>
        </a:spcAft>
        <a:buClrTx/>
        <a:buSzTx/>
        <a:buFontTx/>
        <a:buNone/>
        <a:tabLst/>
        <a:defRPr sz="5500" b="1" i="0" u="none" strike="noStrike" cap="none" spc="0" baseline="0">
          <a:solidFill>
            <a:srgbClr val="000000"/>
          </a:solidFill>
          <a:uFillTx/>
          <a:latin typeface="+mn-lt"/>
          <a:ea typeface="+mn-ea"/>
          <a:cs typeface="+mn-cs"/>
          <a:sym typeface="Helvetica Neue"/>
        </a:defRPr>
      </a:lvl3pPr>
      <a:lvl4pPr marL="0" marR="0" indent="0" algn="l" defTabSz="825500" latinLnBrk="0">
        <a:lnSpc>
          <a:spcPct val="100000"/>
        </a:lnSpc>
        <a:spcBef>
          <a:spcPts val="0"/>
        </a:spcBef>
        <a:spcAft>
          <a:spcPts val="0"/>
        </a:spcAft>
        <a:buClrTx/>
        <a:buSzTx/>
        <a:buFontTx/>
        <a:buNone/>
        <a:tabLst/>
        <a:defRPr sz="5500" b="1" i="0" u="none" strike="noStrike" cap="none" spc="0" baseline="0">
          <a:solidFill>
            <a:srgbClr val="000000"/>
          </a:solidFill>
          <a:uFillTx/>
          <a:latin typeface="+mn-lt"/>
          <a:ea typeface="+mn-ea"/>
          <a:cs typeface="+mn-cs"/>
          <a:sym typeface="Helvetica Neue"/>
        </a:defRPr>
      </a:lvl4pPr>
      <a:lvl5pPr marL="0" marR="0" indent="0" algn="l" defTabSz="825500" latinLnBrk="0">
        <a:lnSpc>
          <a:spcPct val="100000"/>
        </a:lnSpc>
        <a:spcBef>
          <a:spcPts val="0"/>
        </a:spcBef>
        <a:spcAft>
          <a:spcPts val="0"/>
        </a:spcAft>
        <a:buClrTx/>
        <a:buSzTx/>
        <a:buFontTx/>
        <a:buNone/>
        <a:tabLst/>
        <a:defRPr sz="5500" b="1" i="0" u="none" strike="noStrike" cap="none" spc="0" baseline="0">
          <a:solidFill>
            <a:srgbClr val="000000"/>
          </a:solidFill>
          <a:uFillTx/>
          <a:latin typeface="+mn-lt"/>
          <a:ea typeface="+mn-ea"/>
          <a:cs typeface="+mn-cs"/>
          <a:sym typeface="Helvetica Neue"/>
        </a:defRPr>
      </a:lvl5pPr>
      <a:lvl6pPr marL="0" marR="0" indent="0" algn="l" defTabSz="825500" latinLnBrk="0">
        <a:lnSpc>
          <a:spcPct val="100000"/>
        </a:lnSpc>
        <a:spcBef>
          <a:spcPts val="0"/>
        </a:spcBef>
        <a:spcAft>
          <a:spcPts val="0"/>
        </a:spcAft>
        <a:buClrTx/>
        <a:buSzTx/>
        <a:buFontTx/>
        <a:buNone/>
        <a:tabLst/>
        <a:defRPr sz="5500" b="1" i="0" u="none" strike="noStrike" cap="none" spc="0" baseline="0">
          <a:solidFill>
            <a:srgbClr val="000000"/>
          </a:solidFill>
          <a:uFillTx/>
          <a:latin typeface="+mn-lt"/>
          <a:ea typeface="+mn-ea"/>
          <a:cs typeface="+mn-cs"/>
          <a:sym typeface="Helvetica Neue"/>
        </a:defRPr>
      </a:lvl6pPr>
      <a:lvl7pPr marL="0" marR="0" indent="0" algn="l" defTabSz="825500" latinLnBrk="0">
        <a:lnSpc>
          <a:spcPct val="100000"/>
        </a:lnSpc>
        <a:spcBef>
          <a:spcPts val="0"/>
        </a:spcBef>
        <a:spcAft>
          <a:spcPts val="0"/>
        </a:spcAft>
        <a:buClrTx/>
        <a:buSzTx/>
        <a:buFontTx/>
        <a:buNone/>
        <a:tabLst/>
        <a:defRPr sz="5500" b="1" i="0" u="none" strike="noStrike" cap="none" spc="0" baseline="0">
          <a:solidFill>
            <a:srgbClr val="000000"/>
          </a:solidFill>
          <a:uFillTx/>
          <a:latin typeface="+mn-lt"/>
          <a:ea typeface="+mn-ea"/>
          <a:cs typeface="+mn-cs"/>
          <a:sym typeface="Helvetica Neue"/>
        </a:defRPr>
      </a:lvl7pPr>
      <a:lvl8pPr marL="0" marR="0" indent="0" algn="l" defTabSz="825500" latinLnBrk="0">
        <a:lnSpc>
          <a:spcPct val="100000"/>
        </a:lnSpc>
        <a:spcBef>
          <a:spcPts val="0"/>
        </a:spcBef>
        <a:spcAft>
          <a:spcPts val="0"/>
        </a:spcAft>
        <a:buClrTx/>
        <a:buSzTx/>
        <a:buFontTx/>
        <a:buNone/>
        <a:tabLst/>
        <a:defRPr sz="5500" b="1" i="0" u="none" strike="noStrike" cap="none" spc="0" baseline="0">
          <a:solidFill>
            <a:srgbClr val="000000"/>
          </a:solidFill>
          <a:uFillTx/>
          <a:latin typeface="+mn-lt"/>
          <a:ea typeface="+mn-ea"/>
          <a:cs typeface="+mn-cs"/>
          <a:sym typeface="Helvetica Neue"/>
        </a:defRPr>
      </a:lvl8pPr>
      <a:lvl9pPr marL="0" marR="0" indent="0" algn="l" defTabSz="825500" latinLnBrk="0">
        <a:lnSpc>
          <a:spcPct val="100000"/>
        </a:lnSpc>
        <a:spcBef>
          <a:spcPts val="0"/>
        </a:spcBef>
        <a:spcAft>
          <a:spcPts val="0"/>
        </a:spcAft>
        <a:buClrTx/>
        <a:buSzTx/>
        <a:buFontTx/>
        <a:buNone/>
        <a:tabLst/>
        <a:defRPr sz="5500" b="1" i="0" u="none" strike="noStrike" cap="none" spc="0" baseline="0">
          <a:solidFill>
            <a:srgbClr val="000000"/>
          </a:solidFill>
          <a:uFillTx/>
          <a:latin typeface="+mn-lt"/>
          <a:ea typeface="+mn-ea"/>
          <a:cs typeface="+mn-cs"/>
          <a:sym typeface="Helvetica Neue"/>
        </a:defRPr>
      </a:lvl9pPr>
    </p:bodyStyle>
    <p:otherStyle>
      <a:lvl1pPr marL="0" marR="0" indent="0" algn="ctr" defTabSz="58420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1pPr>
      <a:lvl2pPr marL="0" marR="0" indent="0" algn="ctr" defTabSz="58420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2pPr>
      <a:lvl3pPr marL="0" marR="0" indent="0" algn="ctr" defTabSz="58420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3pPr>
      <a:lvl4pPr marL="0" marR="0" indent="0" algn="ctr" defTabSz="58420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4pPr>
      <a:lvl5pPr marL="0" marR="0" indent="0" algn="ctr" defTabSz="58420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5pPr>
      <a:lvl6pPr marL="0" marR="0" indent="0" algn="ctr" defTabSz="58420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6pPr>
      <a:lvl7pPr marL="0" marR="0" indent="0" algn="ctr" defTabSz="58420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7pPr>
      <a:lvl8pPr marL="0" marR="0" indent="0" algn="ctr" defTabSz="58420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8pPr>
      <a:lvl9pPr marL="0" marR="0" indent="0" algn="ctr" defTabSz="58420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Linie"/>
          <p:cNvSpPr/>
          <p:nvPr/>
        </p:nvSpPr>
        <p:spPr>
          <a:xfrm>
            <a:off x="6178862" y="7439173"/>
            <a:ext cx="12026276" cy="1"/>
          </a:xfrm>
          <a:prstGeom prst="line">
            <a:avLst/>
          </a:prstGeom>
          <a:ln w="25400">
            <a:solidFill>
              <a:srgbClr val="000000"/>
            </a:solidFill>
            <a:miter lim="400000"/>
          </a:ln>
        </p:spPr>
        <p:txBody>
          <a:bodyPr lIns="71437" tIns="71437" rIns="71437" bIns="71437" anchor="ctr"/>
          <a:lstStyle/>
          <a:p>
            <a:pPr>
              <a:defRPr sz="4200" b="0">
                <a:latin typeface="+mn-lt"/>
                <a:ea typeface="+mn-ea"/>
                <a:cs typeface="+mn-cs"/>
                <a:sym typeface="Helvetica Neue"/>
              </a:defRPr>
            </a:pPr>
            <a:endParaRPr/>
          </a:p>
        </p:txBody>
      </p:sp>
      <p:sp>
        <p:nvSpPr>
          <p:cNvPr id="37" name="Zentrale arithmetische Themen…"/>
          <p:cNvSpPr txBox="1"/>
          <p:nvPr/>
        </p:nvSpPr>
        <p:spPr>
          <a:xfrm>
            <a:off x="4074023" y="8369259"/>
            <a:ext cx="16235954" cy="408171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pPr algn="ctr" defTabSz="2438338">
              <a:lnSpc>
                <a:spcPct val="120000"/>
              </a:lnSpc>
              <a:spcBef>
                <a:spcPts val="0"/>
              </a:spcBef>
              <a:defRPr sz="8000" b="0" spc="-159">
                <a:latin typeface="Roboto Medium"/>
                <a:ea typeface="Roboto Medium"/>
                <a:cs typeface="Roboto Medium"/>
                <a:sym typeface="Roboto Medium"/>
              </a:defRPr>
            </a:pPr>
            <a:r>
              <a:t>Zentrale arithmetische Themen</a:t>
            </a:r>
          </a:p>
          <a:p>
            <a:pPr algn="ctr" defTabSz="2438338">
              <a:lnSpc>
                <a:spcPct val="120000"/>
              </a:lnSpc>
              <a:spcBef>
                <a:spcPts val="0"/>
              </a:spcBef>
              <a:defRPr sz="8000" b="0" spc="-159">
                <a:latin typeface="Roboto Medium"/>
                <a:ea typeface="Roboto Medium"/>
                <a:cs typeface="Roboto Medium"/>
                <a:sym typeface="Roboto Medium"/>
              </a:defRPr>
            </a:pPr>
            <a:r>
              <a:t>Jahrgang 2</a:t>
            </a:r>
          </a:p>
        </p:txBody>
      </p:sp>
      <p:pic>
        <p:nvPicPr>
          <p:cNvPr id="38" name="digi-Logo.png" descr="digi-Logo.png"/>
          <p:cNvPicPr>
            <a:picLocks noChangeAspect="1"/>
          </p:cNvPicPr>
          <p:nvPr/>
        </p:nvPicPr>
        <p:blipFill>
          <a:blip r:embed="rId2"/>
          <a:stretch>
            <a:fillRect/>
          </a:stretch>
        </p:blipFill>
        <p:spPr>
          <a:xfrm>
            <a:off x="6868410" y="2872113"/>
            <a:ext cx="10647180" cy="3636973"/>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Zahlen darstellen"/>
          <p:cNvSpPr txBox="1">
            <a:spLocks noGrp="1"/>
          </p:cNvSpPr>
          <p:nvPr>
            <p:ph type="ctrTitle"/>
          </p:nvPr>
        </p:nvSpPr>
        <p:spPr>
          <a:xfrm>
            <a:off x="5712733" y="156088"/>
            <a:ext cx="18378062" cy="1798638"/>
          </a:xfrm>
          <a:prstGeom prst="rect">
            <a:avLst/>
          </a:prstGeom>
          <a:solidFill>
            <a:srgbClr val="FFFFFF"/>
          </a:solidFill>
        </p:spPr>
        <p:txBody>
          <a:bodyPr lIns="190500" tIns="190500" rIns="190500" bIns="190500" anchor="ctr"/>
          <a:lstStyle>
            <a:lvl1pPr algn="l">
              <a:lnSpc>
                <a:spcPct val="90000"/>
              </a:lnSpc>
              <a:spcBef>
                <a:spcPts val="4500"/>
              </a:spcBef>
              <a:defRPr sz="6000" spc="0">
                <a:solidFill>
                  <a:srgbClr val="000000"/>
                </a:solidFill>
              </a:defRPr>
            </a:lvl1pPr>
          </a:lstStyle>
          <a:p>
            <a:r>
              <a:t>Zahlen darstellen</a:t>
            </a:r>
          </a:p>
        </p:txBody>
      </p:sp>
      <p:sp>
        <p:nvSpPr>
          <p:cNvPr id="193" name="Aufgabe: Suche dir eine Zahl aus und nimm sie unter die Lupe."/>
          <p:cNvSpPr txBox="1"/>
          <p:nvPr/>
        </p:nvSpPr>
        <p:spPr>
          <a:xfrm>
            <a:off x="362936" y="2367643"/>
            <a:ext cx="20501838" cy="1143001"/>
          </a:xfrm>
          <a:prstGeom prst="rect">
            <a:avLst/>
          </a:prstGeom>
          <a:solidFill>
            <a:srgbClr val="A0030F"/>
          </a:solidFill>
          <a:ln w="114300">
            <a:solidFill>
              <a:srgbClr val="FFFFFF"/>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normAutofit/>
          </a:bodyPr>
          <a:lstStyle>
            <a:lvl1pPr algn="ctr" defTabSz="693419">
              <a:lnSpc>
                <a:spcPct val="100000"/>
              </a:lnSpc>
              <a:spcBef>
                <a:spcPts val="0"/>
              </a:spcBef>
              <a:defRPr sz="5040">
                <a:solidFill>
                  <a:srgbClr val="FFFFFF"/>
                </a:solidFill>
              </a:defRPr>
            </a:lvl1pPr>
          </a:lstStyle>
          <a:p>
            <a:r>
              <a:t>Aufgabe: Suche dir eine Zahl aus und nimm sie unter die Lupe.</a:t>
            </a:r>
          </a:p>
        </p:txBody>
      </p:sp>
      <p:pic>
        <p:nvPicPr>
          <p:cNvPr id="194" name="Bildschirmfoto 2021-01-12 um 11.31.22.png" descr="Bildschirmfoto 2021-01-12 um 11.31.22.png"/>
          <p:cNvPicPr>
            <a:picLocks noChangeAspect="1"/>
          </p:cNvPicPr>
          <p:nvPr/>
        </p:nvPicPr>
        <p:blipFill>
          <a:blip r:embed="rId3"/>
          <a:stretch>
            <a:fillRect/>
          </a:stretch>
        </p:blipFill>
        <p:spPr>
          <a:xfrm>
            <a:off x="4866907" y="3561389"/>
            <a:ext cx="13411953" cy="9493974"/>
          </a:xfrm>
          <a:prstGeom prst="rect">
            <a:avLst/>
          </a:prstGeom>
          <a:ln w="12700">
            <a:miter lim="400000"/>
          </a:ln>
        </p:spPr>
      </p:pic>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 name="Zahlen darstellen"/>
          <p:cNvSpPr txBox="1">
            <a:spLocks noGrp="1"/>
          </p:cNvSpPr>
          <p:nvPr>
            <p:ph type="ctrTitle"/>
          </p:nvPr>
        </p:nvSpPr>
        <p:spPr>
          <a:xfrm>
            <a:off x="5712733" y="156088"/>
            <a:ext cx="18378062" cy="1798638"/>
          </a:xfrm>
          <a:prstGeom prst="rect">
            <a:avLst/>
          </a:prstGeom>
          <a:solidFill>
            <a:srgbClr val="FFFFFF"/>
          </a:solidFill>
        </p:spPr>
        <p:txBody>
          <a:bodyPr lIns="190500" tIns="190500" rIns="190500" bIns="190500" anchor="ctr"/>
          <a:lstStyle>
            <a:lvl1pPr algn="l">
              <a:lnSpc>
                <a:spcPct val="90000"/>
              </a:lnSpc>
              <a:spcBef>
                <a:spcPts val="4500"/>
              </a:spcBef>
              <a:defRPr sz="6000" spc="0">
                <a:solidFill>
                  <a:srgbClr val="000000"/>
                </a:solidFill>
              </a:defRPr>
            </a:lvl1pPr>
          </a:lstStyle>
          <a:p>
            <a:r>
              <a:t>Zahlen darstellen</a:t>
            </a:r>
          </a:p>
        </p:txBody>
      </p:sp>
      <p:sp>
        <p:nvSpPr>
          <p:cNvPr id="199" name="Wir sprechen über eure Zahlen"/>
          <p:cNvSpPr txBox="1"/>
          <p:nvPr/>
        </p:nvSpPr>
        <p:spPr>
          <a:xfrm>
            <a:off x="508079" y="2570999"/>
            <a:ext cx="10269325" cy="1143001"/>
          </a:xfrm>
          <a:prstGeom prst="rect">
            <a:avLst/>
          </a:prstGeom>
          <a:solidFill>
            <a:srgbClr val="044D84"/>
          </a:solidFill>
          <a:ln w="114300">
            <a:solidFill>
              <a:srgbClr val="FFFFFF"/>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normAutofit/>
          </a:bodyPr>
          <a:lstStyle>
            <a:lvl1pPr algn="ctr" defTabSz="693419">
              <a:lnSpc>
                <a:spcPct val="100000"/>
              </a:lnSpc>
              <a:spcBef>
                <a:spcPts val="0"/>
              </a:spcBef>
              <a:defRPr sz="5040">
                <a:solidFill>
                  <a:srgbClr val="FFFFFF"/>
                </a:solidFill>
              </a:defRPr>
            </a:lvl1pPr>
          </a:lstStyle>
          <a:p>
            <a:r>
              <a:t>Wir sprechen über eure Zahlen</a:t>
            </a:r>
          </a:p>
        </p:txBody>
      </p:sp>
      <p:grpSp>
        <p:nvGrpSpPr>
          <p:cNvPr id="202" name="Gruppieren"/>
          <p:cNvGrpSpPr/>
          <p:nvPr/>
        </p:nvGrpSpPr>
        <p:grpSpPr>
          <a:xfrm>
            <a:off x="1633610" y="8257523"/>
            <a:ext cx="1907800" cy="2291363"/>
            <a:chOff x="0" y="0"/>
            <a:chExt cx="1907798" cy="2291362"/>
          </a:xfrm>
        </p:grpSpPr>
        <p:sp>
          <p:nvSpPr>
            <p:cNvPr id="200" name="Rechteck"/>
            <p:cNvSpPr/>
            <p:nvPr/>
          </p:nvSpPr>
          <p:spPr>
            <a:xfrm>
              <a:off x="57691" y="0"/>
              <a:ext cx="1793325" cy="229136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201" name="Rechteck"/>
            <p:cNvSpPr txBox="1"/>
            <p:nvPr/>
          </p:nvSpPr>
          <p:spPr>
            <a:xfrm>
              <a:off x="0" y="56273"/>
              <a:ext cx="1907799" cy="2178817"/>
            </a:xfrm>
            <a:prstGeom prst="rect">
              <a:avLst/>
            </a:prstGeom>
            <a:noFill/>
            <a:ln w="12700" cap="flat">
              <a:noFill/>
              <a:miter lim="400000"/>
            </a:ln>
            <a:effectLst/>
          </p:spPr>
          <p:txBody>
            <a:bodyPr wrap="square" lIns="71437" tIns="71437" rIns="71437" bIns="71437" numCol="1" anchor="ctr">
              <a:noAutofit/>
            </a:bodyPr>
            <a:lstStyle/>
            <a:p>
              <a:pPr algn="ctr">
                <a:defRPr sz="10000"/>
              </a:pPr>
              <a:endParaRPr/>
            </a:p>
          </p:txBody>
        </p:sp>
      </p:grpSp>
      <p:grpSp>
        <p:nvGrpSpPr>
          <p:cNvPr id="205" name="Gruppieren"/>
          <p:cNvGrpSpPr/>
          <p:nvPr/>
        </p:nvGrpSpPr>
        <p:grpSpPr>
          <a:xfrm>
            <a:off x="4842331" y="8257523"/>
            <a:ext cx="1907800" cy="2291363"/>
            <a:chOff x="0" y="0"/>
            <a:chExt cx="1907798" cy="2291362"/>
          </a:xfrm>
        </p:grpSpPr>
        <p:sp>
          <p:nvSpPr>
            <p:cNvPr id="203" name="Rechteck"/>
            <p:cNvSpPr/>
            <p:nvPr/>
          </p:nvSpPr>
          <p:spPr>
            <a:xfrm>
              <a:off x="57691" y="0"/>
              <a:ext cx="1793325" cy="229136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204" name="Rechteck"/>
            <p:cNvSpPr txBox="1"/>
            <p:nvPr/>
          </p:nvSpPr>
          <p:spPr>
            <a:xfrm>
              <a:off x="0" y="56273"/>
              <a:ext cx="1907799" cy="2178817"/>
            </a:xfrm>
            <a:prstGeom prst="rect">
              <a:avLst/>
            </a:prstGeom>
            <a:noFill/>
            <a:ln w="12700" cap="flat">
              <a:noFill/>
              <a:miter lim="400000"/>
            </a:ln>
            <a:effectLst/>
          </p:spPr>
          <p:txBody>
            <a:bodyPr wrap="square" lIns="71437" tIns="71437" rIns="71437" bIns="71437" numCol="1" anchor="ctr">
              <a:noAutofit/>
            </a:bodyPr>
            <a:lstStyle/>
            <a:p>
              <a:pPr algn="ctr">
                <a:defRPr sz="10000"/>
              </a:pPr>
              <a:endParaRPr/>
            </a:p>
          </p:txBody>
        </p:sp>
      </p:grpSp>
      <p:grpSp>
        <p:nvGrpSpPr>
          <p:cNvPr id="208" name="Gruppieren"/>
          <p:cNvGrpSpPr/>
          <p:nvPr/>
        </p:nvGrpSpPr>
        <p:grpSpPr>
          <a:xfrm>
            <a:off x="8002389" y="8257523"/>
            <a:ext cx="1907799" cy="2291363"/>
            <a:chOff x="0" y="0"/>
            <a:chExt cx="1907798" cy="2291362"/>
          </a:xfrm>
        </p:grpSpPr>
        <p:sp>
          <p:nvSpPr>
            <p:cNvPr id="206" name="Rechteck"/>
            <p:cNvSpPr/>
            <p:nvPr/>
          </p:nvSpPr>
          <p:spPr>
            <a:xfrm>
              <a:off x="57691" y="0"/>
              <a:ext cx="1793325" cy="229136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207" name="Rechteck"/>
            <p:cNvSpPr txBox="1"/>
            <p:nvPr/>
          </p:nvSpPr>
          <p:spPr>
            <a:xfrm>
              <a:off x="0" y="56273"/>
              <a:ext cx="1907799" cy="2178817"/>
            </a:xfrm>
            <a:prstGeom prst="rect">
              <a:avLst/>
            </a:prstGeom>
            <a:noFill/>
            <a:ln w="12700" cap="flat">
              <a:noFill/>
              <a:miter lim="400000"/>
            </a:ln>
            <a:effectLst/>
          </p:spPr>
          <p:txBody>
            <a:bodyPr wrap="square" lIns="71437" tIns="71437" rIns="71437" bIns="71437" numCol="1" anchor="ctr">
              <a:noAutofit/>
            </a:bodyPr>
            <a:lstStyle/>
            <a:p>
              <a:pPr algn="ctr">
                <a:defRPr sz="10000"/>
              </a:pPr>
              <a:endParaRPr/>
            </a:p>
          </p:txBody>
        </p:sp>
      </p:grpSp>
      <p:grpSp>
        <p:nvGrpSpPr>
          <p:cNvPr id="211" name="Gruppieren"/>
          <p:cNvGrpSpPr/>
          <p:nvPr/>
        </p:nvGrpSpPr>
        <p:grpSpPr>
          <a:xfrm>
            <a:off x="11162447" y="8257523"/>
            <a:ext cx="1907799" cy="2291363"/>
            <a:chOff x="0" y="0"/>
            <a:chExt cx="1907798" cy="2291362"/>
          </a:xfrm>
        </p:grpSpPr>
        <p:sp>
          <p:nvSpPr>
            <p:cNvPr id="209" name="Rechteck"/>
            <p:cNvSpPr/>
            <p:nvPr/>
          </p:nvSpPr>
          <p:spPr>
            <a:xfrm>
              <a:off x="57691" y="0"/>
              <a:ext cx="1793325" cy="229136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210" name="Rechteck"/>
            <p:cNvSpPr txBox="1"/>
            <p:nvPr/>
          </p:nvSpPr>
          <p:spPr>
            <a:xfrm>
              <a:off x="0" y="56273"/>
              <a:ext cx="1907799" cy="2178817"/>
            </a:xfrm>
            <a:prstGeom prst="rect">
              <a:avLst/>
            </a:prstGeom>
            <a:noFill/>
            <a:ln w="12700" cap="flat">
              <a:noFill/>
              <a:miter lim="400000"/>
            </a:ln>
            <a:effectLst/>
          </p:spPr>
          <p:txBody>
            <a:bodyPr wrap="square" lIns="71437" tIns="71437" rIns="71437" bIns="71437" numCol="1" anchor="ctr">
              <a:noAutofit/>
            </a:bodyPr>
            <a:lstStyle/>
            <a:p>
              <a:pPr algn="ctr">
                <a:defRPr sz="10000"/>
              </a:pPr>
              <a:endParaRPr/>
            </a:p>
          </p:txBody>
        </p:sp>
      </p:grpSp>
      <p:grpSp>
        <p:nvGrpSpPr>
          <p:cNvPr id="214" name="Gruppieren"/>
          <p:cNvGrpSpPr/>
          <p:nvPr/>
        </p:nvGrpSpPr>
        <p:grpSpPr>
          <a:xfrm>
            <a:off x="14135185" y="8257523"/>
            <a:ext cx="1907799" cy="2291363"/>
            <a:chOff x="0" y="0"/>
            <a:chExt cx="1907798" cy="2291362"/>
          </a:xfrm>
        </p:grpSpPr>
        <p:sp>
          <p:nvSpPr>
            <p:cNvPr id="212" name="Rechteck"/>
            <p:cNvSpPr/>
            <p:nvPr/>
          </p:nvSpPr>
          <p:spPr>
            <a:xfrm>
              <a:off x="57691" y="0"/>
              <a:ext cx="1793325" cy="229136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213" name="Rechteck"/>
            <p:cNvSpPr txBox="1"/>
            <p:nvPr/>
          </p:nvSpPr>
          <p:spPr>
            <a:xfrm>
              <a:off x="0" y="56273"/>
              <a:ext cx="1907799" cy="2178817"/>
            </a:xfrm>
            <a:prstGeom prst="rect">
              <a:avLst/>
            </a:prstGeom>
            <a:noFill/>
            <a:ln w="12700" cap="flat">
              <a:noFill/>
              <a:miter lim="400000"/>
            </a:ln>
            <a:effectLst/>
          </p:spPr>
          <p:txBody>
            <a:bodyPr wrap="square" lIns="71437" tIns="71437" rIns="71437" bIns="71437" numCol="1" anchor="ctr">
              <a:noAutofit/>
            </a:bodyPr>
            <a:lstStyle/>
            <a:p>
              <a:pPr algn="ctr">
                <a:defRPr sz="10000"/>
              </a:pPr>
              <a:endParaRPr/>
            </a:p>
          </p:txBody>
        </p:sp>
      </p:grpSp>
      <p:grpSp>
        <p:nvGrpSpPr>
          <p:cNvPr id="217" name="Gruppieren"/>
          <p:cNvGrpSpPr/>
          <p:nvPr/>
        </p:nvGrpSpPr>
        <p:grpSpPr>
          <a:xfrm>
            <a:off x="17107923" y="8257523"/>
            <a:ext cx="1907799" cy="2291363"/>
            <a:chOff x="0" y="0"/>
            <a:chExt cx="1907798" cy="2291362"/>
          </a:xfrm>
        </p:grpSpPr>
        <p:sp>
          <p:nvSpPr>
            <p:cNvPr id="215" name="Rechteck"/>
            <p:cNvSpPr/>
            <p:nvPr/>
          </p:nvSpPr>
          <p:spPr>
            <a:xfrm>
              <a:off x="57691" y="0"/>
              <a:ext cx="1793325" cy="229136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216" name="Rechteck"/>
            <p:cNvSpPr txBox="1"/>
            <p:nvPr/>
          </p:nvSpPr>
          <p:spPr>
            <a:xfrm>
              <a:off x="0" y="56273"/>
              <a:ext cx="1907799" cy="2178817"/>
            </a:xfrm>
            <a:prstGeom prst="rect">
              <a:avLst/>
            </a:prstGeom>
            <a:noFill/>
            <a:ln w="12700" cap="flat">
              <a:noFill/>
              <a:miter lim="400000"/>
            </a:ln>
            <a:effectLst/>
          </p:spPr>
          <p:txBody>
            <a:bodyPr wrap="square" lIns="71437" tIns="71437" rIns="71437" bIns="71437" numCol="1" anchor="ctr">
              <a:noAutofit/>
            </a:bodyPr>
            <a:lstStyle/>
            <a:p>
              <a:pPr algn="ctr">
                <a:defRPr sz="10000"/>
              </a:pPr>
              <a:endParaRPr/>
            </a:p>
          </p:txBody>
        </p:sp>
      </p:grpSp>
      <p:grpSp>
        <p:nvGrpSpPr>
          <p:cNvPr id="220" name="Gruppieren"/>
          <p:cNvGrpSpPr/>
          <p:nvPr/>
        </p:nvGrpSpPr>
        <p:grpSpPr>
          <a:xfrm>
            <a:off x="20267979" y="8257523"/>
            <a:ext cx="1907800" cy="2291363"/>
            <a:chOff x="0" y="0"/>
            <a:chExt cx="1907798" cy="2291362"/>
          </a:xfrm>
        </p:grpSpPr>
        <p:sp>
          <p:nvSpPr>
            <p:cNvPr id="218" name="Rechteck"/>
            <p:cNvSpPr/>
            <p:nvPr/>
          </p:nvSpPr>
          <p:spPr>
            <a:xfrm>
              <a:off x="57691" y="0"/>
              <a:ext cx="1793325" cy="229136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219" name="Rechteck"/>
            <p:cNvSpPr txBox="1"/>
            <p:nvPr/>
          </p:nvSpPr>
          <p:spPr>
            <a:xfrm>
              <a:off x="0" y="56273"/>
              <a:ext cx="1907799" cy="2178817"/>
            </a:xfrm>
            <a:prstGeom prst="rect">
              <a:avLst/>
            </a:prstGeom>
            <a:noFill/>
            <a:ln w="12700" cap="flat">
              <a:noFill/>
              <a:miter lim="400000"/>
            </a:ln>
            <a:effectLst/>
          </p:spPr>
          <p:txBody>
            <a:bodyPr wrap="square" lIns="71437" tIns="71437" rIns="71437" bIns="71437" numCol="1" anchor="ctr">
              <a:noAutofit/>
            </a:bodyPr>
            <a:lstStyle/>
            <a:p>
              <a:pPr algn="ctr">
                <a:defRPr sz="10000"/>
              </a:pPr>
              <a:endParaRPr/>
            </a:p>
          </p:txBody>
        </p:sp>
      </p:gr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 name="Du brauchst:"/>
          <p:cNvSpPr txBox="1"/>
          <p:nvPr/>
        </p:nvSpPr>
        <p:spPr>
          <a:xfrm>
            <a:off x="245123" y="2411735"/>
            <a:ext cx="3798044" cy="1079501"/>
          </a:xfrm>
          <a:prstGeom prst="rect">
            <a:avLst/>
          </a:prstGeom>
          <a:solidFill>
            <a:srgbClr val="FFFFFF"/>
          </a:solidFill>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0" tIns="190500" rIns="190500" bIns="190500" anchor="ctr">
            <a:normAutofit/>
          </a:bodyPr>
          <a:lstStyle>
            <a:lvl1pPr>
              <a:defRPr sz="4000"/>
            </a:lvl1pPr>
          </a:lstStyle>
          <a:p>
            <a:r>
              <a:t>Du brauchst: </a:t>
            </a:r>
          </a:p>
        </p:txBody>
      </p:sp>
      <p:sp>
        <p:nvSpPr>
          <p:cNvPr id="225" name="Hundertertafel"/>
          <p:cNvSpPr txBox="1">
            <a:spLocks noGrp="1"/>
          </p:cNvSpPr>
          <p:nvPr>
            <p:ph type="ctrTitle"/>
          </p:nvPr>
        </p:nvSpPr>
        <p:spPr>
          <a:xfrm>
            <a:off x="5712733" y="156088"/>
            <a:ext cx="18378062" cy="1798638"/>
          </a:xfrm>
          <a:prstGeom prst="rect">
            <a:avLst/>
          </a:prstGeom>
          <a:solidFill>
            <a:srgbClr val="FFFFFF"/>
          </a:solidFill>
        </p:spPr>
        <p:txBody>
          <a:bodyPr lIns="190500" tIns="190500" rIns="190500" bIns="190500" anchor="ctr"/>
          <a:lstStyle>
            <a:lvl1pPr algn="l">
              <a:lnSpc>
                <a:spcPct val="90000"/>
              </a:lnSpc>
              <a:spcBef>
                <a:spcPts val="4500"/>
              </a:spcBef>
              <a:defRPr sz="6000" spc="0">
                <a:solidFill>
                  <a:srgbClr val="000000"/>
                </a:solidFill>
              </a:defRPr>
            </a:lvl1pPr>
          </a:lstStyle>
          <a:p>
            <a:r>
              <a:t>Hundertertafel</a:t>
            </a:r>
          </a:p>
        </p:txBody>
      </p:sp>
      <p:sp>
        <p:nvSpPr>
          <p:cNvPr id="226" name="deine Hundertertafel"/>
          <p:cNvSpPr txBox="1"/>
          <p:nvPr/>
        </p:nvSpPr>
        <p:spPr>
          <a:xfrm>
            <a:off x="1307692" y="11278471"/>
            <a:ext cx="8271101" cy="14318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0" tIns="190500" rIns="190500" bIns="190500" anchor="ctr">
            <a:normAutofit/>
          </a:bodyPr>
          <a:lstStyle>
            <a:lvl1pPr defTabSz="2365188">
              <a:spcBef>
                <a:spcPts val="4300"/>
              </a:spcBef>
              <a:defRPr sz="5820"/>
            </a:lvl1pPr>
          </a:lstStyle>
          <a:p>
            <a:r>
              <a:t>deine Hundertertafel</a:t>
            </a:r>
          </a:p>
        </p:txBody>
      </p:sp>
      <p:pic>
        <p:nvPicPr>
          <p:cNvPr id="227" name="Bildschirmfoto 2021-01-12 um 12.21.29.png" descr="Bildschirmfoto 2021-01-12 um 12.21.29.png"/>
          <p:cNvPicPr>
            <a:picLocks noChangeAspect="1"/>
          </p:cNvPicPr>
          <p:nvPr/>
        </p:nvPicPr>
        <p:blipFill>
          <a:blip r:embed="rId3"/>
          <a:stretch>
            <a:fillRect/>
          </a:stretch>
        </p:blipFill>
        <p:spPr>
          <a:xfrm>
            <a:off x="2033292" y="3771703"/>
            <a:ext cx="6819901" cy="7226301"/>
          </a:xfrm>
          <a:prstGeom prst="rect">
            <a:avLst/>
          </a:prstGeom>
          <a:ln w="12700">
            <a:miter lim="400000"/>
          </a:ln>
        </p:spPr>
      </p:pic>
      <p:sp>
        <p:nvSpPr>
          <p:cNvPr id="228" name="einen Bleistift"/>
          <p:cNvSpPr txBox="1"/>
          <p:nvPr/>
        </p:nvSpPr>
        <p:spPr>
          <a:xfrm>
            <a:off x="10312419" y="11278471"/>
            <a:ext cx="6220579" cy="14318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0" tIns="190500" rIns="190500" bIns="190500" anchor="ctr">
            <a:normAutofit/>
          </a:bodyPr>
          <a:lstStyle/>
          <a:p>
            <a:r>
              <a:t> einen Bleistift</a:t>
            </a:r>
          </a:p>
        </p:txBody>
      </p:sp>
      <p:sp>
        <p:nvSpPr>
          <p:cNvPr id="229" name="Stift"/>
          <p:cNvSpPr/>
          <p:nvPr/>
        </p:nvSpPr>
        <p:spPr>
          <a:xfrm rot="9423034">
            <a:off x="12360409" y="4215546"/>
            <a:ext cx="602584" cy="6311840"/>
          </a:xfrm>
          <a:custGeom>
            <a:avLst/>
            <a:gdLst/>
            <a:ahLst/>
            <a:cxnLst>
              <a:cxn ang="0">
                <a:pos x="wd2" y="hd2"/>
              </a:cxn>
              <a:cxn ang="5400000">
                <a:pos x="wd2" y="hd2"/>
              </a:cxn>
              <a:cxn ang="10800000">
                <a:pos x="wd2" y="hd2"/>
              </a:cxn>
              <a:cxn ang="16200000">
                <a:pos x="wd2" y="hd2"/>
              </a:cxn>
            </a:cxnLst>
            <a:rect l="0" t="0" r="r" b="b"/>
            <a:pathLst>
              <a:path w="21600" h="21600" extrusionOk="0">
                <a:moveTo>
                  <a:pt x="5320" y="0"/>
                </a:moveTo>
                <a:cubicBezTo>
                  <a:pt x="2381" y="0"/>
                  <a:pt x="0" y="227"/>
                  <a:pt x="0" y="508"/>
                </a:cubicBezTo>
                <a:lnTo>
                  <a:pt x="0" y="1391"/>
                </a:lnTo>
                <a:lnTo>
                  <a:pt x="21600" y="1391"/>
                </a:lnTo>
                <a:lnTo>
                  <a:pt x="21600" y="508"/>
                </a:lnTo>
                <a:cubicBezTo>
                  <a:pt x="21600" y="227"/>
                  <a:pt x="19201" y="0"/>
                  <a:pt x="16262" y="0"/>
                </a:cubicBezTo>
                <a:lnTo>
                  <a:pt x="5320" y="0"/>
                </a:lnTo>
                <a:close/>
                <a:moveTo>
                  <a:pt x="0" y="1715"/>
                </a:moveTo>
                <a:lnTo>
                  <a:pt x="0" y="4104"/>
                </a:lnTo>
                <a:lnTo>
                  <a:pt x="21600" y="4104"/>
                </a:lnTo>
                <a:lnTo>
                  <a:pt x="21600" y="1715"/>
                </a:lnTo>
                <a:lnTo>
                  <a:pt x="0" y="1715"/>
                </a:lnTo>
                <a:close/>
                <a:moveTo>
                  <a:pt x="0" y="4428"/>
                </a:moveTo>
                <a:lnTo>
                  <a:pt x="0" y="16997"/>
                </a:lnTo>
                <a:cubicBezTo>
                  <a:pt x="715" y="16978"/>
                  <a:pt x="1487" y="16968"/>
                  <a:pt x="2298" y="16968"/>
                </a:cubicBezTo>
                <a:cubicBezTo>
                  <a:pt x="3854" y="16968"/>
                  <a:pt x="5364" y="17008"/>
                  <a:pt x="6558" y="17079"/>
                </a:cubicBezTo>
                <a:cubicBezTo>
                  <a:pt x="7751" y="17008"/>
                  <a:pt x="9243" y="16968"/>
                  <a:pt x="10800" y="16968"/>
                </a:cubicBezTo>
                <a:cubicBezTo>
                  <a:pt x="12357" y="16968"/>
                  <a:pt x="13849" y="17008"/>
                  <a:pt x="15042" y="17079"/>
                </a:cubicBezTo>
                <a:cubicBezTo>
                  <a:pt x="16235" y="17008"/>
                  <a:pt x="17746" y="16968"/>
                  <a:pt x="19302" y="16968"/>
                </a:cubicBezTo>
                <a:cubicBezTo>
                  <a:pt x="20113" y="16968"/>
                  <a:pt x="20884" y="16978"/>
                  <a:pt x="21600" y="16997"/>
                </a:cubicBezTo>
                <a:lnTo>
                  <a:pt x="21600" y="4428"/>
                </a:lnTo>
                <a:lnTo>
                  <a:pt x="0" y="4428"/>
                </a:lnTo>
                <a:close/>
                <a:moveTo>
                  <a:pt x="2298" y="17292"/>
                </a:moveTo>
                <a:cubicBezTo>
                  <a:pt x="1561" y="17292"/>
                  <a:pt x="907" y="17305"/>
                  <a:pt x="371" y="17327"/>
                </a:cubicBezTo>
                <a:lnTo>
                  <a:pt x="5409" y="19388"/>
                </a:lnTo>
                <a:lnTo>
                  <a:pt x="6116" y="19678"/>
                </a:lnTo>
                <a:lnTo>
                  <a:pt x="15484" y="19678"/>
                </a:lnTo>
                <a:lnTo>
                  <a:pt x="16191" y="19388"/>
                </a:lnTo>
                <a:lnTo>
                  <a:pt x="21229" y="17327"/>
                </a:lnTo>
                <a:cubicBezTo>
                  <a:pt x="20693" y="17305"/>
                  <a:pt x="20038" y="17292"/>
                  <a:pt x="19302" y="17292"/>
                </a:cubicBezTo>
                <a:cubicBezTo>
                  <a:pt x="18082" y="17292"/>
                  <a:pt x="16931" y="17331"/>
                  <a:pt x="16297" y="17396"/>
                </a:cubicBezTo>
                <a:lnTo>
                  <a:pt x="15042" y="17525"/>
                </a:lnTo>
                <a:lnTo>
                  <a:pt x="13805" y="17396"/>
                </a:lnTo>
                <a:cubicBezTo>
                  <a:pt x="13170" y="17331"/>
                  <a:pt x="12020" y="17292"/>
                  <a:pt x="10800" y="17292"/>
                </a:cubicBezTo>
                <a:cubicBezTo>
                  <a:pt x="9581" y="17292"/>
                  <a:pt x="8429" y="17331"/>
                  <a:pt x="7795" y="17396"/>
                </a:cubicBezTo>
                <a:lnTo>
                  <a:pt x="6558" y="17525"/>
                </a:lnTo>
                <a:lnTo>
                  <a:pt x="5303" y="17396"/>
                </a:lnTo>
                <a:cubicBezTo>
                  <a:pt x="4668" y="17331"/>
                  <a:pt x="3517" y="17292"/>
                  <a:pt x="2298" y="17292"/>
                </a:cubicBezTo>
                <a:close/>
                <a:moveTo>
                  <a:pt x="6894" y="20002"/>
                </a:moveTo>
                <a:lnTo>
                  <a:pt x="10800" y="21600"/>
                </a:lnTo>
                <a:lnTo>
                  <a:pt x="14706" y="20002"/>
                </a:lnTo>
                <a:lnTo>
                  <a:pt x="6894" y="20002"/>
                </a:lnTo>
                <a:close/>
              </a:path>
            </a:pathLst>
          </a:custGeom>
          <a:solidFill>
            <a:srgbClr val="000000"/>
          </a:solidFill>
          <a:ln w="12700">
            <a:miter lim="400000"/>
          </a:ln>
        </p:spPr>
        <p:txBody>
          <a:bodyPr lIns="190500" tIns="190500" rIns="190500" bIns="190500" anchor="ctr">
            <a:normAutofit/>
          </a:bodyPr>
          <a:lstStyle/>
          <a:p>
            <a:pPr algn="ctr" defTabSz="825500">
              <a:lnSpc>
                <a:spcPct val="100000"/>
              </a:lnSpc>
              <a:spcBef>
                <a:spcPts val="0"/>
              </a:spcBef>
              <a:defRPr>
                <a:solidFill>
                  <a:srgbClr val="FFFFFF"/>
                </a:solidFill>
              </a:defRPr>
            </a:pPr>
            <a:endParaRPr/>
          </a:p>
        </p:txBody>
      </p:sp>
      <p:sp>
        <p:nvSpPr>
          <p:cNvPr id="230" name="Buch"/>
          <p:cNvSpPr/>
          <p:nvPr/>
        </p:nvSpPr>
        <p:spPr>
          <a:xfrm>
            <a:off x="18323053" y="5773042"/>
            <a:ext cx="5283214" cy="428889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8703"/>
                </a:lnTo>
                <a:lnTo>
                  <a:pt x="0" y="17407"/>
                </a:lnTo>
                <a:cubicBezTo>
                  <a:pt x="7892" y="17407"/>
                  <a:pt x="10521" y="21600"/>
                  <a:pt x="10521" y="21600"/>
                </a:cubicBezTo>
                <a:lnTo>
                  <a:pt x="10521" y="13417"/>
                </a:lnTo>
                <a:lnTo>
                  <a:pt x="10521" y="5233"/>
                </a:lnTo>
                <a:cubicBezTo>
                  <a:pt x="10521" y="5233"/>
                  <a:pt x="7892" y="0"/>
                  <a:pt x="0" y="0"/>
                </a:cubicBezTo>
                <a:close/>
                <a:moveTo>
                  <a:pt x="21600" y="0"/>
                </a:moveTo>
                <a:cubicBezTo>
                  <a:pt x="13708" y="0"/>
                  <a:pt x="11079" y="5233"/>
                  <a:pt x="11079" y="5233"/>
                </a:cubicBezTo>
                <a:lnTo>
                  <a:pt x="11079" y="13417"/>
                </a:lnTo>
                <a:lnTo>
                  <a:pt x="11079" y="21600"/>
                </a:lnTo>
                <a:cubicBezTo>
                  <a:pt x="11079" y="21600"/>
                  <a:pt x="13708" y="17407"/>
                  <a:pt x="21600" y="17407"/>
                </a:cubicBezTo>
                <a:lnTo>
                  <a:pt x="21600" y="8703"/>
                </a:lnTo>
                <a:lnTo>
                  <a:pt x="21600" y="0"/>
                </a:lnTo>
                <a:close/>
              </a:path>
            </a:pathLst>
          </a:custGeom>
          <a:solidFill>
            <a:srgbClr val="5E5E5E"/>
          </a:solidFill>
          <a:ln w="12700">
            <a:miter lim="400000"/>
          </a:ln>
        </p:spPr>
        <p:txBody>
          <a:bodyPr lIns="190500" tIns="190500" rIns="190500" bIns="190500" anchor="ctr">
            <a:normAutofit/>
          </a:bodyPr>
          <a:lstStyle/>
          <a:p>
            <a:pPr algn="ctr" defTabSz="825500">
              <a:lnSpc>
                <a:spcPct val="100000"/>
              </a:lnSpc>
              <a:spcBef>
                <a:spcPts val="0"/>
              </a:spcBef>
              <a:defRPr>
                <a:solidFill>
                  <a:srgbClr val="FFFFFF"/>
                </a:solidFill>
              </a:defRPr>
            </a:pPr>
            <a:endParaRPr/>
          </a:p>
        </p:txBody>
      </p:sp>
      <p:sp>
        <p:nvSpPr>
          <p:cNvPr id="231" name="dein Matheheft"/>
          <p:cNvSpPr txBox="1"/>
          <p:nvPr/>
        </p:nvSpPr>
        <p:spPr>
          <a:xfrm>
            <a:off x="17837053" y="10837205"/>
            <a:ext cx="8137523" cy="194469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0" tIns="190500" rIns="190500" bIns="190500" anchor="ctr">
            <a:normAutofit/>
          </a:bodyPr>
          <a:lstStyle/>
          <a:p>
            <a:r>
              <a:t>dein Matheheft</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Hundertertafel"/>
          <p:cNvSpPr txBox="1">
            <a:spLocks noGrp="1"/>
          </p:cNvSpPr>
          <p:nvPr>
            <p:ph type="ctrTitle"/>
          </p:nvPr>
        </p:nvSpPr>
        <p:spPr>
          <a:xfrm>
            <a:off x="5712733" y="156088"/>
            <a:ext cx="18378062" cy="1798638"/>
          </a:xfrm>
          <a:prstGeom prst="rect">
            <a:avLst/>
          </a:prstGeom>
          <a:solidFill>
            <a:srgbClr val="FFFFFF"/>
          </a:solidFill>
        </p:spPr>
        <p:txBody>
          <a:bodyPr lIns="190500" tIns="190500" rIns="190500" bIns="190500" anchor="ctr"/>
          <a:lstStyle>
            <a:lvl1pPr algn="l">
              <a:lnSpc>
                <a:spcPct val="90000"/>
              </a:lnSpc>
              <a:spcBef>
                <a:spcPts val="4500"/>
              </a:spcBef>
              <a:defRPr sz="6000" spc="0">
                <a:solidFill>
                  <a:srgbClr val="000000"/>
                </a:solidFill>
              </a:defRPr>
            </a:lvl1pPr>
          </a:lstStyle>
          <a:p>
            <a:r>
              <a:t>Hundertertafel</a:t>
            </a:r>
          </a:p>
        </p:txBody>
      </p:sp>
      <p:sp>
        <p:nvSpPr>
          <p:cNvPr id="236" name="Aufgabe: Ich suche eine Zahl. Sie steht in der zweiten Zeile und in der sechsten Spalte."/>
          <p:cNvSpPr txBox="1"/>
          <p:nvPr/>
        </p:nvSpPr>
        <p:spPr>
          <a:xfrm>
            <a:off x="362936" y="2367643"/>
            <a:ext cx="23861945" cy="1143001"/>
          </a:xfrm>
          <a:prstGeom prst="rect">
            <a:avLst/>
          </a:prstGeom>
          <a:solidFill>
            <a:srgbClr val="1E6100"/>
          </a:solidFill>
          <a:ln w="114300">
            <a:solidFill>
              <a:srgbClr val="FFFFFF"/>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normAutofit/>
          </a:bodyPr>
          <a:lstStyle>
            <a:lvl1pPr algn="ctr" defTabSz="594360">
              <a:lnSpc>
                <a:spcPct val="100000"/>
              </a:lnSpc>
              <a:spcBef>
                <a:spcPts val="0"/>
              </a:spcBef>
              <a:defRPr sz="4320">
                <a:solidFill>
                  <a:srgbClr val="FFFFFF"/>
                </a:solidFill>
              </a:defRPr>
            </a:lvl1pPr>
          </a:lstStyle>
          <a:p>
            <a:r>
              <a:t>Aufgabe: Ich suche eine Zahl. Sie steht in der zweiten Zeile und in der sechsten Spalte.</a:t>
            </a:r>
          </a:p>
        </p:txBody>
      </p:sp>
      <p:pic>
        <p:nvPicPr>
          <p:cNvPr id="237" name="Bildschirmfoto 2021-01-12 um 12.21.29.png" descr="Bildschirmfoto 2021-01-12 um 12.21.29.png"/>
          <p:cNvPicPr>
            <a:picLocks noChangeAspect="1"/>
          </p:cNvPicPr>
          <p:nvPr/>
        </p:nvPicPr>
        <p:blipFill>
          <a:blip r:embed="rId3"/>
          <a:stretch>
            <a:fillRect/>
          </a:stretch>
        </p:blipFill>
        <p:spPr>
          <a:xfrm>
            <a:off x="8042643" y="3651903"/>
            <a:ext cx="9333364" cy="9889542"/>
          </a:xfrm>
          <a:prstGeom prst="rect">
            <a:avLst/>
          </a:prstGeom>
          <a:ln w="12700">
            <a:miter lim="400000"/>
          </a:ln>
        </p:spPr>
      </p:pic>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 name="Hundertertafel"/>
          <p:cNvSpPr txBox="1">
            <a:spLocks noGrp="1"/>
          </p:cNvSpPr>
          <p:nvPr>
            <p:ph type="ctrTitle"/>
          </p:nvPr>
        </p:nvSpPr>
        <p:spPr>
          <a:xfrm>
            <a:off x="5712733" y="156088"/>
            <a:ext cx="18378062" cy="1798638"/>
          </a:xfrm>
          <a:prstGeom prst="rect">
            <a:avLst/>
          </a:prstGeom>
          <a:solidFill>
            <a:srgbClr val="FFFFFF"/>
          </a:solidFill>
        </p:spPr>
        <p:txBody>
          <a:bodyPr lIns="190500" tIns="190500" rIns="190500" bIns="190500" anchor="ctr"/>
          <a:lstStyle>
            <a:lvl1pPr algn="l">
              <a:lnSpc>
                <a:spcPct val="90000"/>
              </a:lnSpc>
              <a:spcBef>
                <a:spcPts val="4500"/>
              </a:spcBef>
              <a:defRPr sz="6000" spc="0">
                <a:solidFill>
                  <a:srgbClr val="000000"/>
                </a:solidFill>
              </a:defRPr>
            </a:lvl1pPr>
          </a:lstStyle>
          <a:p>
            <a:r>
              <a:t>Hundertertafel</a:t>
            </a:r>
          </a:p>
        </p:txBody>
      </p:sp>
      <p:sp>
        <p:nvSpPr>
          <p:cNvPr id="242" name="Aufgabe: Ich suche eine Zahl. Sie steht in der zweiten Zeile und in der sechsten Spalte."/>
          <p:cNvSpPr txBox="1"/>
          <p:nvPr/>
        </p:nvSpPr>
        <p:spPr>
          <a:xfrm>
            <a:off x="362936" y="2367643"/>
            <a:ext cx="23861945" cy="1143001"/>
          </a:xfrm>
          <a:prstGeom prst="rect">
            <a:avLst/>
          </a:prstGeom>
          <a:solidFill>
            <a:srgbClr val="1E6100"/>
          </a:solidFill>
          <a:ln w="114300">
            <a:solidFill>
              <a:srgbClr val="FFFFFF"/>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normAutofit/>
          </a:bodyPr>
          <a:lstStyle>
            <a:lvl1pPr algn="ctr" defTabSz="594360">
              <a:lnSpc>
                <a:spcPct val="100000"/>
              </a:lnSpc>
              <a:spcBef>
                <a:spcPts val="0"/>
              </a:spcBef>
              <a:defRPr sz="4320">
                <a:solidFill>
                  <a:srgbClr val="FFFFFF"/>
                </a:solidFill>
              </a:defRPr>
            </a:lvl1pPr>
          </a:lstStyle>
          <a:p>
            <a:r>
              <a:t>Aufgabe: Ich suche eine Zahl. Sie steht in der zweiten Zeile und in der sechsten Spalte.</a:t>
            </a:r>
          </a:p>
        </p:txBody>
      </p:sp>
      <p:pic>
        <p:nvPicPr>
          <p:cNvPr id="243" name="Bildschirmfoto 2021-01-12 um 12.21.29.png" descr="Bildschirmfoto 2021-01-12 um 12.21.29.png"/>
          <p:cNvPicPr>
            <a:picLocks noChangeAspect="1"/>
          </p:cNvPicPr>
          <p:nvPr/>
        </p:nvPicPr>
        <p:blipFill>
          <a:blip r:embed="rId3"/>
          <a:stretch>
            <a:fillRect/>
          </a:stretch>
        </p:blipFill>
        <p:spPr>
          <a:xfrm>
            <a:off x="8042643" y="3651903"/>
            <a:ext cx="9333364" cy="9889542"/>
          </a:xfrm>
          <a:prstGeom prst="rect">
            <a:avLst/>
          </a:prstGeom>
          <a:ln w="12700">
            <a:miter lim="400000"/>
          </a:ln>
        </p:spPr>
      </p:pic>
      <p:sp>
        <p:nvSpPr>
          <p:cNvPr id="244" name="Rechteck"/>
          <p:cNvSpPr/>
          <p:nvPr/>
        </p:nvSpPr>
        <p:spPr>
          <a:xfrm>
            <a:off x="8125631" y="4729684"/>
            <a:ext cx="9167388" cy="962383"/>
          </a:xfrm>
          <a:prstGeom prst="rect">
            <a:avLst/>
          </a:prstGeom>
          <a:solidFill>
            <a:schemeClr val="accent5">
              <a:lumOff val="-29866"/>
              <a:alpha val="43490"/>
            </a:schemeClr>
          </a:solidFill>
          <a:ln w="127000">
            <a:solidFill>
              <a:srgbClr val="FFFFFF">
                <a:alpha val="43490"/>
              </a:srgbClr>
            </a:solidFill>
            <a:miter lim="400000"/>
          </a:ln>
        </p:spPr>
        <p:txBody>
          <a:bodyPr lIns="190500" tIns="190500" rIns="190500" bIns="190500" anchor="ctr">
            <a:normAutofit/>
          </a:bodyPr>
          <a:lstStyle/>
          <a:p>
            <a:endParaRPr/>
          </a:p>
        </p:txBody>
      </p:sp>
      <p:sp>
        <p:nvSpPr>
          <p:cNvPr id="245" name="Rechteck"/>
          <p:cNvSpPr/>
          <p:nvPr/>
        </p:nvSpPr>
        <p:spPr>
          <a:xfrm rot="5400000">
            <a:off x="8189727" y="8115482"/>
            <a:ext cx="9695787" cy="962383"/>
          </a:xfrm>
          <a:prstGeom prst="rect">
            <a:avLst/>
          </a:prstGeom>
          <a:solidFill>
            <a:schemeClr val="accent3">
              <a:hueOff val="914338"/>
              <a:satOff val="31515"/>
              <a:lumOff val="-30790"/>
              <a:alpha val="43490"/>
            </a:schemeClr>
          </a:solidFill>
          <a:ln w="127000">
            <a:solidFill>
              <a:srgbClr val="FFFFFF">
                <a:alpha val="43490"/>
              </a:srgbClr>
            </a:solidFill>
            <a:miter lim="400000"/>
          </a:ln>
        </p:spPr>
        <p:txBody>
          <a:bodyPr lIns="190500" tIns="190500" rIns="190500" bIns="190500" anchor="ctr">
            <a:normAutofit fontScale="85000" lnSpcReduction="20000"/>
          </a:bodyPr>
          <a:lstStyle/>
          <a:p>
            <a:endParaRP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 name="Hundertertafel"/>
          <p:cNvSpPr txBox="1">
            <a:spLocks noGrp="1"/>
          </p:cNvSpPr>
          <p:nvPr>
            <p:ph type="ctrTitle"/>
          </p:nvPr>
        </p:nvSpPr>
        <p:spPr>
          <a:xfrm>
            <a:off x="5712733" y="156088"/>
            <a:ext cx="18378062" cy="1798638"/>
          </a:xfrm>
          <a:prstGeom prst="rect">
            <a:avLst/>
          </a:prstGeom>
          <a:solidFill>
            <a:srgbClr val="FFFFFF"/>
          </a:solidFill>
        </p:spPr>
        <p:txBody>
          <a:bodyPr lIns="190500" tIns="190500" rIns="190500" bIns="190500" anchor="ctr"/>
          <a:lstStyle>
            <a:lvl1pPr algn="l">
              <a:lnSpc>
                <a:spcPct val="90000"/>
              </a:lnSpc>
              <a:spcBef>
                <a:spcPts val="4500"/>
              </a:spcBef>
              <a:defRPr sz="6000" spc="0">
                <a:solidFill>
                  <a:srgbClr val="000000"/>
                </a:solidFill>
              </a:defRPr>
            </a:lvl1pPr>
          </a:lstStyle>
          <a:p>
            <a:r>
              <a:t>Hundertertafel</a:t>
            </a:r>
          </a:p>
        </p:txBody>
      </p:sp>
      <p:sp>
        <p:nvSpPr>
          <p:cNvPr id="250" name="Aufgabe: Schreibe drei Zahlenrätsel auf."/>
          <p:cNvSpPr txBox="1"/>
          <p:nvPr/>
        </p:nvSpPr>
        <p:spPr>
          <a:xfrm>
            <a:off x="362936" y="2367643"/>
            <a:ext cx="13332411" cy="1143001"/>
          </a:xfrm>
          <a:prstGeom prst="rect">
            <a:avLst/>
          </a:prstGeom>
          <a:solidFill>
            <a:srgbClr val="A0030F"/>
          </a:solidFill>
          <a:ln w="114300">
            <a:solidFill>
              <a:srgbClr val="FFFFFF"/>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normAutofit/>
          </a:bodyPr>
          <a:lstStyle>
            <a:lvl1pPr algn="ctr" defTabSz="693419">
              <a:lnSpc>
                <a:spcPct val="100000"/>
              </a:lnSpc>
              <a:spcBef>
                <a:spcPts val="0"/>
              </a:spcBef>
              <a:defRPr sz="5040">
                <a:solidFill>
                  <a:srgbClr val="FFFFFF"/>
                </a:solidFill>
              </a:defRPr>
            </a:lvl1pPr>
          </a:lstStyle>
          <a:p>
            <a:r>
              <a:t>Aufgabe: Schreibe drei Zahlenrätsel auf.</a:t>
            </a:r>
          </a:p>
        </p:txBody>
      </p:sp>
      <p:pic>
        <p:nvPicPr>
          <p:cNvPr id="251" name="Bildschirmfoto 2021-01-12 um 12.21.29.png" descr="Bildschirmfoto 2021-01-12 um 12.21.29.png"/>
          <p:cNvPicPr>
            <a:picLocks noChangeAspect="1"/>
          </p:cNvPicPr>
          <p:nvPr/>
        </p:nvPicPr>
        <p:blipFill>
          <a:blip r:embed="rId3"/>
          <a:stretch>
            <a:fillRect/>
          </a:stretch>
        </p:blipFill>
        <p:spPr>
          <a:xfrm>
            <a:off x="8042643" y="3651903"/>
            <a:ext cx="9333364" cy="9889542"/>
          </a:xfrm>
          <a:prstGeom prst="rect">
            <a:avLst/>
          </a:prstGeom>
          <a:ln w="12700">
            <a:miter lim="400000"/>
          </a:ln>
        </p:spPr>
      </p:pic>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5" name="Hundertertafel"/>
          <p:cNvSpPr txBox="1">
            <a:spLocks noGrp="1"/>
          </p:cNvSpPr>
          <p:nvPr>
            <p:ph type="ctrTitle"/>
          </p:nvPr>
        </p:nvSpPr>
        <p:spPr>
          <a:xfrm>
            <a:off x="5712733" y="156088"/>
            <a:ext cx="18378062" cy="1798638"/>
          </a:xfrm>
          <a:prstGeom prst="rect">
            <a:avLst/>
          </a:prstGeom>
          <a:solidFill>
            <a:srgbClr val="FFFFFF"/>
          </a:solidFill>
        </p:spPr>
        <p:txBody>
          <a:bodyPr lIns="190500" tIns="190500" rIns="190500" bIns="190500" anchor="ctr"/>
          <a:lstStyle>
            <a:lvl1pPr algn="l">
              <a:lnSpc>
                <a:spcPct val="90000"/>
              </a:lnSpc>
              <a:spcBef>
                <a:spcPts val="4500"/>
              </a:spcBef>
              <a:defRPr sz="6000" spc="0">
                <a:solidFill>
                  <a:srgbClr val="000000"/>
                </a:solidFill>
              </a:defRPr>
            </a:lvl1pPr>
          </a:lstStyle>
          <a:p>
            <a:r>
              <a:t>Hundertertafel</a:t>
            </a:r>
          </a:p>
        </p:txBody>
      </p:sp>
      <p:sp>
        <p:nvSpPr>
          <p:cNvPr id="256" name="Zahlenrätsel"/>
          <p:cNvSpPr txBox="1"/>
          <p:nvPr/>
        </p:nvSpPr>
        <p:spPr>
          <a:xfrm>
            <a:off x="508079" y="2570999"/>
            <a:ext cx="4707451" cy="1143001"/>
          </a:xfrm>
          <a:prstGeom prst="rect">
            <a:avLst/>
          </a:prstGeom>
          <a:solidFill>
            <a:srgbClr val="044D84"/>
          </a:solidFill>
          <a:ln w="114300">
            <a:solidFill>
              <a:srgbClr val="FFFFFF"/>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normAutofit/>
          </a:bodyPr>
          <a:lstStyle>
            <a:lvl1pPr algn="ctr" defTabSz="693419">
              <a:lnSpc>
                <a:spcPct val="100000"/>
              </a:lnSpc>
              <a:spcBef>
                <a:spcPts val="0"/>
              </a:spcBef>
              <a:defRPr sz="5040">
                <a:solidFill>
                  <a:srgbClr val="FFFFFF"/>
                </a:solidFill>
              </a:defRPr>
            </a:lvl1pPr>
          </a:lstStyle>
          <a:p>
            <a:r>
              <a:t>Zahlenrätsel</a:t>
            </a:r>
          </a:p>
        </p:txBody>
      </p:sp>
      <p:sp>
        <p:nvSpPr>
          <p:cNvPr id="257" name="Raute"/>
          <p:cNvSpPr/>
          <p:nvPr/>
        </p:nvSpPr>
        <p:spPr>
          <a:xfrm>
            <a:off x="15398852" y="7153994"/>
            <a:ext cx="14" cy="1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0" y="21600"/>
                </a:lnTo>
                <a:close/>
              </a:path>
            </a:pathLst>
          </a:custGeom>
          <a:solidFill>
            <a:srgbClr val="A0030F"/>
          </a:solidFill>
          <a:ln w="12700">
            <a:miter lim="400000"/>
          </a:ln>
        </p:spPr>
        <p:txBody>
          <a:bodyPr lIns="190500" tIns="190500" rIns="190500" bIns="190500" anchor="ctr">
            <a:normAutofit/>
          </a:bodyPr>
          <a:lstStyle/>
          <a:p>
            <a:pPr algn="ctr" defTabSz="825500">
              <a:lnSpc>
                <a:spcPct val="100000"/>
              </a:lnSpc>
              <a:spcBef>
                <a:spcPts val="0"/>
              </a:spcBef>
              <a:defRPr>
                <a:solidFill>
                  <a:srgbClr val="FFFFFF"/>
                </a:solidFill>
              </a:defRPr>
            </a:pPr>
            <a:endParaRPr/>
          </a:p>
        </p:txBody>
      </p:sp>
      <p:pic>
        <p:nvPicPr>
          <p:cNvPr id="258" name="Bildschirmfoto 2021-01-12 um 12.21.29.png" descr="Bildschirmfoto 2021-01-12 um 12.21.29.png"/>
          <p:cNvPicPr>
            <a:picLocks noChangeAspect="1"/>
          </p:cNvPicPr>
          <p:nvPr/>
        </p:nvPicPr>
        <p:blipFill>
          <a:blip r:embed="rId3"/>
          <a:stretch>
            <a:fillRect/>
          </a:stretch>
        </p:blipFill>
        <p:spPr>
          <a:xfrm>
            <a:off x="7014895" y="2210059"/>
            <a:ext cx="10772903" cy="11414865"/>
          </a:xfrm>
          <a:prstGeom prst="rect">
            <a:avLst/>
          </a:prstGeom>
          <a:ln w="12700">
            <a:miter lim="400000"/>
          </a:ln>
        </p:spPr>
      </p:pic>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 name="Du brauchst:"/>
          <p:cNvSpPr txBox="1"/>
          <p:nvPr/>
        </p:nvSpPr>
        <p:spPr>
          <a:xfrm>
            <a:off x="245123" y="2411735"/>
            <a:ext cx="3798044" cy="1079501"/>
          </a:xfrm>
          <a:prstGeom prst="rect">
            <a:avLst/>
          </a:prstGeom>
          <a:solidFill>
            <a:srgbClr val="FFFFFF"/>
          </a:solidFill>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0" tIns="190500" rIns="190500" bIns="190500" anchor="ctr">
            <a:normAutofit/>
          </a:bodyPr>
          <a:lstStyle>
            <a:lvl1pPr>
              <a:defRPr sz="4000"/>
            </a:lvl1pPr>
          </a:lstStyle>
          <a:p>
            <a:r>
              <a:t>Du brauchst: </a:t>
            </a:r>
          </a:p>
        </p:txBody>
      </p:sp>
      <p:sp>
        <p:nvSpPr>
          <p:cNvPr id="263" name="Zahlen ordnen"/>
          <p:cNvSpPr txBox="1">
            <a:spLocks noGrp="1"/>
          </p:cNvSpPr>
          <p:nvPr>
            <p:ph type="ctrTitle"/>
          </p:nvPr>
        </p:nvSpPr>
        <p:spPr>
          <a:xfrm>
            <a:off x="5712733" y="156088"/>
            <a:ext cx="18378062" cy="1798638"/>
          </a:xfrm>
          <a:prstGeom prst="rect">
            <a:avLst/>
          </a:prstGeom>
          <a:solidFill>
            <a:srgbClr val="FFFFFF"/>
          </a:solidFill>
        </p:spPr>
        <p:txBody>
          <a:bodyPr lIns="190500" tIns="190500" rIns="190500" bIns="190500" anchor="ctr"/>
          <a:lstStyle>
            <a:lvl1pPr algn="l">
              <a:lnSpc>
                <a:spcPct val="90000"/>
              </a:lnSpc>
              <a:spcBef>
                <a:spcPts val="4500"/>
              </a:spcBef>
              <a:defRPr sz="6000" spc="0">
                <a:solidFill>
                  <a:srgbClr val="000000"/>
                </a:solidFill>
              </a:defRPr>
            </a:lvl1pPr>
          </a:lstStyle>
          <a:p>
            <a:r>
              <a:t>Zahlen ordnen</a:t>
            </a:r>
          </a:p>
        </p:txBody>
      </p:sp>
      <p:sp>
        <p:nvSpPr>
          <p:cNvPr id="264" name="deine Zahlenkarten"/>
          <p:cNvSpPr txBox="1"/>
          <p:nvPr/>
        </p:nvSpPr>
        <p:spPr>
          <a:xfrm>
            <a:off x="983983" y="11444314"/>
            <a:ext cx="7994669" cy="168075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0" tIns="190500" rIns="190500" bIns="190500" anchor="ctr">
            <a:normAutofit/>
          </a:bodyPr>
          <a:lstStyle/>
          <a:p>
            <a:r>
              <a:t>deine Zahlenkarten </a:t>
            </a:r>
          </a:p>
        </p:txBody>
      </p:sp>
      <p:sp>
        <p:nvSpPr>
          <p:cNvPr id="265" name="Rechteck"/>
          <p:cNvSpPr/>
          <p:nvPr/>
        </p:nvSpPr>
        <p:spPr>
          <a:xfrm>
            <a:off x="498417" y="5239470"/>
            <a:ext cx="1100227" cy="1432433"/>
          </a:xfrm>
          <a:prstGeom prst="rect">
            <a:avLst/>
          </a:prstGeom>
          <a:solidFill>
            <a:srgbClr val="FFFFFF"/>
          </a:solidFill>
          <a:ln w="25400">
            <a:solidFill>
              <a:srgbClr val="000000"/>
            </a:solidFill>
            <a:miter lim="400000"/>
          </a:ln>
        </p:spPr>
        <p:txBody>
          <a:bodyPr lIns="190500" tIns="190500" rIns="190500" bIns="190500" anchor="ctr">
            <a:normAutofit/>
          </a:bodyPr>
          <a:lstStyle/>
          <a:p>
            <a:endParaRPr/>
          </a:p>
        </p:txBody>
      </p:sp>
      <p:sp>
        <p:nvSpPr>
          <p:cNvPr id="266" name="91"/>
          <p:cNvSpPr txBox="1"/>
          <p:nvPr/>
        </p:nvSpPr>
        <p:spPr>
          <a:xfrm>
            <a:off x="551921" y="5274648"/>
            <a:ext cx="1170460" cy="136207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anchor="ctr">
            <a:spAutoFit/>
          </a:bodyPr>
          <a:lstStyle>
            <a:lvl1pPr>
              <a:defRPr sz="7000"/>
            </a:lvl1pPr>
          </a:lstStyle>
          <a:p>
            <a:r>
              <a:t>91</a:t>
            </a:r>
          </a:p>
        </p:txBody>
      </p:sp>
      <p:sp>
        <p:nvSpPr>
          <p:cNvPr id="267" name="Rechteck"/>
          <p:cNvSpPr/>
          <p:nvPr/>
        </p:nvSpPr>
        <p:spPr>
          <a:xfrm>
            <a:off x="2973701" y="5366939"/>
            <a:ext cx="1100228" cy="1432434"/>
          </a:xfrm>
          <a:prstGeom prst="rect">
            <a:avLst/>
          </a:prstGeom>
          <a:solidFill>
            <a:srgbClr val="FFFFFF"/>
          </a:solidFill>
          <a:ln w="25400">
            <a:solidFill>
              <a:srgbClr val="000000"/>
            </a:solidFill>
            <a:miter lim="400000"/>
          </a:ln>
        </p:spPr>
        <p:txBody>
          <a:bodyPr lIns="190500" tIns="190500" rIns="190500" bIns="190500" anchor="ctr">
            <a:normAutofit/>
          </a:bodyPr>
          <a:lstStyle/>
          <a:p>
            <a:endParaRPr/>
          </a:p>
        </p:txBody>
      </p:sp>
      <p:sp>
        <p:nvSpPr>
          <p:cNvPr id="268" name="25"/>
          <p:cNvSpPr txBox="1"/>
          <p:nvPr/>
        </p:nvSpPr>
        <p:spPr>
          <a:xfrm>
            <a:off x="2963706" y="5402117"/>
            <a:ext cx="1170460" cy="136207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anchor="ctr">
            <a:spAutoFit/>
          </a:bodyPr>
          <a:lstStyle>
            <a:lvl1pPr>
              <a:defRPr sz="7000"/>
            </a:lvl1pPr>
          </a:lstStyle>
          <a:p>
            <a:r>
              <a:t>25</a:t>
            </a:r>
          </a:p>
        </p:txBody>
      </p:sp>
      <p:sp>
        <p:nvSpPr>
          <p:cNvPr id="269" name="Rechteck"/>
          <p:cNvSpPr/>
          <p:nvPr/>
        </p:nvSpPr>
        <p:spPr>
          <a:xfrm>
            <a:off x="1796503" y="6497818"/>
            <a:ext cx="1100228" cy="1432434"/>
          </a:xfrm>
          <a:prstGeom prst="rect">
            <a:avLst/>
          </a:prstGeom>
          <a:solidFill>
            <a:srgbClr val="FFFFFF"/>
          </a:solidFill>
          <a:ln w="25400">
            <a:solidFill>
              <a:srgbClr val="000000"/>
            </a:solidFill>
            <a:miter lim="400000"/>
          </a:ln>
        </p:spPr>
        <p:txBody>
          <a:bodyPr lIns="190500" tIns="190500" rIns="190500" bIns="190500" anchor="ctr">
            <a:normAutofit/>
          </a:bodyPr>
          <a:lstStyle/>
          <a:p>
            <a:endParaRPr/>
          </a:p>
        </p:txBody>
      </p:sp>
      <p:sp>
        <p:nvSpPr>
          <p:cNvPr id="270" name="73"/>
          <p:cNvSpPr txBox="1"/>
          <p:nvPr/>
        </p:nvSpPr>
        <p:spPr>
          <a:xfrm>
            <a:off x="1799208" y="6532998"/>
            <a:ext cx="1170460" cy="136207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anchor="ctr">
            <a:spAutoFit/>
          </a:bodyPr>
          <a:lstStyle>
            <a:lvl1pPr>
              <a:defRPr sz="7000"/>
            </a:lvl1pPr>
          </a:lstStyle>
          <a:p>
            <a:r>
              <a:t>73</a:t>
            </a:r>
          </a:p>
        </p:txBody>
      </p:sp>
      <p:sp>
        <p:nvSpPr>
          <p:cNvPr id="271" name="Rechteck"/>
          <p:cNvSpPr/>
          <p:nvPr/>
        </p:nvSpPr>
        <p:spPr>
          <a:xfrm>
            <a:off x="5347096" y="6857578"/>
            <a:ext cx="1100227" cy="1432433"/>
          </a:xfrm>
          <a:prstGeom prst="rect">
            <a:avLst/>
          </a:prstGeom>
          <a:solidFill>
            <a:srgbClr val="FFFFFF"/>
          </a:solidFill>
          <a:ln w="25400">
            <a:solidFill>
              <a:srgbClr val="000000"/>
            </a:solidFill>
            <a:miter lim="400000"/>
          </a:ln>
        </p:spPr>
        <p:txBody>
          <a:bodyPr lIns="190500" tIns="190500" rIns="190500" bIns="190500" anchor="ctr">
            <a:normAutofit/>
          </a:bodyPr>
          <a:lstStyle/>
          <a:p>
            <a:endParaRPr/>
          </a:p>
        </p:txBody>
      </p:sp>
      <p:sp>
        <p:nvSpPr>
          <p:cNvPr id="272" name="49"/>
          <p:cNvSpPr txBox="1"/>
          <p:nvPr/>
        </p:nvSpPr>
        <p:spPr>
          <a:xfrm>
            <a:off x="5311700" y="6892756"/>
            <a:ext cx="1170460" cy="136207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anchor="ctr">
            <a:spAutoFit/>
          </a:bodyPr>
          <a:lstStyle>
            <a:lvl1pPr>
              <a:defRPr sz="7000"/>
            </a:lvl1pPr>
          </a:lstStyle>
          <a:p>
            <a:r>
              <a:t>49</a:t>
            </a:r>
          </a:p>
        </p:txBody>
      </p:sp>
      <p:grpSp>
        <p:nvGrpSpPr>
          <p:cNvPr id="275" name="Gruppieren"/>
          <p:cNvGrpSpPr/>
          <p:nvPr/>
        </p:nvGrpSpPr>
        <p:grpSpPr>
          <a:xfrm>
            <a:off x="4141183" y="4037916"/>
            <a:ext cx="1270001" cy="1986218"/>
            <a:chOff x="0" y="0"/>
            <a:chExt cx="1270000" cy="1986216"/>
          </a:xfrm>
        </p:grpSpPr>
        <p:sp>
          <p:nvSpPr>
            <p:cNvPr id="273" name="Rechteck"/>
            <p:cNvSpPr/>
            <p:nvPr/>
          </p:nvSpPr>
          <p:spPr>
            <a:xfrm>
              <a:off x="35115" y="0"/>
              <a:ext cx="1100228" cy="143243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274" name="15"/>
            <p:cNvSpPr/>
            <p:nvPr/>
          </p:nvSpPr>
          <p:spPr>
            <a:xfrm>
              <a:off x="0" y="716216"/>
              <a:ext cx="1270000" cy="1270001"/>
            </a:xfrm>
            <a:prstGeom prst="line">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numCol="1" anchor="ctr">
              <a:spAutoFit/>
            </a:bodyPr>
            <a:lstStyle>
              <a:lvl1pPr>
                <a:defRPr sz="7000"/>
              </a:lvl1pPr>
            </a:lstStyle>
            <a:p>
              <a:r>
                <a:t>15</a:t>
              </a:r>
            </a:p>
          </p:txBody>
        </p:sp>
      </p:grpSp>
      <p:grpSp>
        <p:nvGrpSpPr>
          <p:cNvPr id="278" name="Gruppieren"/>
          <p:cNvGrpSpPr/>
          <p:nvPr/>
        </p:nvGrpSpPr>
        <p:grpSpPr>
          <a:xfrm>
            <a:off x="6645728" y="4449776"/>
            <a:ext cx="1270001" cy="1986217"/>
            <a:chOff x="0" y="0"/>
            <a:chExt cx="1270000" cy="1986216"/>
          </a:xfrm>
        </p:grpSpPr>
        <p:sp>
          <p:nvSpPr>
            <p:cNvPr id="276" name="Rechteck"/>
            <p:cNvSpPr/>
            <p:nvPr/>
          </p:nvSpPr>
          <p:spPr>
            <a:xfrm>
              <a:off x="35115" y="0"/>
              <a:ext cx="1100228" cy="143243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277" name="61"/>
            <p:cNvSpPr/>
            <p:nvPr/>
          </p:nvSpPr>
          <p:spPr>
            <a:xfrm>
              <a:off x="0" y="716216"/>
              <a:ext cx="1270000" cy="1270001"/>
            </a:xfrm>
            <a:prstGeom prst="line">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numCol="1" anchor="ctr">
              <a:spAutoFit/>
            </a:bodyPr>
            <a:lstStyle>
              <a:lvl1pPr>
                <a:defRPr sz="7000"/>
              </a:lvl1pPr>
            </a:lstStyle>
            <a:p>
              <a:r>
                <a:t>61</a:t>
              </a:r>
            </a:p>
          </p:txBody>
        </p:sp>
      </p:grpSp>
      <p:grpSp>
        <p:nvGrpSpPr>
          <p:cNvPr id="281" name="Gruppieren"/>
          <p:cNvGrpSpPr/>
          <p:nvPr/>
        </p:nvGrpSpPr>
        <p:grpSpPr>
          <a:xfrm>
            <a:off x="8223008" y="4446478"/>
            <a:ext cx="1270001" cy="1986217"/>
            <a:chOff x="0" y="0"/>
            <a:chExt cx="1270000" cy="1986216"/>
          </a:xfrm>
        </p:grpSpPr>
        <p:sp>
          <p:nvSpPr>
            <p:cNvPr id="279" name="Rechteck"/>
            <p:cNvSpPr/>
            <p:nvPr/>
          </p:nvSpPr>
          <p:spPr>
            <a:xfrm>
              <a:off x="22694" y="0"/>
              <a:ext cx="1100228" cy="143243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280" name="72"/>
            <p:cNvSpPr/>
            <p:nvPr/>
          </p:nvSpPr>
          <p:spPr>
            <a:xfrm>
              <a:off x="0" y="716216"/>
              <a:ext cx="1270000" cy="1270001"/>
            </a:xfrm>
            <a:prstGeom prst="line">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numCol="1" anchor="ctr">
              <a:spAutoFit/>
            </a:bodyPr>
            <a:lstStyle>
              <a:lvl1pPr>
                <a:defRPr sz="7000"/>
              </a:lvl1pPr>
            </a:lstStyle>
            <a:p>
              <a:r>
                <a:t>72</a:t>
              </a:r>
            </a:p>
          </p:txBody>
        </p:sp>
      </p:grpSp>
      <p:grpSp>
        <p:nvGrpSpPr>
          <p:cNvPr id="284" name="Gruppieren"/>
          <p:cNvGrpSpPr/>
          <p:nvPr/>
        </p:nvGrpSpPr>
        <p:grpSpPr>
          <a:xfrm>
            <a:off x="6029128" y="8115752"/>
            <a:ext cx="1100228" cy="1432434"/>
            <a:chOff x="0" y="0"/>
            <a:chExt cx="1100226" cy="1432432"/>
          </a:xfrm>
        </p:grpSpPr>
        <p:sp>
          <p:nvSpPr>
            <p:cNvPr id="282" name="Rechteck"/>
            <p:cNvSpPr/>
            <p:nvPr/>
          </p:nvSpPr>
          <p:spPr>
            <a:xfrm>
              <a:off x="0" y="0"/>
              <a:ext cx="1100227" cy="143243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283" name="8"/>
            <p:cNvSpPr txBox="1"/>
            <p:nvPr/>
          </p:nvSpPr>
          <p:spPr>
            <a:xfrm>
              <a:off x="218605" y="35178"/>
              <a:ext cx="663018" cy="136207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numCol="1" anchor="ctr">
              <a:spAutoFit/>
            </a:bodyPr>
            <a:lstStyle>
              <a:lvl1pPr>
                <a:defRPr sz="7000"/>
              </a:lvl1pPr>
            </a:lstStyle>
            <a:p>
              <a:r>
                <a:t>8</a:t>
              </a:r>
            </a:p>
          </p:txBody>
        </p:sp>
      </p:grpSp>
      <p:sp>
        <p:nvSpPr>
          <p:cNvPr id="285" name="Rechteck"/>
          <p:cNvSpPr/>
          <p:nvPr/>
        </p:nvSpPr>
        <p:spPr>
          <a:xfrm>
            <a:off x="7276326" y="7440502"/>
            <a:ext cx="1100228" cy="1432434"/>
          </a:xfrm>
          <a:prstGeom prst="rect">
            <a:avLst/>
          </a:prstGeom>
          <a:solidFill>
            <a:srgbClr val="FFFFFF"/>
          </a:solidFill>
          <a:ln w="25400">
            <a:solidFill>
              <a:srgbClr val="000000"/>
            </a:solidFill>
            <a:miter lim="400000"/>
          </a:ln>
        </p:spPr>
        <p:txBody>
          <a:bodyPr lIns="190500" tIns="190500" rIns="190500" bIns="190500" anchor="ctr">
            <a:normAutofit/>
          </a:bodyPr>
          <a:lstStyle/>
          <a:p>
            <a:endParaRPr/>
          </a:p>
        </p:txBody>
      </p:sp>
      <p:sp>
        <p:nvSpPr>
          <p:cNvPr id="286" name="89"/>
          <p:cNvSpPr txBox="1"/>
          <p:nvPr/>
        </p:nvSpPr>
        <p:spPr>
          <a:xfrm>
            <a:off x="7266331" y="7475680"/>
            <a:ext cx="1170460" cy="136207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anchor="ctr">
            <a:spAutoFit/>
          </a:bodyPr>
          <a:lstStyle>
            <a:lvl1pPr>
              <a:defRPr sz="7000"/>
            </a:lvl1pPr>
          </a:lstStyle>
          <a:p>
            <a:r>
              <a:t>89</a:t>
            </a:r>
          </a:p>
        </p:txBody>
      </p:sp>
      <p:grpSp>
        <p:nvGrpSpPr>
          <p:cNvPr id="289" name="Gruppieren"/>
          <p:cNvGrpSpPr/>
          <p:nvPr/>
        </p:nvGrpSpPr>
        <p:grpSpPr>
          <a:xfrm>
            <a:off x="5056273" y="5043970"/>
            <a:ext cx="1170459" cy="1432433"/>
            <a:chOff x="0" y="0"/>
            <a:chExt cx="1170458" cy="1432432"/>
          </a:xfrm>
        </p:grpSpPr>
        <p:sp>
          <p:nvSpPr>
            <p:cNvPr id="287" name="Rechteck"/>
            <p:cNvSpPr/>
            <p:nvPr/>
          </p:nvSpPr>
          <p:spPr>
            <a:xfrm>
              <a:off x="38100" y="0"/>
              <a:ext cx="1100227" cy="143243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288" name="50"/>
            <p:cNvSpPr txBox="1"/>
            <p:nvPr/>
          </p:nvSpPr>
          <p:spPr>
            <a:xfrm>
              <a:off x="0" y="35178"/>
              <a:ext cx="1170459" cy="136207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numCol="1" anchor="ctr">
              <a:spAutoFit/>
            </a:bodyPr>
            <a:lstStyle>
              <a:lvl1pPr>
                <a:defRPr sz="7000"/>
              </a:lvl1pPr>
            </a:lstStyle>
            <a:p>
              <a:r>
                <a:t>50</a:t>
              </a:r>
            </a:p>
          </p:txBody>
        </p:sp>
      </p:grpSp>
      <p:grpSp>
        <p:nvGrpSpPr>
          <p:cNvPr id="292" name="Gruppieren"/>
          <p:cNvGrpSpPr/>
          <p:nvPr/>
        </p:nvGrpSpPr>
        <p:grpSpPr>
          <a:xfrm>
            <a:off x="2008297" y="4277789"/>
            <a:ext cx="1185865" cy="1432433"/>
            <a:chOff x="0" y="0"/>
            <a:chExt cx="1185863" cy="1432432"/>
          </a:xfrm>
        </p:grpSpPr>
        <p:sp>
          <p:nvSpPr>
            <p:cNvPr id="290" name="Rechteck"/>
            <p:cNvSpPr/>
            <p:nvPr/>
          </p:nvSpPr>
          <p:spPr>
            <a:xfrm>
              <a:off x="0" y="0"/>
              <a:ext cx="1100227" cy="143243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291" name="11"/>
            <p:cNvSpPr txBox="1"/>
            <p:nvPr/>
          </p:nvSpPr>
          <p:spPr>
            <a:xfrm>
              <a:off x="15405" y="35178"/>
              <a:ext cx="1170459" cy="136207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numCol="1" anchor="ctr">
              <a:spAutoFit/>
            </a:bodyPr>
            <a:lstStyle>
              <a:lvl1pPr>
                <a:defRPr sz="7000"/>
              </a:lvl1pPr>
            </a:lstStyle>
            <a:p>
              <a:r>
                <a:t>11</a:t>
              </a:r>
            </a:p>
          </p:txBody>
        </p:sp>
      </p:grpSp>
      <p:grpSp>
        <p:nvGrpSpPr>
          <p:cNvPr id="295" name="Gruppieren"/>
          <p:cNvGrpSpPr/>
          <p:nvPr/>
        </p:nvGrpSpPr>
        <p:grpSpPr>
          <a:xfrm>
            <a:off x="2523874" y="7604763"/>
            <a:ext cx="1170460" cy="1432434"/>
            <a:chOff x="0" y="0"/>
            <a:chExt cx="1170458" cy="1432432"/>
          </a:xfrm>
        </p:grpSpPr>
        <p:sp>
          <p:nvSpPr>
            <p:cNvPr id="293" name="Rechteck"/>
            <p:cNvSpPr/>
            <p:nvPr/>
          </p:nvSpPr>
          <p:spPr>
            <a:xfrm>
              <a:off x="22695" y="0"/>
              <a:ext cx="1100227" cy="143243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294" name="12"/>
            <p:cNvSpPr txBox="1"/>
            <p:nvPr/>
          </p:nvSpPr>
          <p:spPr>
            <a:xfrm>
              <a:off x="0" y="35179"/>
              <a:ext cx="1170459" cy="136207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numCol="1" anchor="ctr">
              <a:spAutoFit/>
            </a:bodyPr>
            <a:lstStyle>
              <a:lvl1pPr>
                <a:defRPr sz="7000"/>
              </a:lvl1pPr>
            </a:lstStyle>
            <a:p>
              <a:r>
                <a:t>12</a:t>
              </a:r>
            </a:p>
          </p:txBody>
        </p:sp>
      </p:grpSp>
      <p:grpSp>
        <p:nvGrpSpPr>
          <p:cNvPr id="298" name="Gruppieren"/>
          <p:cNvGrpSpPr/>
          <p:nvPr/>
        </p:nvGrpSpPr>
        <p:grpSpPr>
          <a:xfrm>
            <a:off x="8523524" y="8245650"/>
            <a:ext cx="1170460" cy="1432434"/>
            <a:chOff x="0" y="0"/>
            <a:chExt cx="1170458" cy="1432432"/>
          </a:xfrm>
        </p:grpSpPr>
        <p:sp>
          <p:nvSpPr>
            <p:cNvPr id="296" name="Rechteck"/>
            <p:cNvSpPr/>
            <p:nvPr/>
          </p:nvSpPr>
          <p:spPr>
            <a:xfrm>
              <a:off x="35394" y="0"/>
              <a:ext cx="1100228" cy="143243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297" name="31"/>
            <p:cNvSpPr txBox="1"/>
            <p:nvPr/>
          </p:nvSpPr>
          <p:spPr>
            <a:xfrm>
              <a:off x="0" y="35178"/>
              <a:ext cx="1170459" cy="136207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numCol="1" anchor="ctr">
              <a:spAutoFit/>
            </a:bodyPr>
            <a:lstStyle>
              <a:lvl1pPr>
                <a:defRPr sz="7000"/>
              </a:lvl1pPr>
            </a:lstStyle>
            <a:p>
              <a:r>
                <a:t>31</a:t>
              </a:r>
            </a:p>
          </p:txBody>
        </p:sp>
      </p:grpSp>
      <p:grpSp>
        <p:nvGrpSpPr>
          <p:cNvPr id="301" name="Gruppieren"/>
          <p:cNvGrpSpPr/>
          <p:nvPr/>
        </p:nvGrpSpPr>
        <p:grpSpPr>
          <a:xfrm>
            <a:off x="8698681" y="6346064"/>
            <a:ext cx="1170460" cy="1432434"/>
            <a:chOff x="0" y="0"/>
            <a:chExt cx="1170458" cy="1432432"/>
          </a:xfrm>
        </p:grpSpPr>
        <p:sp>
          <p:nvSpPr>
            <p:cNvPr id="299" name="Rechteck"/>
            <p:cNvSpPr/>
            <p:nvPr/>
          </p:nvSpPr>
          <p:spPr>
            <a:xfrm>
              <a:off x="9994" y="0"/>
              <a:ext cx="1100228" cy="143243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300" name="41"/>
            <p:cNvSpPr txBox="1"/>
            <p:nvPr/>
          </p:nvSpPr>
          <p:spPr>
            <a:xfrm>
              <a:off x="0" y="35178"/>
              <a:ext cx="1170459" cy="136207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numCol="1" anchor="ctr">
              <a:spAutoFit/>
            </a:bodyPr>
            <a:lstStyle>
              <a:lvl1pPr>
                <a:defRPr sz="7000"/>
              </a:lvl1pPr>
            </a:lstStyle>
            <a:p>
              <a:r>
                <a:t>41</a:t>
              </a:r>
            </a:p>
          </p:txBody>
        </p:sp>
      </p:grpSp>
      <p:grpSp>
        <p:nvGrpSpPr>
          <p:cNvPr id="304" name="Gruppieren"/>
          <p:cNvGrpSpPr/>
          <p:nvPr/>
        </p:nvGrpSpPr>
        <p:grpSpPr>
          <a:xfrm>
            <a:off x="4314871" y="7982268"/>
            <a:ext cx="1170459" cy="1432434"/>
            <a:chOff x="0" y="0"/>
            <a:chExt cx="1170458" cy="1432432"/>
          </a:xfrm>
        </p:grpSpPr>
        <p:sp>
          <p:nvSpPr>
            <p:cNvPr id="302" name="Rechteck"/>
            <p:cNvSpPr/>
            <p:nvPr/>
          </p:nvSpPr>
          <p:spPr>
            <a:xfrm>
              <a:off x="9994" y="0"/>
              <a:ext cx="1100228" cy="143243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303" name="15"/>
            <p:cNvSpPr txBox="1"/>
            <p:nvPr/>
          </p:nvSpPr>
          <p:spPr>
            <a:xfrm>
              <a:off x="0" y="35178"/>
              <a:ext cx="1170459" cy="136207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numCol="1" anchor="ctr">
              <a:spAutoFit/>
            </a:bodyPr>
            <a:lstStyle>
              <a:lvl1pPr>
                <a:defRPr sz="7000"/>
              </a:lvl1pPr>
            </a:lstStyle>
            <a:p>
              <a:r>
                <a:t>15</a:t>
              </a:r>
            </a:p>
          </p:txBody>
        </p:sp>
      </p:grpSp>
      <p:grpSp>
        <p:nvGrpSpPr>
          <p:cNvPr id="307" name="Gruppieren"/>
          <p:cNvGrpSpPr/>
          <p:nvPr/>
        </p:nvGrpSpPr>
        <p:grpSpPr>
          <a:xfrm>
            <a:off x="10165064" y="7604763"/>
            <a:ext cx="1170460" cy="1432434"/>
            <a:chOff x="0" y="0"/>
            <a:chExt cx="1170458" cy="1432432"/>
          </a:xfrm>
        </p:grpSpPr>
        <p:sp>
          <p:nvSpPr>
            <p:cNvPr id="305" name="Rechteck"/>
            <p:cNvSpPr/>
            <p:nvPr/>
          </p:nvSpPr>
          <p:spPr>
            <a:xfrm>
              <a:off x="35395" y="0"/>
              <a:ext cx="1100228" cy="143243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306" name="16"/>
            <p:cNvSpPr txBox="1"/>
            <p:nvPr/>
          </p:nvSpPr>
          <p:spPr>
            <a:xfrm>
              <a:off x="0" y="35179"/>
              <a:ext cx="1170459" cy="136207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numCol="1" anchor="ctr">
              <a:spAutoFit/>
            </a:bodyPr>
            <a:lstStyle>
              <a:lvl1pPr>
                <a:defRPr sz="7000"/>
              </a:lvl1pPr>
            </a:lstStyle>
            <a:p>
              <a:r>
                <a:t>16</a:t>
              </a:r>
            </a:p>
          </p:txBody>
        </p:sp>
      </p:grpSp>
      <p:grpSp>
        <p:nvGrpSpPr>
          <p:cNvPr id="310" name="Gruppieren"/>
          <p:cNvGrpSpPr/>
          <p:nvPr/>
        </p:nvGrpSpPr>
        <p:grpSpPr>
          <a:xfrm>
            <a:off x="9962962" y="5239470"/>
            <a:ext cx="1170460" cy="1432433"/>
            <a:chOff x="0" y="0"/>
            <a:chExt cx="1170458" cy="1432432"/>
          </a:xfrm>
        </p:grpSpPr>
        <p:sp>
          <p:nvSpPr>
            <p:cNvPr id="308" name="Rechteck"/>
            <p:cNvSpPr/>
            <p:nvPr/>
          </p:nvSpPr>
          <p:spPr>
            <a:xfrm>
              <a:off x="35394" y="0"/>
              <a:ext cx="1100228" cy="143243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309" name="17"/>
            <p:cNvSpPr txBox="1"/>
            <p:nvPr/>
          </p:nvSpPr>
          <p:spPr>
            <a:xfrm>
              <a:off x="0" y="35178"/>
              <a:ext cx="1170459" cy="136207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numCol="1" anchor="ctr">
              <a:spAutoFit/>
            </a:bodyPr>
            <a:lstStyle>
              <a:lvl1pPr>
                <a:defRPr sz="7000"/>
              </a:lvl1pPr>
            </a:lstStyle>
            <a:p>
              <a:r>
                <a:t>17</a:t>
              </a:r>
            </a:p>
          </p:txBody>
        </p:sp>
      </p:grpSp>
      <p:grpSp>
        <p:nvGrpSpPr>
          <p:cNvPr id="313" name="Gruppieren"/>
          <p:cNvGrpSpPr/>
          <p:nvPr/>
        </p:nvGrpSpPr>
        <p:grpSpPr>
          <a:xfrm>
            <a:off x="7232299" y="5717891"/>
            <a:ext cx="1170460" cy="1432433"/>
            <a:chOff x="0" y="0"/>
            <a:chExt cx="1170458" cy="1432432"/>
          </a:xfrm>
        </p:grpSpPr>
        <p:sp>
          <p:nvSpPr>
            <p:cNvPr id="311" name="Rechteck"/>
            <p:cNvSpPr/>
            <p:nvPr/>
          </p:nvSpPr>
          <p:spPr>
            <a:xfrm>
              <a:off x="35394" y="0"/>
              <a:ext cx="1100228" cy="143243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312" name="18"/>
            <p:cNvSpPr txBox="1"/>
            <p:nvPr/>
          </p:nvSpPr>
          <p:spPr>
            <a:xfrm>
              <a:off x="0" y="35178"/>
              <a:ext cx="1170459" cy="136207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numCol="1" anchor="ctr">
              <a:spAutoFit/>
            </a:bodyPr>
            <a:lstStyle>
              <a:lvl1pPr>
                <a:defRPr sz="7000"/>
              </a:lvl1pPr>
            </a:lstStyle>
            <a:p>
              <a:r>
                <a:t>18</a:t>
              </a:r>
            </a:p>
          </p:txBody>
        </p:sp>
      </p:grpSp>
      <p:grpSp>
        <p:nvGrpSpPr>
          <p:cNvPr id="316" name="Gruppieren"/>
          <p:cNvGrpSpPr/>
          <p:nvPr/>
        </p:nvGrpSpPr>
        <p:grpSpPr>
          <a:xfrm>
            <a:off x="3816158" y="6497818"/>
            <a:ext cx="1170460" cy="1432434"/>
            <a:chOff x="0" y="0"/>
            <a:chExt cx="1170458" cy="1432432"/>
          </a:xfrm>
        </p:grpSpPr>
        <p:sp>
          <p:nvSpPr>
            <p:cNvPr id="314" name="Rechteck"/>
            <p:cNvSpPr/>
            <p:nvPr/>
          </p:nvSpPr>
          <p:spPr>
            <a:xfrm>
              <a:off x="48095" y="0"/>
              <a:ext cx="1100227" cy="143243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315" name="19"/>
            <p:cNvSpPr txBox="1"/>
            <p:nvPr/>
          </p:nvSpPr>
          <p:spPr>
            <a:xfrm>
              <a:off x="0" y="35179"/>
              <a:ext cx="1170459" cy="136207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numCol="1" anchor="ctr">
              <a:spAutoFit/>
            </a:bodyPr>
            <a:lstStyle>
              <a:lvl1pPr>
                <a:defRPr sz="7000"/>
              </a:lvl1pPr>
            </a:lstStyle>
            <a:p>
              <a:r>
                <a:t>19</a:t>
              </a:r>
            </a:p>
          </p:txBody>
        </p:sp>
      </p:grpSp>
      <p:grpSp>
        <p:nvGrpSpPr>
          <p:cNvPr id="319" name="Gruppieren"/>
          <p:cNvGrpSpPr/>
          <p:nvPr/>
        </p:nvGrpSpPr>
        <p:grpSpPr>
          <a:xfrm>
            <a:off x="461948" y="7440502"/>
            <a:ext cx="1173165" cy="1432434"/>
            <a:chOff x="0" y="0"/>
            <a:chExt cx="1173163" cy="1432432"/>
          </a:xfrm>
        </p:grpSpPr>
        <p:sp>
          <p:nvSpPr>
            <p:cNvPr id="317" name="Rechteck"/>
            <p:cNvSpPr/>
            <p:nvPr/>
          </p:nvSpPr>
          <p:spPr>
            <a:xfrm>
              <a:off x="0" y="0"/>
              <a:ext cx="1100227" cy="143243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318" name="20"/>
            <p:cNvSpPr txBox="1"/>
            <p:nvPr/>
          </p:nvSpPr>
          <p:spPr>
            <a:xfrm>
              <a:off x="2704" y="35178"/>
              <a:ext cx="1170460" cy="136207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numCol="1" anchor="ctr">
              <a:spAutoFit/>
            </a:bodyPr>
            <a:lstStyle>
              <a:lvl1pPr>
                <a:defRPr sz="7000"/>
              </a:lvl1pPr>
            </a:lstStyle>
            <a:p>
              <a:r>
                <a:t>20</a:t>
              </a:r>
            </a:p>
          </p:txBody>
        </p:sp>
      </p:grpSp>
      <p:sp>
        <p:nvSpPr>
          <p:cNvPr id="320" name="einen Bleistift"/>
          <p:cNvSpPr txBox="1"/>
          <p:nvPr/>
        </p:nvSpPr>
        <p:spPr>
          <a:xfrm>
            <a:off x="11083944" y="11278471"/>
            <a:ext cx="6220579" cy="14318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0" tIns="190500" rIns="190500" bIns="190500" anchor="ctr">
            <a:normAutofit/>
          </a:bodyPr>
          <a:lstStyle/>
          <a:p>
            <a:r>
              <a:t> einen Bleistift</a:t>
            </a:r>
          </a:p>
        </p:txBody>
      </p:sp>
      <p:sp>
        <p:nvSpPr>
          <p:cNvPr id="321" name="Stift"/>
          <p:cNvSpPr/>
          <p:nvPr/>
        </p:nvSpPr>
        <p:spPr>
          <a:xfrm rot="9423034">
            <a:off x="14412315" y="4244121"/>
            <a:ext cx="602585" cy="6311840"/>
          </a:xfrm>
          <a:custGeom>
            <a:avLst/>
            <a:gdLst/>
            <a:ahLst/>
            <a:cxnLst>
              <a:cxn ang="0">
                <a:pos x="wd2" y="hd2"/>
              </a:cxn>
              <a:cxn ang="5400000">
                <a:pos x="wd2" y="hd2"/>
              </a:cxn>
              <a:cxn ang="10800000">
                <a:pos x="wd2" y="hd2"/>
              </a:cxn>
              <a:cxn ang="16200000">
                <a:pos x="wd2" y="hd2"/>
              </a:cxn>
            </a:cxnLst>
            <a:rect l="0" t="0" r="r" b="b"/>
            <a:pathLst>
              <a:path w="21600" h="21600" extrusionOk="0">
                <a:moveTo>
                  <a:pt x="5320" y="0"/>
                </a:moveTo>
                <a:cubicBezTo>
                  <a:pt x="2381" y="0"/>
                  <a:pt x="0" y="227"/>
                  <a:pt x="0" y="508"/>
                </a:cubicBezTo>
                <a:lnTo>
                  <a:pt x="0" y="1391"/>
                </a:lnTo>
                <a:lnTo>
                  <a:pt x="21600" y="1391"/>
                </a:lnTo>
                <a:lnTo>
                  <a:pt x="21600" y="508"/>
                </a:lnTo>
                <a:cubicBezTo>
                  <a:pt x="21600" y="227"/>
                  <a:pt x="19201" y="0"/>
                  <a:pt x="16262" y="0"/>
                </a:cubicBezTo>
                <a:lnTo>
                  <a:pt x="5320" y="0"/>
                </a:lnTo>
                <a:close/>
                <a:moveTo>
                  <a:pt x="0" y="1715"/>
                </a:moveTo>
                <a:lnTo>
                  <a:pt x="0" y="4104"/>
                </a:lnTo>
                <a:lnTo>
                  <a:pt x="21600" y="4104"/>
                </a:lnTo>
                <a:lnTo>
                  <a:pt x="21600" y="1715"/>
                </a:lnTo>
                <a:lnTo>
                  <a:pt x="0" y="1715"/>
                </a:lnTo>
                <a:close/>
                <a:moveTo>
                  <a:pt x="0" y="4428"/>
                </a:moveTo>
                <a:lnTo>
                  <a:pt x="0" y="16997"/>
                </a:lnTo>
                <a:cubicBezTo>
                  <a:pt x="715" y="16978"/>
                  <a:pt x="1487" y="16968"/>
                  <a:pt x="2298" y="16968"/>
                </a:cubicBezTo>
                <a:cubicBezTo>
                  <a:pt x="3854" y="16968"/>
                  <a:pt x="5364" y="17008"/>
                  <a:pt x="6558" y="17079"/>
                </a:cubicBezTo>
                <a:cubicBezTo>
                  <a:pt x="7751" y="17008"/>
                  <a:pt x="9243" y="16968"/>
                  <a:pt x="10800" y="16968"/>
                </a:cubicBezTo>
                <a:cubicBezTo>
                  <a:pt x="12357" y="16968"/>
                  <a:pt x="13849" y="17008"/>
                  <a:pt x="15042" y="17079"/>
                </a:cubicBezTo>
                <a:cubicBezTo>
                  <a:pt x="16235" y="17008"/>
                  <a:pt x="17746" y="16968"/>
                  <a:pt x="19302" y="16968"/>
                </a:cubicBezTo>
                <a:cubicBezTo>
                  <a:pt x="20113" y="16968"/>
                  <a:pt x="20884" y="16978"/>
                  <a:pt x="21600" y="16997"/>
                </a:cubicBezTo>
                <a:lnTo>
                  <a:pt x="21600" y="4428"/>
                </a:lnTo>
                <a:lnTo>
                  <a:pt x="0" y="4428"/>
                </a:lnTo>
                <a:close/>
                <a:moveTo>
                  <a:pt x="2298" y="17292"/>
                </a:moveTo>
                <a:cubicBezTo>
                  <a:pt x="1561" y="17292"/>
                  <a:pt x="907" y="17305"/>
                  <a:pt x="371" y="17327"/>
                </a:cubicBezTo>
                <a:lnTo>
                  <a:pt x="5409" y="19388"/>
                </a:lnTo>
                <a:lnTo>
                  <a:pt x="6116" y="19678"/>
                </a:lnTo>
                <a:lnTo>
                  <a:pt x="15484" y="19678"/>
                </a:lnTo>
                <a:lnTo>
                  <a:pt x="16191" y="19388"/>
                </a:lnTo>
                <a:lnTo>
                  <a:pt x="21229" y="17327"/>
                </a:lnTo>
                <a:cubicBezTo>
                  <a:pt x="20693" y="17305"/>
                  <a:pt x="20038" y="17292"/>
                  <a:pt x="19302" y="17292"/>
                </a:cubicBezTo>
                <a:cubicBezTo>
                  <a:pt x="18082" y="17292"/>
                  <a:pt x="16931" y="17331"/>
                  <a:pt x="16297" y="17396"/>
                </a:cubicBezTo>
                <a:lnTo>
                  <a:pt x="15042" y="17525"/>
                </a:lnTo>
                <a:lnTo>
                  <a:pt x="13805" y="17396"/>
                </a:lnTo>
                <a:cubicBezTo>
                  <a:pt x="13170" y="17331"/>
                  <a:pt x="12020" y="17292"/>
                  <a:pt x="10800" y="17292"/>
                </a:cubicBezTo>
                <a:cubicBezTo>
                  <a:pt x="9581" y="17292"/>
                  <a:pt x="8429" y="17331"/>
                  <a:pt x="7795" y="17396"/>
                </a:cubicBezTo>
                <a:lnTo>
                  <a:pt x="6558" y="17525"/>
                </a:lnTo>
                <a:lnTo>
                  <a:pt x="5303" y="17396"/>
                </a:lnTo>
                <a:cubicBezTo>
                  <a:pt x="4668" y="17331"/>
                  <a:pt x="3517" y="17292"/>
                  <a:pt x="2298" y="17292"/>
                </a:cubicBezTo>
                <a:close/>
                <a:moveTo>
                  <a:pt x="6894" y="20002"/>
                </a:moveTo>
                <a:lnTo>
                  <a:pt x="10800" y="21600"/>
                </a:lnTo>
                <a:lnTo>
                  <a:pt x="14706" y="20002"/>
                </a:lnTo>
                <a:lnTo>
                  <a:pt x="6894" y="20002"/>
                </a:lnTo>
                <a:close/>
              </a:path>
            </a:pathLst>
          </a:custGeom>
          <a:solidFill>
            <a:srgbClr val="000000"/>
          </a:solidFill>
          <a:ln w="12700">
            <a:miter lim="400000"/>
          </a:ln>
        </p:spPr>
        <p:txBody>
          <a:bodyPr lIns="190500" tIns="190500" rIns="190500" bIns="190500" anchor="ctr">
            <a:normAutofit/>
          </a:bodyPr>
          <a:lstStyle/>
          <a:p>
            <a:pPr algn="ctr" defTabSz="825500">
              <a:lnSpc>
                <a:spcPct val="100000"/>
              </a:lnSpc>
              <a:spcBef>
                <a:spcPts val="0"/>
              </a:spcBef>
              <a:defRPr>
                <a:solidFill>
                  <a:srgbClr val="FFFFFF"/>
                </a:solidFill>
              </a:defRPr>
            </a:pPr>
            <a:endParaRPr/>
          </a:p>
        </p:txBody>
      </p:sp>
      <p:sp>
        <p:nvSpPr>
          <p:cNvPr id="322" name="Buch"/>
          <p:cNvSpPr/>
          <p:nvPr/>
        </p:nvSpPr>
        <p:spPr>
          <a:xfrm>
            <a:off x="18323053" y="5773042"/>
            <a:ext cx="5283214" cy="428889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8703"/>
                </a:lnTo>
                <a:lnTo>
                  <a:pt x="0" y="17407"/>
                </a:lnTo>
                <a:cubicBezTo>
                  <a:pt x="7892" y="17407"/>
                  <a:pt x="10521" y="21600"/>
                  <a:pt x="10521" y="21600"/>
                </a:cubicBezTo>
                <a:lnTo>
                  <a:pt x="10521" y="13417"/>
                </a:lnTo>
                <a:lnTo>
                  <a:pt x="10521" y="5233"/>
                </a:lnTo>
                <a:cubicBezTo>
                  <a:pt x="10521" y="5233"/>
                  <a:pt x="7892" y="0"/>
                  <a:pt x="0" y="0"/>
                </a:cubicBezTo>
                <a:close/>
                <a:moveTo>
                  <a:pt x="21600" y="0"/>
                </a:moveTo>
                <a:cubicBezTo>
                  <a:pt x="13708" y="0"/>
                  <a:pt x="11079" y="5233"/>
                  <a:pt x="11079" y="5233"/>
                </a:cubicBezTo>
                <a:lnTo>
                  <a:pt x="11079" y="13417"/>
                </a:lnTo>
                <a:lnTo>
                  <a:pt x="11079" y="21600"/>
                </a:lnTo>
                <a:cubicBezTo>
                  <a:pt x="11079" y="21600"/>
                  <a:pt x="13708" y="17407"/>
                  <a:pt x="21600" y="17407"/>
                </a:cubicBezTo>
                <a:lnTo>
                  <a:pt x="21600" y="8703"/>
                </a:lnTo>
                <a:lnTo>
                  <a:pt x="21600" y="0"/>
                </a:lnTo>
                <a:close/>
              </a:path>
            </a:pathLst>
          </a:custGeom>
          <a:solidFill>
            <a:srgbClr val="5E5E5E"/>
          </a:solidFill>
          <a:ln w="12700">
            <a:miter lim="400000"/>
          </a:ln>
        </p:spPr>
        <p:txBody>
          <a:bodyPr lIns="190500" tIns="190500" rIns="190500" bIns="190500" anchor="ctr">
            <a:normAutofit/>
          </a:bodyPr>
          <a:lstStyle/>
          <a:p>
            <a:pPr algn="ctr" defTabSz="825500">
              <a:lnSpc>
                <a:spcPct val="100000"/>
              </a:lnSpc>
              <a:spcBef>
                <a:spcPts val="0"/>
              </a:spcBef>
              <a:defRPr>
                <a:solidFill>
                  <a:srgbClr val="FFFFFF"/>
                </a:solidFill>
              </a:defRPr>
            </a:pPr>
            <a:endParaRPr/>
          </a:p>
        </p:txBody>
      </p:sp>
      <p:sp>
        <p:nvSpPr>
          <p:cNvPr id="323" name="dein Matheheft"/>
          <p:cNvSpPr txBox="1"/>
          <p:nvPr/>
        </p:nvSpPr>
        <p:spPr>
          <a:xfrm>
            <a:off x="17837053" y="11022058"/>
            <a:ext cx="8137523" cy="194469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0" tIns="190500" rIns="190500" bIns="190500" anchor="ctr">
            <a:normAutofit/>
          </a:bodyPr>
          <a:lstStyle/>
          <a:p>
            <a:r>
              <a:t>dein Matheheft</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 name="Zahlen ordnen"/>
          <p:cNvSpPr txBox="1">
            <a:spLocks noGrp="1"/>
          </p:cNvSpPr>
          <p:nvPr>
            <p:ph type="ctrTitle"/>
          </p:nvPr>
        </p:nvSpPr>
        <p:spPr>
          <a:xfrm>
            <a:off x="5712733" y="156088"/>
            <a:ext cx="18378062" cy="1798638"/>
          </a:xfrm>
          <a:prstGeom prst="rect">
            <a:avLst/>
          </a:prstGeom>
          <a:solidFill>
            <a:srgbClr val="FFFFFF"/>
          </a:solidFill>
        </p:spPr>
        <p:txBody>
          <a:bodyPr lIns="190500" tIns="190500" rIns="190500" bIns="190500" anchor="ctr"/>
          <a:lstStyle>
            <a:lvl1pPr algn="l">
              <a:lnSpc>
                <a:spcPct val="90000"/>
              </a:lnSpc>
              <a:spcBef>
                <a:spcPts val="4500"/>
              </a:spcBef>
              <a:defRPr sz="6000" spc="0">
                <a:solidFill>
                  <a:srgbClr val="000000"/>
                </a:solidFill>
              </a:defRPr>
            </a:lvl1pPr>
          </a:lstStyle>
          <a:p>
            <a:r>
              <a:t>Zahlen ordnen</a:t>
            </a:r>
          </a:p>
        </p:txBody>
      </p:sp>
      <p:sp>
        <p:nvSpPr>
          <p:cNvPr id="328" name="Aufgabe: Zahlenkarten ordnen"/>
          <p:cNvSpPr txBox="1"/>
          <p:nvPr/>
        </p:nvSpPr>
        <p:spPr>
          <a:xfrm>
            <a:off x="362936" y="2367643"/>
            <a:ext cx="10547926" cy="1143001"/>
          </a:xfrm>
          <a:prstGeom prst="rect">
            <a:avLst/>
          </a:prstGeom>
          <a:solidFill>
            <a:srgbClr val="1E6100"/>
          </a:solidFill>
          <a:ln w="114300">
            <a:solidFill>
              <a:srgbClr val="FFFFFF"/>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normAutofit/>
          </a:bodyPr>
          <a:lstStyle>
            <a:lvl1pPr algn="ctr" defTabSz="693419">
              <a:lnSpc>
                <a:spcPct val="100000"/>
              </a:lnSpc>
              <a:spcBef>
                <a:spcPts val="0"/>
              </a:spcBef>
              <a:defRPr sz="5040">
                <a:solidFill>
                  <a:srgbClr val="FFFFFF"/>
                </a:solidFill>
              </a:defRPr>
            </a:lvl1pPr>
          </a:lstStyle>
          <a:p>
            <a:r>
              <a:t>Aufgabe: Zahlenkarten ordnen</a:t>
            </a:r>
          </a:p>
        </p:txBody>
      </p:sp>
      <p:sp>
        <p:nvSpPr>
          <p:cNvPr id="329" name="Rechteck"/>
          <p:cNvSpPr/>
          <p:nvPr/>
        </p:nvSpPr>
        <p:spPr>
          <a:xfrm>
            <a:off x="4652849" y="6450053"/>
            <a:ext cx="1433836" cy="1632660"/>
          </a:xfrm>
          <a:prstGeom prst="rect">
            <a:avLst/>
          </a:prstGeom>
          <a:solidFill>
            <a:srgbClr val="FFFFFF"/>
          </a:solidFill>
          <a:ln w="25400">
            <a:solidFill>
              <a:srgbClr val="000000"/>
            </a:solidFill>
            <a:miter lim="400000"/>
          </a:ln>
        </p:spPr>
        <p:txBody>
          <a:bodyPr lIns="190500" tIns="190500" rIns="190500" bIns="190500" anchor="ctr">
            <a:normAutofit/>
          </a:bodyPr>
          <a:lstStyle/>
          <a:p>
            <a:endParaRPr/>
          </a:p>
        </p:txBody>
      </p:sp>
      <p:sp>
        <p:nvSpPr>
          <p:cNvPr id="330" name="61"/>
          <p:cNvSpPr txBox="1"/>
          <p:nvPr/>
        </p:nvSpPr>
        <p:spPr>
          <a:xfrm>
            <a:off x="4722578" y="6490149"/>
            <a:ext cx="1525363" cy="155246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lstStyle>
            <a:lvl1pPr algn="ctr">
              <a:defRPr sz="7000"/>
            </a:lvl1pPr>
          </a:lstStyle>
          <a:p>
            <a:r>
              <a:t>61</a:t>
            </a:r>
          </a:p>
        </p:txBody>
      </p:sp>
      <p:sp>
        <p:nvSpPr>
          <p:cNvPr id="331" name="Rechteck"/>
          <p:cNvSpPr/>
          <p:nvPr/>
        </p:nvSpPr>
        <p:spPr>
          <a:xfrm>
            <a:off x="7878682" y="6595340"/>
            <a:ext cx="1433836" cy="1632660"/>
          </a:xfrm>
          <a:prstGeom prst="rect">
            <a:avLst/>
          </a:prstGeom>
          <a:solidFill>
            <a:srgbClr val="FFFFFF"/>
          </a:solidFill>
          <a:ln w="25400">
            <a:solidFill>
              <a:srgbClr val="000000"/>
            </a:solidFill>
            <a:miter lim="400000"/>
          </a:ln>
        </p:spPr>
        <p:txBody>
          <a:bodyPr lIns="190500" tIns="190500" rIns="190500" bIns="190500" anchor="ctr">
            <a:normAutofit/>
          </a:bodyPr>
          <a:lstStyle/>
          <a:p>
            <a:endParaRPr/>
          </a:p>
        </p:txBody>
      </p:sp>
      <p:sp>
        <p:nvSpPr>
          <p:cNvPr id="332" name="65"/>
          <p:cNvSpPr txBox="1"/>
          <p:nvPr/>
        </p:nvSpPr>
        <p:spPr>
          <a:xfrm>
            <a:off x="7865656" y="6635436"/>
            <a:ext cx="1525363" cy="155246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lstStyle>
            <a:lvl1pPr algn="ctr">
              <a:defRPr sz="7000"/>
            </a:lvl1pPr>
          </a:lstStyle>
          <a:p>
            <a:r>
              <a:t>65</a:t>
            </a:r>
          </a:p>
        </p:txBody>
      </p:sp>
      <p:sp>
        <p:nvSpPr>
          <p:cNvPr id="333" name="Rechteck"/>
          <p:cNvSpPr/>
          <p:nvPr/>
        </p:nvSpPr>
        <p:spPr>
          <a:xfrm>
            <a:off x="6344538" y="7884294"/>
            <a:ext cx="1433835" cy="1632660"/>
          </a:xfrm>
          <a:prstGeom prst="rect">
            <a:avLst/>
          </a:prstGeom>
          <a:solidFill>
            <a:srgbClr val="FFFFFF"/>
          </a:solidFill>
          <a:ln w="25400">
            <a:solidFill>
              <a:srgbClr val="000000"/>
            </a:solidFill>
            <a:miter lim="400000"/>
          </a:ln>
        </p:spPr>
        <p:txBody>
          <a:bodyPr lIns="190500" tIns="190500" rIns="190500" bIns="190500" anchor="ctr">
            <a:normAutofit/>
          </a:bodyPr>
          <a:lstStyle/>
          <a:p>
            <a:endParaRPr/>
          </a:p>
        </p:txBody>
      </p:sp>
      <p:sp>
        <p:nvSpPr>
          <p:cNvPr id="334" name="52"/>
          <p:cNvSpPr txBox="1"/>
          <p:nvPr/>
        </p:nvSpPr>
        <p:spPr>
          <a:xfrm>
            <a:off x="6348063" y="7924391"/>
            <a:ext cx="1525363" cy="155246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lstStyle>
            <a:lvl1pPr algn="ctr">
              <a:defRPr sz="7000"/>
            </a:lvl1pPr>
          </a:lstStyle>
          <a:p>
            <a:r>
              <a:t>52</a:t>
            </a:r>
          </a:p>
        </p:txBody>
      </p:sp>
      <p:sp>
        <p:nvSpPr>
          <p:cNvPr id="335" name="Rechteck"/>
          <p:cNvSpPr/>
          <p:nvPr/>
        </p:nvSpPr>
        <p:spPr>
          <a:xfrm>
            <a:off x="10971731" y="8294341"/>
            <a:ext cx="1433835" cy="1632660"/>
          </a:xfrm>
          <a:prstGeom prst="rect">
            <a:avLst/>
          </a:prstGeom>
          <a:solidFill>
            <a:srgbClr val="FFFFFF"/>
          </a:solidFill>
          <a:ln w="25400">
            <a:solidFill>
              <a:srgbClr val="000000"/>
            </a:solidFill>
            <a:miter lim="400000"/>
          </a:ln>
        </p:spPr>
        <p:txBody>
          <a:bodyPr lIns="190500" tIns="190500" rIns="190500" bIns="190500" anchor="ctr">
            <a:normAutofit/>
          </a:bodyPr>
          <a:lstStyle/>
          <a:p>
            <a:endParaRPr/>
          </a:p>
        </p:txBody>
      </p:sp>
      <p:sp>
        <p:nvSpPr>
          <p:cNvPr id="336" name="57"/>
          <p:cNvSpPr txBox="1"/>
          <p:nvPr/>
        </p:nvSpPr>
        <p:spPr>
          <a:xfrm>
            <a:off x="10925602" y="8334437"/>
            <a:ext cx="1525363" cy="155246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lstStyle>
            <a:lvl1pPr algn="ctr">
              <a:defRPr sz="7000"/>
            </a:lvl1pPr>
          </a:lstStyle>
          <a:p>
            <a:r>
              <a:t>57</a:t>
            </a:r>
          </a:p>
        </p:txBody>
      </p:sp>
      <p:sp>
        <p:nvSpPr>
          <p:cNvPr id="337" name="Rechteck"/>
          <p:cNvSpPr/>
          <p:nvPr/>
        </p:nvSpPr>
        <p:spPr>
          <a:xfrm>
            <a:off x="9445928" y="5080545"/>
            <a:ext cx="1433836" cy="1632660"/>
          </a:xfrm>
          <a:prstGeom prst="rect">
            <a:avLst/>
          </a:prstGeom>
          <a:solidFill>
            <a:srgbClr val="FFFFFF"/>
          </a:solidFill>
          <a:ln w="25400">
            <a:solidFill>
              <a:srgbClr val="000000"/>
            </a:solidFill>
            <a:miter lim="400000"/>
          </a:ln>
        </p:spPr>
        <p:txBody>
          <a:bodyPr lIns="190500" tIns="190500" rIns="190500" bIns="190500" anchor="ctr">
            <a:normAutofit/>
          </a:bodyPr>
          <a:lstStyle/>
          <a:p>
            <a:pPr algn="ctr"/>
            <a:endParaRPr/>
          </a:p>
        </p:txBody>
      </p:sp>
      <p:sp>
        <p:nvSpPr>
          <p:cNvPr id="338" name="53"/>
          <p:cNvSpPr txBox="1"/>
          <p:nvPr/>
        </p:nvSpPr>
        <p:spPr>
          <a:xfrm>
            <a:off x="9400164" y="5120642"/>
            <a:ext cx="1525363" cy="155246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lstStyle>
            <a:lvl1pPr algn="ctr">
              <a:defRPr sz="7000"/>
            </a:lvl1pPr>
          </a:lstStyle>
          <a:p>
            <a:r>
              <a:t>53</a:t>
            </a:r>
          </a:p>
        </p:txBody>
      </p:sp>
      <p:sp>
        <p:nvSpPr>
          <p:cNvPr id="339" name="Rechteck"/>
          <p:cNvSpPr/>
          <p:nvPr/>
        </p:nvSpPr>
        <p:spPr>
          <a:xfrm>
            <a:off x="12709893" y="5549975"/>
            <a:ext cx="1433836" cy="1632660"/>
          </a:xfrm>
          <a:prstGeom prst="rect">
            <a:avLst/>
          </a:prstGeom>
          <a:solidFill>
            <a:srgbClr val="FFFFFF"/>
          </a:solidFill>
          <a:ln w="25400">
            <a:solidFill>
              <a:srgbClr val="000000"/>
            </a:solidFill>
            <a:miter lim="400000"/>
          </a:ln>
        </p:spPr>
        <p:txBody>
          <a:bodyPr lIns="190500" tIns="190500" rIns="190500" bIns="190500" anchor="ctr">
            <a:normAutofit/>
          </a:bodyPr>
          <a:lstStyle/>
          <a:p>
            <a:endParaRPr/>
          </a:p>
        </p:txBody>
      </p:sp>
      <p:sp>
        <p:nvSpPr>
          <p:cNvPr id="340" name="51"/>
          <p:cNvSpPr txBox="1"/>
          <p:nvPr/>
        </p:nvSpPr>
        <p:spPr>
          <a:xfrm>
            <a:off x="12664130" y="5590071"/>
            <a:ext cx="1525362" cy="155246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lstStyle>
            <a:lvl1pPr algn="ctr">
              <a:defRPr sz="7000"/>
            </a:lvl1pPr>
          </a:lstStyle>
          <a:p>
            <a:r>
              <a:t>51</a:t>
            </a:r>
          </a:p>
        </p:txBody>
      </p:sp>
      <p:grpSp>
        <p:nvGrpSpPr>
          <p:cNvPr id="343" name="Gruppieren"/>
          <p:cNvGrpSpPr/>
          <p:nvPr/>
        </p:nvGrpSpPr>
        <p:grpSpPr>
          <a:xfrm>
            <a:off x="14719669" y="5546216"/>
            <a:ext cx="1525363" cy="1632660"/>
            <a:chOff x="0" y="0"/>
            <a:chExt cx="1525361" cy="1632659"/>
          </a:xfrm>
        </p:grpSpPr>
        <p:sp>
          <p:nvSpPr>
            <p:cNvPr id="341" name="Rechteck"/>
            <p:cNvSpPr/>
            <p:nvPr/>
          </p:nvSpPr>
          <p:spPr>
            <a:xfrm>
              <a:off x="29576"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342" name="70"/>
            <p:cNvSpPr txBox="1"/>
            <p:nvPr/>
          </p:nvSpPr>
          <p:spPr>
            <a:xfrm>
              <a:off x="0" y="40096"/>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70</a:t>
              </a:r>
            </a:p>
          </p:txBody>
        </p:sp>
      </p:grpSp>
      <p:grpSp>
        <p:nvGrpSpPr>
          <p:cNvPr id="346" name="Gruppieren"/>
          <p:cNvGrpSpPr/>
          <p:nvPr/>
        </p:nvGrpSpPr>
        <p:grpSpPr>
          <a:xfrm>
            <a:off x="11793345" y="9728385"/>
            <a:ext cx="1501057" cy="1632660"/>
            <a:chOff x="0" y="0"/>
            <a:chExt cx="1501056" cy="1632659"/>
          </a:xfrm>
        </p:grpSpPr>
        <p:sp>
          <p:nvSpPr>
            <p:cNvPr id="344" name="Rechteck"/>
            <p:cNvSpPr/>
            <p:nvPr/>
          </p:nvSpPr>
          <p:spPr>
            <a:xfrm>
              <a:off x="67222"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345" name="68"/>
            <p:cNvSpPr txBox="1"/>
            <p:nvPr/>
          </p:nvSpPr>
          <p:spPr>
            <a:xfrm>
              <a:off x="0" y="40095"/>
              <a:ext cx="1476027"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68</a:t>
              </a:r>
            </a:p>
          </p:txBody>
        </p:sp>
      </p:grpSp>
      <p:sp>
        <p:nvSpPr>
          <p:cNvPr id="347" name="Rechteck"/>
          <p:cNvSpPr/>
          <p:nvPr/>
        </p:nvSpPr>
        <p:spPr>
          <a:xfrm>
            <a:off x="13485936" y="8958747"/>
            <a:ext cx="1433835" cy="1632660"/>
          </a:xfrm>
          <a:prstGeom prst="rect">
            <a:avLst/>
          </a:prstGeom>
          <a:solidFill>
            <a:srgbClr val="FFFFFF"/>
          </a:solidFill>
          <a:ln w="25400">
            <a:solidFill>
              <a:srgbClr val="000000"/>
            </a:solidFill>
            <a:miter lim="400000"/>
          </a:ln>
        </p:spPr>
        <p:txBody>
          <a:bodyPr lIns="190500" tIns="190500" rIns="190500" bIns="190500" anchor="ctr">
            <a:normAutofit/>
          </a:bodyPr>
          <a:lstStyle/>
          <a:p>
            <a:endParaRPr/>
          </a:p>
        </p:txBody>
      </p:sp>
      <p:sp>
        <p:nvSpPr>
          <p:cNvPr id="348" name="59"/>
          <p:cNvSpPr txBox="1"/>
          <p:nvPr/>
        </p:nvSpPr>
        <p:spPr>
          <a:xfrm>
            <a:off x="13472910" y="8998843"/>
            <a:ext cx="1525363" cy="155246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lstStyle>
            <a:lvl1pPr algn="ctr">
              <a:defRPr sz="7000"/>
            </a:lvl1pPr>
          </a:lstStyle>
          <a:p>
            <a:r>
              <a:t>59</a:t>
            </a:r>
          </a:p>
        </p:txBody>
      </p:sp>
      <p:grpSp>
        <p:nvGrpSpPr>
          <p:cNvPr id="351" name="Gruppieren"/>
          <p:cNvGrpSpPr/>
          <p:nvPr/>
        </p:nvGrpSpPr>
        <p:grpSpPr>
          <a:xfrm>
            <a:off x="10780614" y="6227226"/>
            <a:ext cx="1525363" cy="1632660"/>
            <a:chOff x="0" y="0"/>
            <a:chExt cx="1525361" cy="1632659"/>
          </a:xfrm>
        </p:grpSpPr>
        <p:sp>
          <p:nvSpPr>
            <p:cNvPr id="349" name="Rechteck"/>
            <p:cNvSpPr/>
            <p:nvPr/>
          </p:nvSpPr>
          <p:spPr>
            <a:xfrm>
              <a:off x="49652"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350" name="50"/>
            <p:cNvSpPr txBox="1"/>
            <p:nvPr/>
          </p:nvSpPr>
          <p:spPr>
            <a:xfrm>
              <a:off x="0" y="40096"/>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50</a:t>
              </a:r>
            </a:p>
          </p:txBody>
        </p:sp>
      </p:grpSp>
      <p:sp>
        <p:nvSpPr>
          <p:cNvPr id="352" name="Rechteck"/>
          <p:cNvSpPr/>
          <p:nvPr/>
        </p:nvSpPr>
        <p:spPr>
          <a:xfrm>
            <a:off x="6620551" y="5353948"/>
            <a:ext cx="1433836" cy="1632660"/>
          </a:xfrm>
          <a:prstGeom prst="rect">
            <a:avLst/>
          </a:prstGeom>
          <a:solidFill>
            <a:srgbClr val="FFFFFF"/>
          </a:solidFill>
          <a:ln w="25400">
            <a:solidFill>
              <a:srgbClr val="000000"/>
            </a:solidFill>
            <a:miter lim="400000"/>
          </a:ln>
        </p:spPr>
        <p:txBody>
          <a:bodyPr lIns="190500" tIns="190500" rIns="190500" bIns="190500" anchor="ctr">
            <a:normAutofit/>
          </a:bodyPr>
          <a:lstStyle/>
          <a:p>
            <a:pPr algn="ctr"/>
            <a:endParaRPr/>
          </a:p>
        </p:txBody>
      </p:sp>
      <p:sp>
        <p:nvSpPr>
          <p:cNvPr id="353" name="56"/>
          <p:cNvSpPr txBox="1"/>
          <p:nvPr/>
        </p:nvSpPr>
        <p:spPr>
          <a:xfrm>
            <a:off x="6640627" y="5394044"/>
            <a:ext cx="1525363" cy="155246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lstStyle>
            <a:lvl1pPr algn="ctr">
              <a:defRPr sz="7000"/>
            </a:lvl1pPr>
          </a:lstStyle>
          <a:p>
            <a:r>
              <a:t>56</a:t>
            </a:r>
          </a:p>
        </p:txBody>
      </p:sp>
      <p:sp>
        <p:nvSpPr>
          <p:cNvPr id="354" name="Rechteck"/>
          <p:cNvSpPr/>
          <p:nvPr/>
        </p:nvSpPr>
        <p:spPr>
          <a:xfrm>
            <a:off x="7322037" y="9145969"/>
            <a:ext cx="1433835" cy="1632660"/>
          </a:xfrm>
          <a:prstGeom prst="rect">
            <a:avLst/>
          </a:prstGeom>
          <a:solidFill>
            <a:srgbClr val="FFFFFF"/>
          </a:solidFill>
          <a:ln w="25400">
            <a:solidFill>
              <a:srgbClr val="000000"/>
            </a:solidFill>
            <a:miter lim="400000"/>
          </a:ln>
        </p:spPr>
        <p:txBody>
          <a:bodyPr lIns="190500" tIns="190500" rIns="190500" bIns="190500" anchor="ctr">
            <a:normAutofit/>
          </a:bodyPr>
          <a:lstStyle/>
          <a:p>
            <a:pPr algn="ctr"/>
            <a:endParaRPr/>
          </a:p>
        </p:txBody>
      </p:sp>
      <p:sp>
        <p:nvSpPr>
          <p:cNvPr id="355" name="62"/>
          <p:cNvSpPr txBox="1"/>
          <p:nvPr/>
        </p:nvSpPr>
        <p:spPr>
          <a:xfrm>
            <a:off x="7292461" y="9186066"/>
            <a:ext cx="1525362" cy="155246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lstStyle>
            <a:lvl1pPr algn="ctr">
              <a:defRPr sz="7000"/>
            </a:lvl1pPr>
          </a:lstStyle>
          <a:p>
            <a:r>
              <a:t>62</a:t>
            </a:r>
          </a:p>
        </p:txBody>
      </p:sp>
      <p:grpSp>
        <p:nvGrpSpPr>
          <p:cNvPr id="358" name="Gruppieren"/>
          <p:cNvGrpSpPr/>
          <p:nvPr/>
        </p:nvGrpSpPr>
        <p:grpSpPr>
          <a:xfrm>
            <a:off x="15111307" y="9876440"/>
            <a:ext cx="1525362" cy="1632660"/>
            <a:chOff x="0" y="0"/>
            <a:chExt cx="1525361" cy="1632659"/>
          </a:xfrm>
        </p:grpSpPr>
        <p:sp>
          <p:nvSpPr>
            <p:cNvPr id="356" name="Rechteck"/>
            <p:cNvSpPr/>
            <p:nvPr/>
          </p:nvSpPr>
          <p:spPr>
            <a:xfrm>
              <a:off x="46127"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357" name="63"/>
            <p:cNvSpPr txBox="1"/>
            <p:nvPr/>
          </p:nvSpPr>
          <p:spPr>
            <a:xfrm>
              <a:off x="0" y="40095"/>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63</a:t>
              </a:r>
            </a:p>
          </p:txBody>
        </p:sp>
      </p:grpSp>
      <p:grpSp>
        <p:nvGrpSpPr>
          <p:cNvPr id="361" name="Gruppieren"/>
          <p:cNvGrpSpPr/>
          <p:nvPr/>
        </p:nvGrpSpPr>
        <p:grpSpPr>
          <a:xfrm>
            <a:off x="15339573" y="7711328"/>
            <a:ext cx="1525363" cy="1632660"/>
            <a:chOff x="0" y="0"/>
            <a:chExt cx="1525361" cy="1632659"/>
          </a:xfrm>
        </p:grpSpPr>
        <p:sp>
          <p:nvSpPr>
            <p:cNvPr id="359" name="Rechteck"/>
            <p:cNvSpPr/>
            <p:nvPr/>
          </p:nvSpPr>
          <p:spPr>
            <a:xfrm>
              <a:off x="13025"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360" name="69"/>
            <p:cNvSpPr txBox="1"/>
            <p:nvPr/>
          </p:nvSpPr>
          <p:spPr>
            <a:xfrm>
              <a:off x="0" y="40096"/>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69</a:t>
              </a:r>
            </a:p>
          </p:txBody>
        </p:sp>
      </p:grpSp>
      <p:grpSp>
        <p:nvGrpSpPr>
          <p:cNvPr id="364" name="Gruppieren"/>
          <p:cNvGrpSpPr/>
          <p:nvPr/>
        </p:nvGrpSpPr>
        <p:grpSpPr>
          <a:xfrm>
            <a:off x="9626517" y="9576242"/>
            <a:ext cx="1525363" cy="1632660"/>
            <a:chOff x="0" y="0"/>
            <a:chExt cx="1525361" cy="1632659"/>
          </a:xfrm>
        </p:grpSpPr>
        <p:sp>
          <p:nvSpPr>
            <p:cNvPr id="362" name="Rechteck"/>
            <p:cNvSpPr/>
            <p:nvPr/>
          </p:nvSpPr>
          <p:spPr>
            <a:xfrm>
              <a:off x="13025"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363" name="66"/>
            <p:cNvSpPr txBox="1"/>
            <p:nvPr/>
          </p:nvSpPr>
          <p:spPr>
            <a:xfrm>
              <a:off x="0" y="40095"/>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66</a:t>
              </a:r>
            </a:p>
          </p:txBody>
        </p:sp>
      </p:grpSp>
      <p:grpSp>
        <p:nvGrpSpPr>
          <p:cNvPr id="367" name="Gruppieren"/>
          <p:cNvGrpSpPr/>
          <p:nvPr/>
        </p:nvGrpSpPr>
        <p:grpSpPr>
          <a:xfrm>
            <a:off x="17250590" y="9145969"/>
            <a:ext cx="1525363" cy="1632660"/>
            <a:chOff x="0" y="0"/>
            <a:chExt cx="1525361" cy="1632659"/>
          </a:xfrm>
        </p:grpSpPr>
        <p:sp>
          <p:nvSpPr>
            <p:cNvPr id="365" name="Rechteck"/>
            <p:cNvSpPr/>
            <p:nvPr/>
          </p:nvSpPr>
          <p:spPr>
            <a:xfrm>
              <a:off x="46128"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366" name="64"/>
            <p:cNvSpPr txBox="1"/>
            <p:nvPr/>
          </p:nvSpPr>
          <p:spPr>
            <a:xfrm>
              <a:off x="0" y="40096"/>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64</a:t>
              </a:r>
            </a:p>
          </p:txBody>
        </p:sp>
      </p:grpSp>
      <p:grpSp>
        <p:nvGrpSpPr>
          <p:cNvPr id="370" name="Gruppieren"/>
          <p:cNvGrpSpPr/>
          <p:nvPr/>
        </p:nvGrpSpPr>
        <p:grpSpPr>
          <a:xfrm>
            <a:off x="16987206" y="6450053"/>
            <a:ext cx="1525363" cy="1632660"/>
            <a:chOff x="0" y="0"/>
            <a:chExt cx="1525361" cy="1632659"/>
          </a:xfrm>
        </p:grpSpPr>
        <p:sp>
          <p:nvSpPr>
            <p:cNvPr id="368" name="Rechteck"/>
            <p:cNvSpPr/>
            <p:nvPr/>
          </p:nvSpPr>
          <p:spPr>
            <a:xfrm>
              <a:off x="46127"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369" name="67"/>
            <p:cNvSpPr txBox="1"/>
            <p:nvPr/>
          </p:nvSpPr>
          <p:spPr>
            <a:xfrm>
              <a:off x="0" y="40096"/>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67</a:t>
              </a:r>
            </a:p>
          </p:txBody>
        </p:sp>
      </p:grpSp>
      <p:sp>
        <p:nvSpPr>
          <p:cNvPr id="371" name="Rechteck"/>
          <p:cNvSpPr/>
          <p:nvPr/>
        </p:nvSpPr>
        <p:spPr>
          <a:xfrm>
            <a:off x="13474687" y="6995348"/>
            <a:ext cx="1433835" cy="1632660"/>
          </a:xfrm>
          <a:prstGeom prst="rect">
            <a:avLst/>
          </a:prstGeom>
          <a:solidFill>
            <a:srgbClr val="FFFFFF"/>
          </a:solidFill>
          <a:ln w="25400">
            <a:solidFill>
              <a:srgbClr val="000000"/>
            </a:solidFill>
            <a:miter lim="400000"/>
          </a:ln>
        </p:spPr>
        <p:txBody>
          <a:bodyPr lIns="190500" tIns="190500" rIns="190500" bIns="190500" anchor="ctr">
            <a:normAutofit/>
          </a:bodyPr>
          <a:lstStyle/>
          <a:p>
            <a:endParaRPr/>
          </a:p>
        </p:txBody>
      </p:sp>
      <p:sp>
        <p:nvSpPr>
          <p:cNvPr id="372" name="55"/>
          <p:cNvSpPr txBox="1"/>
          <p:nvPr/>
        </p:nvSpPr>
        <p:spPr>
          <a:xfrm>
            <a:off x="13428560" y="7035444"/>
            <a:ext cx="1525363" cy="155246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lstStyle>
            <a:lvl1pPr algn="ctr">
              <a:defRPr sz="7000"/>
            </a:lvl1pPr>
          </a:lstStyle>
          <a:p>
            <a:r>
              <a:t>55</a:t>
            </a:r>
          </a:p>
        </p:txBody>
      </p:sp>
      <p:sp>
        <p:nvSpPr>
          <p:cNvPr id="373" name="Rechteck"/>
          <p:cNvSpPr/>
          <p:nvPr/>
        </p:nvSpPr>
        <p:spPr>
          <a:xfrm>
            <a:off x="9039265" y="7884294"/>
            <a:ext cx="1433835" cy="1632660"/>
          </a:xfrm>
          <a:prstGeom prst="rect">
            <a:avLst/>
          </a:prstGeom>
          <a:solidFill>
            <a:srgbClr val="FFFFFF"/>
          </a:solidFill>
          <a:ln w="25400">
            <a:solidFill>
              <a:srgbClr val="000000"/>
            </a:solidFill>
            <a:miter lim="400000"/>
          </a:ln>
        </p:spPr>
        <p:txBody>
          <a:bodyPr lIns="190500" tIns="190500" rIns="190500" bIns="190500" anchor="ctr">
            <a:normAutofit/>
          </a:bodyPr>
          <a:lstStyle/>
          <a:p>
            <a:endParaRPr/>
          </a:p>
        </p:txBody>
      </p:sp>
      <p:sp>
        <p:nvSpPr>
          <p:cNvPr id="374" name="54"/>
          <p:cNvSpPr txBox="1"/>
          <p:nvPr/>
        </p:nvSpPr>
        <p:spPr>
          <a:xfrm>
            <a:off x="8960437" y="7924391"/>
            <a:ext cx="1525363" cy="155246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lstStyle>
            <a:lvl1pPr algn="ctr">
              <a:defRPr sz="7000"/>
            </a:lvl1pPr>
          </a:lstStyle>
          <a:p>
            <a:r>
              <a:t> 54</a:t>
            </a:r>
          </a:p>
        </p:txBody>
      </p:sp>
      <p:grpSp>
        <p:nvGrpSpPr>
          <p:cNvPr id="377" name="Gruppieren"/>
          <p:cNvGrpSpPr/>
          <p:nvPr/>
        </p:nvGrpSpPr>
        <p:grpSpPr>
          <a:xfrm>
            <a:off x="4605323" y="8958747"/>
            <a:ext cx="1528888" cy="1632660"/>
            <a:chOff x="0" y="0"/>
            <a:chExt cx="1528886" cy="1632659"/>
          </a:xfrm>
        </p:grpSpPr>
        <p:sp>
          <p:nvSpPr>
            <p:cNvPr id="375" name="Rechteck"/>
            <p:cNvSpPr/>
            <p:nvPr/>
          </p:nvSpPr>
          <p:spPr>
            <a:xfrm>
              <a:off x="0"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376" name="60"/>
            <p:cNvSpPr txBox="1"/>
            <p:nvPr/>
          </p:nvSpPr>
          <p:spPr>
            <a:xfrm>
              <a:off x="3525" y="40095"/>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60</a:t>
              </a:r>
            </a:p>
          </p:txBody>
        </p:sp>
      </p:grpSp>
      <p:grpSp>
        <p:nvGrpSpPr>
          <p:cNvPr id="380" name="Gruppieren"/>
          <p:cNvGrpSpPr/>
          <p:nvPr/>
        </p:nvGrpSpPr>
        <p:grpSpPr>
          <a:xfrm>
            <a:off x="6310927" y="10392571"/>
            <a:ext cx="1501057" cy="1632660"/>
            <a:chOff x="0" y="0"/>
            <a:chExt cx="1501056" cy="1632659"/>
          </a:xfrm>
        </p:grpSpPr>
        <p:sp>
          <p:nvSpPr>
            <p:cNvPr id="378" name="Rechteck"/>
            <p:cNvSpPr/>
            <p:nvPr/>
          </p:nvSpPr>
          <p:spPr>
            <a:xfrm>
              <a:off x="67222"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379" name="58"/>
            <p:cNvSpPr txBox="1"/>
            <p:nvPr/>
          </p:nvSpPr>
          <p:spPr>
            <a:xfrm>
              <a:off x="0" y="40095"/>
              <a:ext cx="1476027"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58</a:t>
              </a:r>
            </a:p>
          </p:txBody>
        </p:sp>
      </p:gr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 name="Zahlen ordnen"/>
          <p:cNvSpPr txBox="1">
            <a:spLocks noGrp="1"/>
          </p:cNvSpPr>
          <p:nvPr>
            <p:ph type="ctrTitle"/>
          </p:nvPr>
        </p:nvSpPr>
        <p:spPr>
          <a:xfrm>
            <a:off x="5712733" y="156088"/>
            <a:ext cx="18378062" cy="1798638"/>
          </a:xfrm>
          <a:prstGeom prst="rect">
            <a:avLst/>
          </a:prstGeom>
          <a:solidFill>
            <a:srgbClr val="FFFFFF"/>
          </a:solidFill>
        </p:spPr>
        <p:txBody>
          <a:bodyPr lIns="190500" tIns="190500" rIns="190500" bIns="190500" anchor="ctr"/>
          <a:lstStyle>
            <a:lvl1pPr algn="l">
              <a:lnSpc>
                <a:spcPct val="90000"/>
              </a:lnSpc>
              <a:spcBef>
                <a:spcPts val="4500"/>
              </a:spcBef>
              <a:defRPr sz="6000" spc="0">
                <a:solidFill>
                  <a:srgbClr val="000000"/>
                </a:solidFill>
              </a:defRPr>
            </a:lvl1pPr>
          </a:lstStyle>
          <a:p>
            <a:r>
              <a:t>Zahlen ordnen</a:t>
            </a:r>
          </a:p>
        </p:txBody>
      </p:sp>
      <p:sp>
        <p:nvSpPr>
          <p:cNvPr id="385" name="Aufgabe: Zahlenkarten ordnen"/>
          <p:cNvSpPr txBox="1"/>
          <p:nvPr/>
        </p:nvSpPr>
        <p:spPr>
          <a:xfrm>
            <a:off x="362936" y="2367643"/>
            <a:ext cx="10547926" cy="1143001"/>
          </a:xfrm>
          <a:prstGeom prst="rect">
            <a:avLst/>
          </a:prstGeom>
          <a:solidFill>
            <a:srgbClr val="A0030F"/>
          </a:solidFill>
          <a:ln w="114300">
            <a:solidFill>
              <a:srgbClr val="FFFFFF"/>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normAutofit/>
          </a:bodyPr>
          <a:lstStyle>
            <a:lvl1pPr algn="ctr" defTabSz="693419">
              <a:lnSpc>
                <a:spcPct val="100000"/>
              </a:lnSpc>
              <a:spcBef>
                <a:spcPts val="0"/>
              </a:spcBef>
              <a:defRPr sz="5040">
                <a:solidFill>
                  <a:srgbClr val="FFFFFF"/>
                </a:solidFill>
              </a:defRPr>
            </a:lvl1pPr>
          </a:lstStyle>
          <a:p>
            <a:r>
              <a:t>Aufgabe: Zahlenkarten ordnen</a:t>
            </a:r>
          </a:p>
        </p:txBody>
      </p:sp>
      <p:grpSp>
        <p:nvGrpSpPr>
          <p:cNvPr id="388" name="Gruppieren"/>
          <p:cNvGrpSpPr/>
          <p:nvPr/>
        </p:nvGrpSpPr>
        <p:grpSpPr>
          <a:xfrm>
            <a:off x="1789964" y="7101161"/>
            <a:ext cx="1595092" cy="1632660"/>
            <a:chOff x="0" y="0"/>
            <a:chExt cx="1595090" cy="1632659"/>
          </a:xfrm>
        </p:grpSpPr>
        <p:sp>
          <p:nvSpPr>
            <p:cNvPr id="386" name="Rechteck"/>
            <p:cNvSpPr/>
            <p:nvPr/>
          </p:nvSpPr>
          <p:spPr>
            <a:xfrm>
              <a:off x="0"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387" name="61"/>
            <p:cNvSpPr txBox="1"/>
            <p:nvPr/>
          </p:nvSpPr>
          <p:spPr>
            <a:xfrm>
              <a:off x="69728" y="40096"/>
              <a:ext cx="1525363"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61</a:t>
              </a:r>
            </a:p>
          </p:txBody>
        </p:sp>
      </p:grpSp>
      <p:grpSp>
        <p:nvGrpSpPr>
          <p:cNvPr id="391" name="Gruppieren"/>
          <p:cNvGrpSpPr/>
          <p:nvPr/>
        </p:nvGrpSpPr>
        <p:grpSpPr>
          <a:xfrm>
            <a:off x="9071995" y="7101161"/>
            <a:ext cx="1525362" cy="1632660"/>
            <a:chOff x="0" y="0"/>
            <a:chExt cx="1525361" cy="1632659"/>
          </a:xfrm>
        </p:grpSpPr>
        <p:sp>
          <p:nvSpPr>
            <p:cNvPr id="389" name="Rechteck"/>
            <p:cNvSpPr/>
            <p:nvPr/>
          </p:nvSpPr>
          <p:spPr>
            <a:xfrm>
              <a:off x="13026"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390" name="65"/>
            <p:cNvSpPr txBox="1"/>
            <p:nvPr/>
          </p:nvSpPr>
          <p:spPr>
            <a:xfrm>
              <a:off x="0" y="40096"/>
              <a:ext cx="1525362" cy="155246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65</a:t>
              </a:r>
            </a:p>
          </p:txBody>
        </p:sp>
      </p:grpSp>
      <p:grpSp>
        <p:nvGrpSpPr>
          <p:cNvPr id="394" name="Gruppieren"/>
          <p:cNvGrpSpPr/>
          <p:nvPr/>
        </p:nvGrpSpPr>
        <p:grpSpPr>
          <a:xfrm>
            <a:off x="3711016" y="5017269"/>
            <a:ext cx="1528888" cy="1632660"/>
            <a:chOff x="0" y="0"/>
            <a:chExt cx="1528887" cy="1632659"/>
          </a:xfrm>
        </p:grpSpPr>
        <p:sp>
          <p:nvSpPr>
            <p:cNvPr id="392" name="Rechteck"/>
            <p:cNvSpPr/>
            <p:nvPr/>
          </p:nvSpPr>
          <p:spPr>
            <a:xfrm>
              <a:off x="0"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393" name="52"/>
            <p:cNvSpPr txBox="1"/>
            <p:nvPr/>
          </p:nvSpPr>
          <p:spPr>
            <a:xfrm>
              <a:off x="3525" y="40096"/>
              <a:ext cx="1525363"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52</a:t>
              </a:r>
            </a:p>
          </p:txBody>
        </p:sp>
      </p:grpSp>
      <p:grpSp>
        <p:nvGrpSpPr>
          <p:cNvPr id="397" name="Gruppieren"/>
          <p:cNvGrpSpPr/>
          <p:nvPr/>
        </p:nvGrpSpPr>
        <p:grpSpPr>
          <a:xfrm>
            <a:off x="12453473" y="5025225"/>
            <a:ext cx="1525363" cy="1632660"/>
            <a:chOff x="0" y="0"/>
            <a:chExt cx="1525361" cy="1632659"/>
          </a:xfrm>
        </p:grpSpPr>
        <p:sp>
          <p:nvSpPr>
            <p:cNvPr id="395" name="Rechteck"/>
            <p:cNvSpPr/>
            <p:nvPr/>
          </p:nvSpPr>
          <p:spPr>
            <a:xfrm>
              <a:off x="46128"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396" name="57"/>
            <p:cNvSpPr txBox="1"/>
            <p:nvPr/>
          </p:nvSpPr>
          <p:spPr>
            <a:xfrm>
              <a:off x="0" y="40096"/>
              <a:ext cx="1525362" cy="155246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57</a:t>
              </a:r>
            </a:p>
          </p:txBody>
        </p:sp>
      </p:grpSp>
      <p:grpSp>
        <p:nvGrpSpPr>
          <p:cNvPr id="400" name="Gruppieren"/>
          <p:cNvGrpSpPr/>
          <p:nvPr/>
        </p:nvGrpSpPr>
        <p:grpSpPr>
          <a:xfrm>
            <a:off x="5599814" y="5017269"/>
            <a:ext cx="1525363" cy="1632660"/>
            <a:chOff x="0" y="0"/>
            <a:chExt cx="1525361" cy="1632659"/>
          </a:xfrm>
        </p:grpSpPr>
        <p:sp>
          <p:nvSpPr>
            <p:cNvPr id="398" name="Rechteck"/>
            <p:cNvSpPr/>
            <p:nvPr/>
          </p:nvSpPr>
          <p:spPr>
            <a:xfrm>
              <a:off x="45763" y="0"/>
              <a:ext cx="1433836"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pPr algn="ctr"/>
              <a:endParaRPr/>
            </a:p>
          </p:txBody>
        </p:sp>
        <p:sp>
          <p:nvSpPr>
            <p:cNvPr id="399" name="53"/>
            <p:cNvSpPr txBox="1"/>
            <p:nvPr/>
          </p:nvSpPr>
          <p:spPr>
            <a:xfrm>
              <a:off x="0" y="40096"/>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53</a:t>
              </a:r>
            </a:p>
          </p:txBody>
        </p:sp>
      </p:grpSp>
      <p:grpSp>
        <p:nvGrpSpPr>
          <p:cNvPr id="403" name="Gruppieren"/>
          <p:cNvGrpSpPr/>
          <p:nvPr/>
        </p:nvGrpSpPr>
        <p:grpSpPr>
          <a:xfrm>
            <a:off x="1824828" y="5017269"/>
            <a:ext cx="1525363" cy="1632660"/>
            <a:chOff x="0" y="0"/>
            <a:chExt cx="1525361" cy="1632659"/>
          </a:xfrm>
        </p:grpSpPr>
        <p:sp>
          <p:nvSpPr>
            <p:cNvPr id="401" name="Rechteck"/>
            <p:cNvSpPr/>
            <p:nvPr/>
          </p:nvSpPr>
          <p:spPr>
            <a:xfrm>
              <a:off x="45763" y="0"/>
              <a:ext cx="1433836"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402" name="51"/>
            <p:cNvSpPr txBox="1"/>
            <p:nvPr/>
          </p:nvSpPr>
          <p:spPr>
            <a:xfrm>
              <a:off x="0" y="40096"/>
              <a:ext cx="1525362" cy="155246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51</a:t>
              </a:r>
            </a:p>
          </p:txBody>
        </p:sp>
      </p:grpSp>
      <p:grpSp>
        <p:nvGrpSpPr>
          <p:cNvPr id="406" name="Gruppieren"/>
          <p:cNvGrpSpPr/>
          <p:nvPr/>
        </p:nvGrpSpPr>
        <p:grpSpPr>
          <a:xfrm>
            <a:off x="17579491" y="7101161"/>
            <a:ext cx="1525363" cy="1632660"/>
            <a:chOff x="0" y="0"/>
            <a:chExt cx="1525361" cy="1632659"/>
          </a:xfrm>
        </p:grpSpPr>
        <p:sp>
          <p:nvSpPr>
            <p:cNvPr id="404" name="Rechteck"/>
            <p:cNvSpPr/>
            <p:nvPr/>
          </p:nvSpPr>
          <p:spPr>
            <a:xfrm>
              <a:off x="29576"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405" name="70"/>
            <p:cNvSpPr txBox="1"/>
            <p:nvPr/>
          </p:nvSpPr>
          <p:spPr>
            <a:xfrm>
              <a:off x="0" y="40096"/>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70</a:t>
              </a:r>
            </a:p>
          </p:txBody>
        </p:sp>
      </p:grpSp>
      <p:grpSp>
        <p:nvGrpSpPr>
          <p:cNvPr id="409" name="Gruppieren"/>
          <p:cNvGrpSpPr/>
          <p:nvPr/>
        </p:nvGrpSpPr>
        <p:grpSpPr>
          <a:xfrm>
            <a:off x="14230514" y="7101161"/>
            <a:ext cx="1501057" cy="1632660"/>
            <a:chOff x="0" y="0"/>
            <a:chExt cx="1501056" cy="1632659"/>
          </a:xfrm>
        </p:grpSpPr>
        <p:sp>
          <p:nvSpPr>
            <p:cNvPr id="407" name="Rechteck"/>
            <p:cNvSpPr/>
            <p:nvPr/>
          </p:nvSpPr>
          <p:spPr>
            <a:xfrm>
              <a:off x="67222"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408" name="68"/>
            <p:cNvSpPr txBox="1"/>
            <p:nvPr/>
          </p:nvSpPr>
          <p:spPr>
            <a:xfrm>
              <a:off x="0" y="40095"/>
              <a:ext cx="1476027"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68</a:t>
              </a:r>
            </a:p>
          </p:txBody>
        </p:sp>
      </p:grpSp>
      <p:grpSp>
        <p:nvGrpSpPr>
          <p:cNvPr id="412" name="Gruppieren"/>
          <p:cNvGrpSpPr/>
          <p:nvPr/>
        </p:nvGrpSpPr>
        <p:grpSpPr>
          <a:xfrm>
            <a:off x="15892850" y="5017269"/>
            <a:ext cx="1525362" cy="1632660"/>
            <a:chOff x="0" y="0"/>
            <a:chExt cx="1525361" cy="1632659"/>
          </a:xfrm>
        </p:grpSpPr>
        <p:sp>
          <p:nvSpPr>
            <p:cNvPr id="410" name="Rechteck"/>
            <p:cNvSpPr/>
            <p:nvPr/>
          </p:nvSpPr>
          <p:spPr>
            <a:xfrm>
              <a:off x="13025"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411" name="59"/>
            <p:cNvSpPr txBox="1"/>
            <p:nvPr/>
          </p:nvSpPr>
          <p:spPr>
            <a:xfrm>
              <a:off x="0" y="40096"/>
              <a:ext cx="1525362" cy="155246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59</a:t>
              </a:r>
            </a:p>
          </p:txBody>
        </p:sp>
      </p:grpSp>
      <p:grpSp>
        <p:nvGrpSpPr>
          <p:cNvPr id="415" name="Gruppieren"/>
          <p:cNvGrpSpPr/>
          <p:nvPr/>
        </p:nvGrpSpPr>
        <p:grpSpPr>
          <a:xfrm>
            <a:off x="10780614" y="5025225"/>
            <a:ext cx="1545439" cy="1632660"/>
            <a:chOff x="0" y="0"/>
            <a:chExt cx="1545438" cy="1632659"/>
          </a:xfrm>
        </p:grpSpPr>
        <p:sp>
          <p:nvSpPr>
            <p:cNvPr id="413" name="Rechteck"/>
            <p:cNvSpPr/>
            <p:nvPr/>
          </p:nvSpPr>
          <p:spPr>
            <a:xfrm>
              <a:off x="0"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pPr algn="ctr"/>
              <a:endParaRPr/>
            </a:p>
          </p:txBody>
        </p:sp>
        <p:sp>
          <p:nvSpPr>
            <p:cNvPr id="414" name="56"/>
            <p:cNvSpPr txBox="1"/>
            <p:nvPr/>
          </p:nvSpPr>
          <p:spPr>
            <a:xfrm>
              <a:off x="20076" y="40096"/>
              <a:ext cx="1525363"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56</a:t>
              </a:r>
            </a:p>
          </p:txBody>
        </p:sp>
      </p:grpSp>
      <p:grpSp>
        <p:nvGrpSpPr>
          <p:cNvPr id="418" name="Gruppieren"/>
          <p:cNvGrpSpPr/>
          <p:nvPr/>
        </p:nvGrpSpPr>
        <p:grpSpPr>
          <a:xfrm>
            <a:off x="3712778" y="7101161"/>
            <a:ext cx="1525363" cy="1632660"/>
            <a:chOff x="0" y="0"/>
            <a:chExt cx="1525361" cy="1632659"/>
          </a:xfrm>
        </p:grpSpPr>
        <p:sp>
          <p:nvSpPr>
            <p:cNvPr id="416" name="Rechteck"/>
            <p:cNvSpPr/>
            <p:nvPr/>
          </p:nvSpPr>
          <p:spPr>
            <a:xfrm>
              <a:off x="29576"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pPr algn="ctr"/>
              <a:endParaRPr/>
            </a:p>
          </p:txBody>
        </p:sp>
        <p:sp>
          <p:nvSpPr>
            <p:cNvPr id="417" name="62"/>
            <p:cNvSpPr txBox="1"/>
            <p:nvPr/>
          </p:nvSpPr>
          <p:spPr>
            <a:xfrm>
              <a:off x="0" y="40096"/>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62</a:t>
              </a:r>
            </a:p>
          </p:txBody>
        </p:sp>
      </p:grpSp>
      <p:grpSp>
        <p:nvGrpSpPr>
          <p:cNvPr id="421" name="Gruppieren"/>
          <p:cNvGrpSpPr/>
          <p:nvPr/>
        </p:nvGrpSpPr>
        <p:grpSpPr>
          <a:xfrm>
            <a:off x="5599814" y="7101161"/>
            <a:ext cx="1525363" cy="1632660"/>
            <a:chOff x="0" y="0"/>
            <a:chExt cx="1525361" cy="1632659"/>
          </a:xfrm>
        </p:grpSpPr>
        <p:sp>
          <p:nvSpPr>
            <p:cNvPr id="419" name="Rechteck"/>
            <p:cNvSpPr/>
            <p:nvPr/>
          </p:nvSpPr>
          <p:spPr>
            <a:xfrm>
              <a:off x="46127"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420" name="63"/>
            <p:cNvSpPr txBox="1"/>
            <p:nvPr/>
          </p:nvSpPr>
          <p:spPr>
            <a:xfrm>
              <a:off x="0" y="40095"/>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63</a:t>
              </a:r>
            </a:p>
          </p:txBody>
        </p:sp>
      </p:grpSp>
      <p:grpSp>
        <p:nvGrpSpPr>
          <p:cNvPr id="424" name="Gruppieren"/>
          <p:cNvGrpSpPr/>
          <p:nvPr/>
        </p:nvGrpSpPr>
        <p:grpSpPr>
          <a:xfrm>
            <a:off x="15892850" y="7101161"/>
            <a:ext cx="1525362" cy="1632660"/>
            <a:chOff x="0" y="0"/>
            <a:chExt cx="1525361" cy="1632659"/>
          </a:xfrm>
        </p:grpSpPr>
        <p:sp>
          <p:nvSpPr>
            <p:cNvPr id="422" name="Rechteck"/>
            <p:cNvSpPr/>
            <p:nvPr/>
          </p:nvSpPr>
          <p:spPr>
            <a:xfrm>
              <a:off x="13025"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423" name="69"/>
            <p:cNvSpPr txBox="1"/>
            <p:nvPr/>
          </p:nvSpPr>
          <p:spPr>
            <a:xfrm>
              <a:off x="0" y="40096"/>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69</a:t>
              </a:r>
            </a:p>
          </p:txBody>
        </p:sp>
      </p:grpSp>
      <p:grpSp>
        <p:nvGrpSpPr>
          <p:cNvPr id="427" name="Gruppieren"/>
          <p:cNvGrpSpPr/>
          <p:nvPr/>
        </p:nvGrpSpPr>
        <p:grpSpPr>
          <a:xfrm>
            <a:off x="10808085" y="7101161"/>
            <a:ext cx="1525363" cy="1632660"/>
            <a:chOff x="0" y="0"/>
            <a:chExt cx="1525361" cy="1632659"/>
          </a:xfrm>
        </p:grpSpPr>
        <p:sp>
          <p:nvSpPr>
            <p:cNvPr id="425" name="Rechteck"/>
            <p:cNvSpPr/>
            <p:nvPr/>
          </p:nvSpPr>
          <p:spPr>
            <a:xfrm>
              <a:off x="13025"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426" name="66"/>
            <p:cNvSpPr txBox="1"/>
            <p:nvPr/>
          </p:nvSpPr>
          <p:spPr>
            <a:xfrm>
              <a:off x="0" y="40095"/>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66</a:t>
              </a:r>
            </a:p>
          </p:txBody>
        </p:sp>
      </p:grpSp>
      <p:grpSp>
        <p:nvGrpSpPr>
          <p:cNvPr id="430" name="Gruppieren"/>
          <p:cNvGrpSpPr/>
          <p:nvPr/>
        </p:nvGrpSpPr>
        <p:grpSpPr>
          <a:xfrm>
            <a:off x="7335904" y="7101161"/>
            <a:ext cx="1525363" cy="1632660"/>
            <a:chOff x="0" y="0"/>
            <a:chExt cx="1525361" cy="1632659"/>
          </a:xfrm>
        </p:grpSpPr>
        <p:sp>
          <p:nvSpPr>
            <p:cNvPr id="428" name="Rechteck"/>
            <p:cNvSpPr/>
            <p:nvPr/>
          </p:nvSpPr>
          <p:spPr>
            <a:xfrm>
              <a:off x="46128"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429" name="64"/>
            <p:cNvSpPr txBox="1"/>
            <p:nvPr/>
          </p:nvSpPr>
          <p:spPr>
            <a:xfrm>
              <a:off x="0" y="40096"/>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64</a:t>
              </a:r>
            </a:p>
          </p:txBody>
        </p:sp>
      </p:grpSp>
      <p:grpSp>
        <p:nvGrpSpPr>
          <p:cNvPr id="433" name="Gruppieren"/>
          <p:cNvGrpSpPr/>
          <p:nvPr/>
        </p:nvGrpSpPr>
        <p:grpSpPr>
          <a:xfrm>
            <a:off x="12543873" y="7101161"/>
            <a:ext cx="1525363" cy="1632660"/>
            <a:chOff x="0" y="0"/>
            <a:chExt cx="1525361" cy="1632659"/>
          </a:xfrm>
        </p:grpSpPr>
        <p:sp>
          <p:nvSpPr>
            <p:cNvPr id="431" name="Rechteck"/>
            <p:cNvSpPr/>
            <p:nvPr/>
          </p:nvSpPr>
          <p:spPr>
            <a:xfrm>
              <a:off x="46127"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432" name="67"/>
            <p:cNvSpPr txBox="1"/>
            <p:nvPr/>
          </p:nvSpPr>
          <p:spPr>
            <a:xfrm>
              <a:off x="0" y="40096"/>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67</a:t>
              </a:r>
            </a:p>
          </p:txBody>
        </p:sp>
      </p:grpSp>
      <p:grpSp>
        <p:nvGrpSpPr>
          <p:cNvPr id="436" name="Gruppieren"/>
          <p:cNvGrpSpPr/>
          <p:nvPr/>
        </p:nvGrpSpPr>
        <p:grpSpPr>
          <a:xfrm>
            <a:off x="9014096" y="5017269"/>
            <a:ext cx="1525363" cy="1632660"/>
            <a:chOff x="0" y="0"/>
            <a:chExt cx="1525361" cy="1632659"/>
          </a:xfrm>
        </p:grpSpPr>
        <p:sp>
          <p:nvSpPr>
            <p:cNvPr id="434" name="Rechteck"/>
            <p:cNvSpPr/>
            <p:nvPr/>
          </p:nvSpPr>
          <p:spPr>
            <a:xfrm>
              <a:off x="46127"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435" name="55"/>
            <p:cNvSpPr txBox="1"/>
            <p:nvPr/>
          </p:nvSpPr>
          <p:spPr>
            <a:xfrm>
              <a:off x="0" y="40096"/>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55</a:t>
              </a:r>
            </a:p>
          </p:txBody>
        </p:sp>
      </p:grpSp>
      <p:grpSp>
        <p:nvGrpSpPr>
          <p:cNvPr id="439" name="Gruppieren"/>
          <p:cNvGrpSpPr/>
          <p:nvPr/>
        </p:nvGrpSpPr>
        <p:grpSpPr>
          <a:xfrm>
            <a:off x="7247577" y="5017269"/>
            <a:ext cx="1525363" cy="1632660"/>
            <a:chOff x="0" y="0"/>
            <a:chExt cx="1525361" cy="1632659"/>
          </a:xfrm>
        </p:grpSpPr>
        <p:sp>
          <p:nvSpPr>
            <p:cNvPr id="437" name="Rechteck"/>
            <p:cNvSpPr/>
            <p:nvPr/>
          </p:nvSpPr>
          <p:spPr>
            <a:xfrm>
              <a:off x="78827" y="0"/>
              <a:ext cx="1433836"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438" name="54"/>
            <p:cNvSpPr txBox="1"/>
            <p:nvPr/>
          </p:nvSpPr>
          <p:spPr>
            <a:xfrm>
              <a:off x="0" y="40096"/>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 54</a:t>
              </a:r>
            </a:p>
          </p:txBody>
        </p:sp>
      </p:grpSp>
      <p:grpSp>
        <p:nvGrpSpPr>
          <p:cNvPr id="442" name="Gruppieren"/>
          <p:cNvGrpSpPr/>
          <p:nvPr/>
        </p:nvGrpSpPr>
        <p:grpSpPr>
          <a:xfrm>
            <a:off x="17659368" y="5017269"/>
            <a:ext cx="1528888" cy="1632660"/>
            <a:chOff x="0" y="0"/>
            <a:chExt cx="1528886" cy="1632659"/>
          </a:xfrm>
        </p:grpSpPr>
        <p:sp>
          <p:nvSpPr>
            <p:cNvPr id="440" name="Rechteck"/>
            <p:cNvSpPr/>
            <p:nvPr/>
          </p:nvSpPr>
          <p:spPr>
            <a:xfrm>
              <a:off x="0"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441" name="60"/>
            <p:cNvSpPr txBox="1"/>
            <p:nvPr/>
          </p:nvSpPr>
          <p:spPr>
            <a:xfrm>
              <a:off x="3525" y="40095"/>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60</a:t>
              </a:r>
            </a:p>
          </p:txBody>
        </p:sp>
      </p:grpSp>
      <p:grpSp>
        <p:nvGrpSpPr>
          <p:cNvPr id="445" name="Gruppieren"/>
          <p:cNvGrpSpPr/>
          <p:nvPr/>
        </p:nvGrpSpPr>
        <p:grpSpPr>
          <a:xfrm>
            <a:off x="14106255" y="5025225"/>
            <a:ext cx="1501057" cy="1632660"/>
            <a:chOff x="0" y="0"/>
            <a:chExt cx="1501056" cy="1632659"/>
          </a:xfrm>
        </p:grpSpPr>
        <p:sp>
          <p:nvSpPr>
            <p:cNvPr id="443" name="Rechteck"/>
            <p:cNvSpPr/>
            <p:nvPr/>
          </p:nvSpPr>
          <p:spPr>
            <a:xfrm>
              <a:off x="67222"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444" name="58"/>
            <p:cNvSpPr txBox="1"/>
            <p:nvPr/>
          </p:nvSpPr>
          <p:spPr>
            <a:xfrm>
              <a:off x="0" y="40095"/>
              <a:ext cx="1476027"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58</a:t>
              </a:r>
            </a:p>
          </p:txBody>
        </p:sp>
      </p:gr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Übersicht"/>
          <p:cNvSpPr txBox="1">
            <a:spLocks noGrp="1"/>
          </p:cNvSpPr>
          <p:nvPr>
            <p:ph type="ctrTitle"/>
          </p:nvPr>
        </p:nvSpPr>
        <p:spPr>
          <a:xfrm>
            <a:off x="5712733" y="156088"/>
            <a:ext cx="18378062" cy="1798638"/>
          </a:xfrm>
          <a:prstGeom prst="rect">
            <a:avLst/>
          </a:prstGeom>
          <a:solidFill>
            <a:srgbClr val="FFFFFF"/>
          </a:solidFill>
        </p:spPr>
        <p:txBody>
          <a:bodyPr lIns="190500" tIns="190500" rIns="190500" bIns="190500" anchor="ctr"/>
          <a:lstStyle>
            <a:lvl1pPr algn="l">
              <a:lnSpc>
                <a:spcPct val="90000"/>
              </a:lnSpc>
              <a:spcBef>
                <a:spcPts val="4500"/>
              </a:spcBef>
              <a:defRPr sz="6000" spc="0">
                <a:solidFill>
                  <a:srgbClr val="000000"/>
                </a:solidFill>
              </a:defRPr>
            </a:lvl1pPr>
          </a:lstStyle>
          <a:p>
            <a:r>
              <a:t>Übersicht</a:t>
            </a:r>
          </a:p>
        </p:txBody>
      </p:sp>
      <p:grpSp>
        <p:nvGrpSpPr>
          <p:cNvPr id="43" name="Gruppieren"/>
          <p:cNvGrpSpPr/>
          <p:nvPr/>
        </p:nvGrpSpPr>
        <p:grpSpPr>
          <a:xfrm>
            <a:off x="750125" y="3374334"/>
            <a:ext cx="13832758" cy="1006476"/>
            <a:chOff x="0" y="0"/>
            <a:chExt cx="13832757" cy="1006475"/>
          </a:xfrm>
        </p:grpSpPr>
        <p:sp>
          <p:nvSpPr>
            <p:cNvPr id="41" name="Rechteck"/>
            <p:cNvSpPr/>
            <p:nvPr/>
          </p:nvSpPr>
          <p:spPr>
            <a:xfrm>
              <a:off x="0" y="26987"/>
              <a:ext cx="13832758" cy="952501"/>
            </a:xfrm>
            <a:prstGeom prst="rect">
              <a:avLst/>
            </a:prstGeom>
            <a:solidFill>
              <a:srgbClr val="FFFFFF"/>
            </a:solidFill>
            <a:ln w="127000" cap="flat">
              <a:solidFill>
                <a:srgbClr val="FFFFFF"/>
              </a:solidFill>
              <a:prstDash val="solid"/>
              <a:miter lim="400000"/>
            </a:ln>
            <a:effectLst/>
          </p:spPr>
          <p:txBody>
            <a:bodyPr wrap="square" lIns="190500" tIns="190500" rIns="190500" bIns="190500" numCol="1" anchor="ctr">
              <a:normAutofit/>
            </a:bodyPr>
            <a:lstStyle/>
            <a:p>
              <a:endParaRPr/>
            </a:p>
          </p:txBody>
        </p:sp>
        <p:sp>
          <p:nvSpPr>
            <p:cNvPr id="42" name="Zählen"/>
            <p:cNvSpPr txBox="1"/>
            <p:nvPr/>
          </p:nvSpPr>
          <p:spPr>
            <a:xfrm>
              <a:off x="106097" y="-1"/>
              <a:ext cx="2310483" cy="100647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numCol="1" anchor="ctr">
              <a:spAutoFit/>
            </a:bodyPr>
            <a:lstStyle>
              <a:lvl1pPr>
                <a:defRPr sz="5000"/>
              </a:lvl1pPr>
            </a:lstStyle>
            <a:p>
              <a:r>
                <a:t>Zählen</a:t>
              </a:r>
            </a:p>
          </p:txBody>
        </p:sp>
      </p:grpSp>
      <p:grpSp>
        <p:nvGrpSpPr>
          <p:cNvPr id="46" name="Gruppieren"/>
          <p:cNvGrpSpPr/>
          <p:nvPr/>
        </p:nvGrpSpPr>
        <p:grpSpPr>
          <a:xfrm>
            <a:off x="750125" y="4765390"/>
            <a:ext cx="13832758" cy="1030900"/>
            <a:chOff x="0" y="0"/>
            <a:chExt cx="13832757" cy="1030899"/>
          </a:xfrm>
        </p:grpSpPr>
        <p:sp>
          <p:nvSpPr>
            <p:cNvPr id="44" name="Rechteck"/>
            <p:cNvSpPr/>
            <p:nvPr/>
          </p:nvSpPr>
          <p:spPr>
            <a:xfrm>
              <a:off x="0" y="78399"/>
              <a:ext cx="13832758" cy="952501"/>
            </a:xfrm>
            <a:prstGeom prst="rect">
              <a:avLst/>
            </a:prstGeom>
            <a:solidFill>
              <a:srgbClr val="FFFFFF"/>
            </a:solidFill>
            <a:ln w="127000" cap="flat">
              <a:solidFill>
                <a:srgbClr val="FFFFFF"/>
              </a:solidFill>
              <a:prstDash val="solid"/>
              <a:miter lim="400000"/>
            </a:ln>
            <a:effectLst/>
          </p:spPr>
          <p:txBody>
            <a:bodyPr wrap="square" lIns="190500" tIns="190500" rIns="190500" bIns="190500" numCol="1" anchor="ctr">
              <a:normAutofit/>
            </a:bodyPr>
            <a:lstStyle/>
            <a:p>
              <a:endParaRPr/>
            </a:p>
          </p:txBody>
        </p:sp>
        <p:sp>
          <p:nvSpPr>
            <p:cNvPr id="45" name="Zahlen darstellen"/>
            <p:cNvSpPr txBox="1"/>
            <p:nvPr/>
          </p:nvSpPr>
          <p:spPr>
            <a:xfrm>
              <a:off x="106097" y="-1"/>
              <a:ext cx="5695703" cy="100647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numCol="1" anchor="ctr">
              <a:spAutoFit/>
            </a:bodyPr>
            <a:lstStyle>
              <a:lvl1pPr>
                <a:defRPr sz="5000"/>
              </a:lvl1pPr>
            </a:lstStyle>
            <a:p>
              <a:r>
                <a:t>Zahlen darstellen</a:t>
              </a:r>
            </a:p>
          </p:txBody>
        </p:sp>
      </p:grpSp>
      <p:grpSp>
        <p:nvGrpSpPr>
          <p:cNvPr id="49" name="Gruppieren"/>
          <p:cNvGrpSpPr/>
          <p:nvPr/>
        </p:nvGrpSpPr>
        <p:grpSpPr>
          <a:xfrm>
            <a:off x="750125" y="6180871"/>
            <a:ext cx="13832758" cy="1006476"/>
            <a:chOff x="0" y="0"/>
            <a:chExt cx="13832757" cy="1006475"/>
          </a:xfrm>
        </p:grpSpPr>
        <p:sp>
          <p:nvSpPr>
            <p:cNvPr id="47" name="Rechteck"/>
            <p:cNvSpPr/>
            <p:nvPr/>
          </p:nvSpPr>
          <p:spPr>
            <a:xfrm>
              <a:off x="0" y="26987"/>
              <a:ext cx="13832758" cy="952501"/>
            </a:xfrm>
            <a:prstGeom prst="rect">
              <a:avLst/>
            </a:prstGeom>
            <a:solidFill>
              <a:srgbClr val="FFFFFF"/>
            </a:solidFill>
            <a:ln w="127000" cap="flat">
              <a:solidFill>
                <a:srgbClr val="FFFFFF"/>
              </a:solidFill>
              <a:prstDash val="solid"/>
              <a:miter lim="400000"/>
            </a:ln>
            <a:effectLst/>
          </p:spPr>
          <p:txBody>
            <a:bodyPr wrap="square" lIns="190500" tIns="190500" rIns="190500" bIns="190500" numCol="1" anchor="ctr">
              <a:normAutofit/>
            </a:bodyPr>
            <a:lstStyle/>
            <a:p>
              <a:endParaRPr/>
            </a:p>
          </p:txBody>
        </p:sp>
        <p:sp>
          <p:nvSpPr>
            <p:cNvPr id="48" name="Hundertertafel"/>
            <p:cNvSpPr txBox="1"/>
            <p:nvPr/>
          </p:nvSpPr>
          <p:spPr>
            <a:xfrm>
              <a:off x="106097" y="-1"/>
              <a:ext cx="4954663" cy="100647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numCol="1" anchor="ctr">
              <a:spAutoFit/>
            </a:bodyPr>
            <a:lstStyle>
              <a:lvl1pPr>
                <a:defRPr sz="5000"/>
              </a:lvl1pPr>
            </a:lstStyle>
            <a:p>
              <a:r>
                <a:t>Hundertertafel</a:t>
              </a:r>
            </a:p>
          </p:txBody>
        </p:sp>
      </p:grpSp>
      <p:grpSp>
        <p:nvGrpSpPr>
          <p:cNvPr id="52" name="Gruppieren"/>
          <p:cNvGrpSpPr/>
          <p:nvPr/>
        </p:nvGrpSpPr>
        <p:grpSpPr>
          <a:xfrm>
            <a:off x="750125" y="7717362"/>
            <a:ext cx="13832758" cy="1016001"/>
            <a:chOff x="0" y="0"/>
            <a:chExt cx="13832757" cy="1015999"/>
          </a:xfrm>
        </p:grpSpPr>
        <p:sp>
          <p:nvSpPr>
            <p:cNvPr id="50" name="Rechteck"/>
            <p:cNvSpPr/>
            <p:nvPr/>
          </p:nvSpPr>
          <p:spPr>
            <a:xfrm>
              <a:off x="0" y="0"/>
              <a:ext cx="13832758" cy="952500"/>
            </a:xfrm>
            <a:prstGeom prst="rect">
              <a:avLst/>
            </a:prstGeom>
            <a:solidFill>
              <a:srgbClr val="FFFFFF"/>
            </a:solidFill>
            <a:ln w="127000" cap="flat">
              <a:solidFill>
                <a:srgbClr val="FFFFFF"/>
              </a:solidFill>
              <a:prstDash val="solid"/>
              <a:miter lim="400000"/>
            </a:ln>
            <a:effectLst/>
          </p:spPr>
          <p:txBody>
            <a:bodyPr wrap="square" lIns="190500" tIns="190500" rIns="190500" bIns="190500" numCol="1" anchor="ctr">
              <a:normAutofit/>
            </a:bodyPr>
            <a:lstStyle/>
            <a:p>
              <a:endParaRPr/>
            </a:p>
          </p:txBody>
        </p:sp>
        <p:sp>
          <p:nvSpPr>
            <p:cNvPr id="51" name="Zahlen ordnen"/>
            <p:cNvSpPr txBox="1"/>
            <p:nvPr/>
          </p:nvSpPr>
          <p:spPr>
            <a:xfrm>
              <a:off x="106097" y="9524"/>
              <a:ext cx="4755916" cy="100647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numCol="1" anchor="ctr">
              <a:spAutoFit/>
            </a:bodyPr>
            <a:lstStyle>
              <a:lvl1pPr>
                <a:defRPr sz="5000"/>
              </a:lvl1pPr>
            </a:lstStyle>
            <a:p>
              <a:r>
                <a:t>Zahlen ordnen</a:t>
              </a:r>
            </a:p>
          </p:txBody>
        </p:sp>
      </p:grpSp>
      <p:grpSp>
        <p:nvGrpSpPr>
          <p:cNvPr id="55" name="Gruppieren"/>
          <p:cNvGrpSpPr/>
          <p:nvPr/>
        </p:nvGrpSpPr>
        <p:grpSpPr>
          <a:xfrm>
            <a:off x="750125" y="9272902"/>
            <a:ext cx="13832758" cy="1016001"/>
            <a:chOff x="0" y="0"/>
            <a:chExt cx="13832757" cy="1016000"/>
          </a:xfrm>
        </p:grpSpPr>
        <p:sp>
          <p:nvSpPr>
            <p:cNvPr id="53" name="Rechteck"/>
            <p:cNvSpPr/>
            <p:nvPr/>
          </p:nvSpPr>
          <p:spPr>
            <a:xfrm>
              <a:off x="0" y="63500"/>
              <a:ext cx="13832758" cy="952501"/>
            </a:xfrm>
            <a:prstGeom prst="rect">
              <a:avLst/>
            </a:prstGeom>
            <a:solidFill>
              <a:srgbClr val="FFFFFF"/>
            </a:solidFill>
            <a:ln w="127000" cap="flat">
              <a:solidFill>
                <a:srgbClr val="FFFFFF"/>
              </a:solidFill>
              <a:prstDash val="solid"/>
              <a:miter lim="400000"/>
            </a:ln>
            <a:effectLst/>
          </p:spPr>
          <p:txBody>
            <a:bodyPr wrap="square" lIns="190500" tIns="190500" rIns="190500" bIns="190500" numCol="1" anchor="ctr">
              <a:normAutofit/>
            </a:bodyPr>
            <a:lstStyle/>
            <a:p>
              <a:endParaRPr/>
            </a:p>
          </p:txBody>
        </p:sp>
        <p:sp>
          <p:nvSpPr>
            <p:cNvPr id="54" name="Bündeln"/>
            <p:cNvSpPr txBox="1"/>
            <p:nvPr/>
          </p:nvSpPr>
          <p:spPr>
            <a:xfrm>
              <a:off x="48116" y="-1"/>
              <a:ext cx="2805027" cy="100647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numCol="1" anchor="ctr">
              <a:spAutoFit/>
            </a:bodyPr>
            <a:lstStyle>
              <a:lvl1pPr>
                <a:defRPr sz="5000"/>
              </a:lvl1pPr>
            </a:lstStyle>
            <a:p>
              <a:r>
                <a:t>Bündeln</a:t>
              </a:r>
            </a:p>
          </p:txBody>
        </p:sp>
      </p:grpSp>
      <p:grpSp>
        <p:nvGrpSpPr>
          <p:cNvPr id="58" name="Gruppieren"/>
          <p:cNvGrpSpPr/>
          <p:nvPr/>
        </p:nvGrpSpPr>
        <p:grpSpPr>
          <a:xfrm>
            <a:off x="750125" y="10882418"/>
            <a:ext cx="13832758" cy="1041087"/>
            <a:chOff x="0" y="0"/>
            <a:chExt cx="13832757" cy="1041086"/>
          </a:xfrm>
        </p:grpSpPr>
        <p:sp>
          <p:nvSpPr>
            <p:cNvPr id="56" name="Rechteck"/>
            <p:cNvSpPr/>
            <p:nvPr/>
          </p:nvSpPr>
          <p:spPr>
            <a:xfrm>
              <a:off x="0" y="0"/>
              <a:ext cx="13832758" cy="952500"/>
            </a:xfrm>
            <a:prstGeom prst="rect">
              <a:avLst/>
            </a:prstGeom>
            <a:solidFill>
              <a:srgbClr val="FFFFFF"/>
            </a:solidFill>
            <a:ln w="127000" cap="flat">
              <a:solidFill>
                <a:srgbClr val="FFFFFF"/>
              </a:solidFill>
              <a:prstDash val="solid"/>
              <a:miter lim="400000"/>
            </a:ln>
            <a:effectLst/>
          </p:spPr>
          <p:txBody>
            <a:bodyPr wrap="square" lIns="190500" tIns="190500" rIns="190500" bIns="190500" numCol="1" anchor="ctr">
              <a:normAutofit/>
            </a:bodyPr>
            <a:lstStyle/>
            <a:p>
              <a:endParaRPr/>
            </a:p>
          </p:txBody>
        </p:sp>
        <p:sp>
          <p:nvSpPr>
            <p:cNvPr id="57" name="Addition"/>
            <p:cNvSpPr txBox="1"/>
            <p:nvPr/>
          </p:nvSpPr>
          <p:spPr>
            <a:xfrm>
              <a:off x="106097" y="34611"/>
              <a:ext cx="2871069" cy="100647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numCol="1" anchor="ctr">
              <a:spAutoFit/>
            </a:bodyPr>
            <a:lstStyle>
              <a:lvl1pPr>
                <a:defRPr sz="5000"/>
              </a:lvl1pPr>
            </a:lstStyle>
            <a:p>
              <a:r>
                <a:t>Addition</a:t>
              </a:r>
            </a:p>
          </p:txBody>
        </p:sp>
      </p:gr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9" name="Zahlen ordnen"/>
          <p:cNvSpPr txBox="1">
            <a:spLocks noGrp="1"/>
          </p:cNvSpPr>
          <p:nvPr>
            <p:ph type="ctrTitle"/>
          </p:nvPr>
        </p:nvSpPr>
        <p:spPr>
          <a:xfrm>
            <a:off x="5712733" y="156088"/>
            <a:ext cx="18378062" cy="1798638"/>
          </a:xfrm>
          <a:prstGeom prst="rect">
            <a:avLst/>
          </a:prstGeom>
          <a:solidFill>
            <a:srgbClr val="FFFFFF"/>
          </a:solidFill>
        </p:spPr>
        <p:txBody>
          <a:bodyPr lIns="190500" tIns="190500" rIns="190500" bIns="190500" anchor="ctr"/>
          <a:lstStyle>
            <a:lvl1pPr algn="l">
              <a:lnSpc>
                <a:spcPct val="90000"/>
              </a:lnSpc>
              <a:spcBef>
                <a:spcPts val="4500"/>
              </a:spcBef>
              <a:defRPr sz="6000" spc="0">
                <a:solidFill>
                  <a:srgbClr val="000000"/>
                </a:solidFill>
              </a:defRPr>
            </a:lvl1pPr>
          </a:lstStyle>
          <a:p>
            <a:r>
              <a:t>Zahlen ordnen</a:t>
            </a:r>
          </a:p>
        </p:txBody>
      </p:sp>
      <p:sp>
        <p:nvSpPr>
          <p:cNvPr id="450" name="Wie bist du vorgegangen?"/>
          <p:cNvSpPr txBox="1"/>
          <p:nvPr/>
        </p:nvSpPr>
        <p:spPr>
          <a:xfrm>
            <a:off x="508079" y="2570999"/>
            <a:ext cx="8578208" cy="1143001"/>
          </a:xfrm>
          <a:prstGeom prst="rect">
            <a:avLst/>
          </a:prstGeom>
          <a:solidFill>
            <a:srgbClr val="044D84"/>
          </a:solidFill>
          <a:ln w="114300">
            <a:solidFill>
              <a:srgbClr val="FFFFFF"/>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normAutofit/>
          </a:bodyPr>
          <a:lstStyle>
            <a:lvl1pPr algn="ctr" defTabSz="693419">
              <a:lnSpc>
                <a:spcPct val="100000"/>
              </a:lnSpc>
              <a:spcBef>
                <a:spcPts val="0"/>
              </a:spcBef>
              <a:defRPr sz="5040">
                <a:solidFill>
                  <a:srgbClr val="FFFFFF"/>
                </a:solidFill>
              </a:defRPr>
            </a:lvl1pPr>
          </a:lstStyle>
          <a:p>
            <a:r>
              <a:t>Wie bist du vorgegangen?</a:t>
            </a:r>
          </a:p>
        </p:txBody>
      </p:sp>
      <p:grpSp>
        <p:nvGrpSpPr>
          <p:cNvPr id="453" name="Gruppieren"/>
          <p:cNvGrpSpPr/>
          <p:nvPr/>
        </p:nvGrpSpPr>
        <p:grpSpPr>
          <a:xfrm>
            <a:off x="1789964" y="7101161"/>
            <a:ext cx="1595092" cy="1632660"/>
            <a:chOff x="0" y="0"/>
            <a:chExt cx="1595090" cy="1632659"/>
          </a:xfrm>
        </p:grpSpPr>
        <p:sp>
          <p:nvSpPr>
            <p:cNvPr id="451" name="Rechteck"/>
            <p:cNvSpPr/>
            <p:nvPr/>
          </p:nvSpPr>
          <p:spPr>
            <a:xfrm>
              <a:off x="0"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452" name="61"/>
            <p:cNvSpPr txBox="1"/>
            <p:nvPr/>
          </p:nvSpPr>
          <p:spPr>
            <a:xfrm>
              <a:off x="69728" y="40096"/>
              <a:ext cx="1525363"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61</a:t>
              </a:r>
            </a:p>
          </p:txBody>
        </p:sp>
      </p:grpSp>
      <p:grpSp>
        <p:nvGrpSpPr>
          <p:cNvPr id="456" name="Gruppieren"/>
          <p:cNvGrpSpPr/>
          <p:nvPr/>
        </p:nvGrpSpPr>
        <p:grpSpPr>
          <a:xfrm>
            <a:off x="9071995" y="7101161"/>
            <a:ext cx="1525362" cy="1632660"/>
            <a:chOff x="0" y="0"/>
            <a:chExt cx="1525361" cy="1632659"/>
          </a:xfrm>
        </p:grpSpPr>
        <p:sp>
          <p:nvSpPr>
            <p:cNvPr id="454" name="Rechteck"/>
            <p:cNvSpPr/>
            <p:nvPr/>
          </p:nvSpPr>
          <p:spPr>
            <a:xfrm>
              <a:off x="13026"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455" name="65"/>
            <p:cNvSpPr txBox="1"/>
            <p:nvPr/>
          </p:nvSpPr>
          <p:spPr>
            <a:xfrm>
              <a:off x="0" y="40096"/>
              <a:ext cx="1525362" cy="155246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65</a:t>
              </a:r>
            </a:p>
          </p:txBody>
        </p:sp>
      </p:grpSp>
      <p:grpSp>
        <p:nvGrpSpPr>
          <p:cNvPr id="459" name="Gruppieren"/>
          <p:cNvGrpSpPr/>
          <p:nvPr/>
        </p:nvGrpSpPr>
        <p:grpSpPr>
          <a:xfrm>
            <a:off x="3711016" y="5017269"/>
            <a:ext cx="1528888" cy="1632660"/>
            <a:chOff x="0" y="0"/>
            <a:chExt cx="1528887" cy="1632659"/>
          </a:xfrm>
        </p:grpSpPr>
        <p:sp>
          <p:nvSpPr>
            <p:cNvPr id="457" name="Rechteck"/>
            <p:cNvSpPr/>
            <p:nvPr/>
          </p:nvSpPr>
          <p:spPr>
            <a:xfrm>
              <a:off x="0"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458" name="52"/>
            <p:cNvSpPr txBox="1"/>
            <p:nvPr/>
          </p:nvSpPr>
          <p:spPr>
            <a:xfrm>
              <a:off x="3525" y="40096"/>
              <a:ext cx="1525363"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52</a:t>
              </a:r>
            </a:p>
          </p:txBody>
        </p:sp>
      </p:grpSp>
      <p:grpSp>
        <p:nvGrpSpPr>
          <p:cNvPr id="462" name="Gruppieren"/>
          <p:cNvGrpSpPr/>
          <p:nvPr/>
        </p:nvGrpSpPr>
        <p:grpSpPr>
          <a:xfrm>
            <a:off x="12453473" y="5025225"/>
            <a:ext cx="1525363" cy="1632660"/>
            <a:chOff x="0" y="0"/>
            <a:chExt cx="1525361" cy="1632659"/>
          </a:xfrm>
        </p:grpSpPr>
        <p:sp>
          <p:nvSpPr>
            <p:cNvPr id="460" name="Rechteck"/>
            <p:cNvSpPr/>
            <p:nvPr/>
          </p:nvSpPr>
          <p:spPr>
            <a:xfrm>
              <a:off x="46128"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461" name="57"/>
            <p:cNvSpPr txBox="1"/>
            <p:nvPr/>
          </p:nvSpPr>
          <p:spPr>
            <a:xfrm>
              <a:off x="0" y="40096"/>
              <a:ext cx="1525362" cy="155246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57</a:t>
              </a:r>
            </a:p>
          </p:txBody>
        </p:sp>
      </p:grpSp>
      <p:grpSp>
        <p:nvGrpSpPr>
          <p:cNvPr id="465" name="Gruppieren"/>
          <p:cNvGrpSpPr/>
          <p:nvPr/>
        </p:nvGrpSpPr>
        <p:grpSpPr>
          <a:xfrm>
            <a:off x="5599814" y="5017269"/>
            <a:ext cx="1525363" cy="1632660"/>
            <a:chOff x="0" y="0"/>
            <a:chExt cx="1525361" cy="1632659"/>
          </a:xfrm>
        </p:grpSpPr>
        <p:sp>
          <p:nvSpPr>
            <p:cNvPr id="463" name="Rechteck"/>
            <p:cNvSpPr/>
            <p:nvPr/>
          </p:nvSpPr>
          <p:spPr>
            <a:xfrm>
              <a:off x="45763" y="0"/>
              <a:ext cx="1433836"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pPr algn="ctr"/>
              <a:endParaRPr/>
            </a:p>
          </p:txBody>
        </p:sp>
        <p:sp>
          <p:nvSpPr>
            <p:cNvPr id="464" name="53"/>
            <p:cNvSpPr txBox="1"/>
            <p:nvPr/>
          </p:nvSpPr>
          <p:spPr>
            <a:xfrm>
              <a:off x="0" y="40096"/>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53</a:t>
              </a:r>
            </a:p>
          </p:txBody>
        </p:sp>
      </p:grpSp>
      <p:grpSp>
        <p:nvGrpSpPr>
          <p:cNvPr id="468" name="Gruppieren"/>
          <p:cNvGrpSpPr/>
          <p:nvPr/>
        </p:nvGrpSpPr>
        <p:grpSpPr>
          <a:xfrm>
            <a:off x="1824828" y="5017269"/>
            <a:ext cx="1525363" cy="1632660"/>
            <a:chOff x="0" y="0"/>
            <a:chExt cx="1525361" cy="1632659"/>
          </a:xfrm>
        </p:grpSpPr>
        <p:sp>
          <p:nvSpPr>
            <p:cNvPr id="466" name="Rechteck"/>
            <p:cNvSpPr/>
            <p:nvPr/>
          </p:nvSpPr>
          <p:spPr>
            <a:xfrm>
              <a:off x="45763" y="0"/>
              <a:ext cx="1433836"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467" name="51"/>
            <p:cNvSpPr txBox="1"/>
            <p:nvPr/>
          </p:nvSpPr>
          <p:spPr>
            <a:xfrm>
              <a:off x="0" y="40096"/>
              <a:ext cx="1525362" cy="155246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51</a:t>
              </a:r>
            </a:p>
          </p:txBody>
        </p:sp>
      </p:grpSp>
      <p:grpSp>
        <p:nvGrpSpPr>
          <p:cNvPr id="471" name="Gruppieren"/>
          <p:cNvGrpSpPr/>
          <p:nvPr/>
        </p:nvGrpSpPr>
        <p:grpSpPr>
          <a:xfrm>
            <a:off x="17579491" y="7101161"/>
            <a:ext cx="1525363" cy="1632660"/>
            <a:chOff x="0" y="0"/>
            <a:chExt cx="1525361" cy="1632659"/>
          </a:xfrm>
        </p:grpSpPr>
        <p:sp>
          <p:nvSpPr>
            <p:cNvPr id="469" name="Rechteck"/>
            <p:cNvSpPr/>
            <p:nvPr/>
          </p:nvSpPr>
          <p:spPr>
            <a:xfrm>
              <a:off x="29576"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470" name="70"/>
            <p:cNvSpPr txBox="1"/>
            <p:nvPr/>
          </p:nvSpPr>
          <p:spPr>
            <a:xfrm>
              <a:off x="0" y="40096"/>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70</a:t>
              </a:r>
            </a:p>
          </p:txBody>
        </p:sp>
      </p:grpSp>
      <p:grpSp>
        <p:nvGrpSpPr>
          <p:cNvPr id="474" name="Gruppieren"/>
          <p:cNvGrpSpPr/>
          <p:nvPr/>
        </p:nvGrpSpPr>
        <p:grpSpPr>
          <a:xfrm>
            <a:off x="14230514" y="7101161"/>
            <a:ext cx="1501057" cy="1632660"/>
            <a:chOff x="0" y="0"/>
            <a:chExt cx="1501056" cy="1632659"/>
          </a:xfrm>
        </p:grpSpPr>
        <p:sp>
          <p:nvSpPr>
            <p:cNvPr id="472" name="Rechteck"/>
            <p:cNvSpPr/>
            <p:nvPr/>
          </p:nvSpPr>
          <p:spPr>
            <a:xfrm>
              <a:off x="67222"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473" name="68"/>
            <p:cNvSpPr txBox="1"/>
            <p:nvPr/>
          </p:nvSpPr>
          <p:spPr>
            <a:xfrm>
              <a:off x="0" y="40095"/>
              <a:ext cx="1476027"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68</a:t>
              </a:r>
            </a:p>
          </p:txBody>
        </p:sp>
      </p:grpSp>
      <p:grpSp>
        <p:nvGrpSpPr>
          <p:cNvPr id="477" name="Gruppieren"/>
          <p:cNvGrpSpPr/>
          <p:nvPr/>
        </p:nvGrpSpPr>
        <p:grpSpPr>
          <a:xfrm>
            <a:off x="15892850" y="5017269"/>
            <a:ext cx="1525362" cy="1632660"/>
            <a:chOff x="0" y="0"/>
            <a:chExt cx="1525361" cy="1632659"/>
          </a:xfrm>
        </p:grpSpPr>
        <p:sp>
          <p:nvSpPr>
            <p:cNvPr id="475" name="Rechteck"/>
            <p:cNvSpPr/>
            <p:nvPr/>
          </p:nvSpPr>
          <p:spPr>
            <a:xfrm>
              <a:off x="13025"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476" name="59"/>
            <p:cNvSpPr txBox="1"/>
            <p:nvPr/>
          </p:nvSpPr>
          <p:spPr>
            <a:xfrm>
              <a:off x="0" y="40096"/>
              <a:ext cx="1525362" cy="155246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59</a:t>
              </a:r>
            </a:p>
          </p:txBody>
        </p:sp>
      </p:grpSp>
      <p:grpSp>
        <p:nvGrpSpPr>
          <p:cNvPr id="480" name="Gruppieren"/>
          <p:cNvGrpSpPr/>
          <p:nvPr/>
        </p:nvGrpSpPr>
        <p:grpSpPr>
          <a:xfrm>
            <a:off x="10780614" y="5025225"/>
            <a:ext cx="1545439" cy="1632660"/>
            <a:chOff x="0" y="0"/>
            <a:chExt cx="1545438" cy="1632659"/>
          </a:xfrm>
        </p:grpSpPr>
        <p:sp>
          <p:nvSpPr>
            <p:cNvPr id="478" name="Rechteck"/>
            <p:cNvSpPr/>
            <p:nvPr/>
          </p:nvSpPr>
          <p:spPr>
            <a:xfrm>
              <a:off x="0"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pPr algn="ctr"/>
              <a:endParaRPr/>
            </a:p>
          </p:txBody>
        </p:sp>
        <p:sp>
          <p:nvSpPr>
            <p:cNvPr id="479" name="56"/>
            <p:cNvSpPr txBox="1"/>
            <p:nvPr/>
          </p:nvSpPr>
          <p:spPr>
            <a:xfrm>
              <a:off x="20076" y="40096"/>
              <a:ext cx="1525363"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56</a:t>
              </a:r>
            </a:p>
          </p:txBody>
        </p:sp>
      </p:grpSp>
      <p:grpSp>
        <p:nvGrpSpPr>
          <p:cNvPr id="483" name="Gruppieren"/>
          <p:cNvGrpSpPr/>
          <p:nvPr/>
        </p:nvGrpSpPr>
        <p:grpSpPr>
          <a:xfrm>
            <a:off x="3712778" y="7101161"/>
            <a:ext cx="1525363" cy="1632660"/>
            <a:chOff x="0" y="0"/>
            <a:chExt cx="1525361" cy="1632659"/>
          </a:xfrm>
        </p:grpSpPr>
        <p:sp>
          <p:nvSpPr>
            <p:cNvPr id="481" name="Rechteck"/>
            <p:cNvSpPr/>
            <p:nvPr/>
          </p:nvSpPr>
          <p:spPr>
            <a:xfrm>
              <a:off x="29576"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pPr algn="ctr"/>
              <a:endParaRPr/>
            </a:p>
          </p:txBody>
        </p:sp>
        <p:sp>
          <p:nvSpPr>
            <p:cNvPr id="482" name="62"/>
            <p:cNvSpPr txBox="1"/>
            <p:nvPr/>
          </p:nvSpPr>
          <p:spPr>
            <a:xfrm>
              <a:off x="0" y="40096"/>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62</a:t>
              </a:r>
            </a:p>
          </p:txBody>
        </p:sp>
      </p:grpSp>
      <p:grpSp>
        <p:nvGrpSpPr>
          <p:cNvPr id="486" name="Gruppieren"/>
          <p:cNvGrpSpPr/>
          <p:nvPr/>
        </p:nvGrpSpPr>
        <p:grpSpPr>
          <a:xfrm>
            <a:off x="5599814" y="7101161"/>
            <a:ext cx="1525363" cy="1632660"/>
            <a:chOff x="0" y="0"/>
            <a:chExt cx="1525361" cy="1632659"/>
          </a:xfrm>
        </p:grpSpPr>
        <p:sp>
          <p:nvSpPr>
            <p:cNvPr id="484" name="Rechteck"/>
            <p:cNvSpPr/>
            <p:nvPr/>
          </p:nvSpPr>
          <p:spPr>
            <a:xfrm>
              <a:off x="46127"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485" name="63"/>
            <p:cNvSpPr txBox="1"/>
            <p:nvPr/>
          </p:nvSpPr>
          <p:spPr>
            <a:xfrm>
              <a:off x="0" y="40095"/>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63</a:t>
              </a:r>
            </a:p>
          </p:txBody>
        </p:sp>
      </p:grpSp>
      <p:grpSp>
        <p:nvGrpSpPr>
          <p:cNvPr id="489" name="Gruppieren"/>
          <p:cNvGrpSpPr/>
          <p:nvPr/>
        </p:nvGrpSpPr>
        <p:grpSpPr>
          <a:xfrm>
            <a:off x="15892850" y="7101161"/>
            <a:ext cx="1525362" cy="1632660"/>
            <a:chOff x="0" y="0"/>
            <a:chExt cx="1525361" cy="1632659"/>
          </a:xfrm>
        </p:grpSpPr>
        <p:sp>
          <p:nvSpPr>
            <p:cNvPr id="487" name="Rechteck"/>
            <p:cNvSpPr/>
            <p:nvPr/>
          </p:nvSpPr>
          <p:spPr>
            <a:xfrm>
              <a:off x="13025"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488" name="69"/>
            <p:cNvSpPr txBox="1"/>
            <p:nvPr/>
          </p:nvSpPr>
          <p:spPr>
            <a:xfrm>
              <a:off x="0" y="40096"/>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69</a:t>
              </a:r>
            </a:p>
          </p:txBody>
        </p:sp>
      </p:grpSp>
      <p:grpSp>
        <p:nvGrpSpPr>
          <p:cNvPr id="492" name="Gruppieren"/>
          <p:cNvGrpSpPr/>
          <p:nvPr/>
        </p:nvGrpSpPr>
        <p:grpSpPr>
          <a:xfrm>
            <a:off x="10808085" y="7101161"/>
            <a:ext cx="1525363" cy="1632660"/>
            <a:chOff x="0" y="0"/>
            <a:chExt cx="1525361" cy="1632659"/>
          </a:xfrm>
        </p:grpSpPr>
        <p:sp>
          <p:nvSpPr>
            <p:cNvPr id="490" name="Rechteck"/>
            <p:cNvSpPr/>
            <p:nvPr/>
          </p:nvSpPr>
          <p:spPr>
            <a:xfrm>
              <a:off x="13025"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491" name="66"/>
            <p:cNvSpPr txBox="1"/>
            <p:nvPr/>
          </p:nvSpPr>
          <p:spPr>
            <a:xfrm>
              <a:off x="0" y="40095"/>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66</a:t>
              </a:r>
            </a:p>
          </p:txBody>
        </p:sp>
      </p:grpSp>
      <p:grpSp>
        <p:nvGrpSpPr>
          <p:cNvPr id="495" name="Gruppieren"/>
          <p:cNvGrpSpPr/>
          <p:nvPr/>
        </p:nvGrpSpPr>
        <p:grpSpPr>
          <a:xfrm>
            <a:off x="7335904" y="7101161"/>
            <a:ext cx="1525363" cy="1632660"/>
            <a:chOff x="0" y="0"/>
            <a:chExt cx="1525361" cy="1632659"/>
          </a:xfrm>
        </p:grpSpPr>
        <p:sp>
          <p:nvSpPr>
            <p:cNvPr id="493" name="Rechteck"/>
            <p:cNvSpPr/>
            <p:nvPr/>
          </p:nvSpPr>
          <p:spPr>
            <a:xfrm>
              <a:off x="46128"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494" name="64"/>
            <p:cNvSpPr txBox="1"/>
            <p:nvPr/>
          </p:nvSpPr>
          <p:spPr>
            <a:xfrm>
              <a:off x="0" y="40096"/>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64</a:t>
              </a:r>
            </a:p>
          </p:txBody>
        </p:sp>
      </p:grpSp>
      <p:grpSp>
        <p:nvGrpSpPr>
          <p:cNvPr id="498" name="Gruppieren"/>
          <p:cNvGrpSpPr/>
          <p:nvPr/>
        </p:nvGrpSpPr>
        <p:grpSpPr>
          <a:xfrm>
            <a:off x="12543873" y="7101161"/>
            <a:ext cx="1525363" cy="1632660"/>
            <a:chOff x="0" y="0"/>
            <a:chExt cx="1525361" cy="1632659"/>
          </a:xfrm>
        </p:grpSpPr>
        <p:sp>
          <p:nvSpPr>
            <p:cNvPr id="496" name="Rechteck"/>
            <p:cNvSpPr/>
            <p:nvPr/>
          </p:nvSpPr>
          <p:spPr>
            <a:xfrm>
              <a:off x="46127"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497" name="67"/>
            <p:cNvSpPr txBox="1"/>
            <p:nvPr/>
          </p:nvSpPr>
          <p:spPr>
            <a:xfrm>
              <a:off x="0" y="40096"/>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67</a:t>
              </a:r>
            </a:p>
          </p:txBody>
        </p:sp>
      </p:grpSp>
      <p:grpSp>
        <p:nvGrpSpPr>
          <p:cNvPr id="501" name="Gruppieren"/>
          <p:cNvGrpSpPr/>
          <p:nvPr/>
        </p:nvGrpSpPr>
        <p:grpSpPr>
          <a:xfrm>
            <a:off x="9014096" y="5017269"/>
            <a:ext cx="1525363" cy="1632660"/>
            <a:chOff x="0" y="0"/>
            <a:chExt cx="1525361" cy="1632659"/>
          </a:xfrm>
        </p:grpSpPr>
        <p:sp>
          <p:nvSpPr>
            <p:cNvPr id="499" name="Rechteck"/>
            <p:cNvSpPr/>
            <p:nvPr/>
          </p:nvSpPr>
          <p:spPr>
            <a:xfrm>
              <a:off x="46127"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500" name="55"/>
            <p:cNvSpPr txBox="1"/>
            <p:nvPr/>
          </p:nvSpPr>
          <p:spPr>
            <a:xfrm>
              <a:off x="0" y="40096"/>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55</a:t>
              </a:r>
            </a:p>
          </p:txBody>
        </p:sp>
      </p:grpSp>
      <p:grpSp>
        <p:nvGrpSpPr>
          <p:cNvPr id="504" name="Gruppieren"/>
          <p:cNvGrpSpPr/>
          <p:nvPr/>
        </p:nvGrpSpPr>
        <p:grpSpPr>
          <a:xfrm>
            <a:off x="7247577" y="5017269"/>
            <a:ext cx="1525363" cy="1632660"/>
            <a:chOff x="0" y="0"/>
            <a:chExt cx="1525361" cy="1632659"/>
          </a:xfrm>
        </p:grpSpPr>
        <p:sp>
          <p:nvSpPr>
            <p:cNvPr id="502" name="Rechteck"/>
            <p:cNvSpPr/>
            <p:nvPr/>
          </p:nvSpPr>
          <p:spPr>
            <a:xfrm>
              <a:off x="78827" y="0"/>
              <a:ext cx="1433836"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503" name="54"/>
            <p:cNvSpPr txBox="1"/>
            <p:nvPr/>
          </p:nvSpPr>
          <p:spPr>
            <a:xfrm>
              <a:off x="0" y="40096"/>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 54</a:t>
              </a:r>
            </a:p>
          </p:txBody>
        </p:sp>
      </p:grpSp>
      <p:grpSp>
        <p:nvGrpSpPr>
          <p:cNvPr id="507" name="Gruppieren"/>
          <p:cNvGrpSpPr/>
          <p:nvPr/>
        </p:nvGrpSpPr>
        <p:grpSpPr>
          <a:xfrm>
            <a:off x="17659368" y="5017269"/>
            <a:ext cx="1528888" cy="1632660"/>
            <a:chOff x="0" y="0"/>
            <a:chExt cx="1528886" cy="1632659"/>
          </a:xfrm>
        </p:grpSpPr>
        <p:sp>
          <p:nvSpPr>
            <p:cNvPr id="505" name="Rechteck"/>
            <p:cNvSpPr/>
            <p:nvPr/>
          </p:nvSpPr>
          <p:spPr>
            <a:xfrm>
              <a:off x="0"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506" name="60"/>
            <p:cNvSpPr txBox="1"/>
            <p:nvPr/>
          </p:nvSpPr>
          <p:spPr>
            <a:xfrm>
              <a:off x="3525" y="40095"/>
              <a:ext cx="1525362"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60</a:t>
              </a:r>
            </a:p>
          </p:txBody>
        </p:sp>
      </p:grpSp>
      <p:grpSp>
        <p:nvGrpSpPr>
          <p:cNvPr id="510" name="Gruppieren"/>
          <p:cNvGrpSpPr/>
          <p:nvPr/>
        </p:nvGrpSpPr>
        <p:grpSpPr>
          <a:xfrm>
            <a:off x="14106255" y="5025225"/>
            <a:ext cx="1501057" cy="1632660"/>
            <a:chOff x="0" y="0"/>
            <a:chExt cx="1501056" cy="1632659"/>
          </a:xfrm>
        </p:grpSpPr>
        <p:sp>
          <p:nvSpPr>
            <p:cNvPr id="508" name="Rechteck"/>
            <p:cNvSpPr/>
            <p:nvPr/>
          </p:nvSpPr>
          <p:spPr>
            <a:xfrm>
              <a:off x="67222" y="0"/>
              <a:ext cx="1433835"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509" name="58"/>
            <p:cNvSpPr txBox="1"/>
            <p:nvPr/>
          </p:nvSpPr>
          <p:spPr>
            <a:xfrm>
              <a:off x="0" y="40095"/>
              <a:ext cx="1476027" cy="15524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7000"/>
              </a:lvl1pPr>
            </a:lstStyle>
            <a:p>
              <a:r>
                <a:t>58</a:t>
              </a:r>
            </a:p>
          </p:txBody>
        </p:sp>
      </p:grpSp>
      <p:sp>
        <p:nvSpPr>
          <p:cNvPr id="511" name="Rechteck"/>
          <p:cNvSpPr/>
          <p:nvPr/>
        </p:nvSpPr>
        <p:spPr>
          <a:xfrm>
            <a:off x="1870592" y="9177097"/>
            <a:ext cx="1433836" cy="1632661"/>
          </a:xfrm>
          <a:prstGeom prst="rect">
            <a:avLst/>
          </a:prstGeom>
          <a:solidFill>
            <a:srgbClr val="FFFFFF"/>
          </a:solidFill>
          <a:ln w="25400">
            <a:solidFill>
              <a:srgbClr val="000000"/>
            </a:solidFill>
            <a:miter lim="400000"/>
          </a:ln>
        </p:spPr>
        <p:txBody>
          <a:bodyPr lIns="190500" tIns="190500" rIns="190500" bIns="190500" anchor="ctr">
            <a:normAutofit/>
          </a:bodyPr>
          <a:lstStyle/>
          <a:p>
            <a:endParaRPr/>
          </a:p>
        </p:txBody>
      </p:sp>
      <p:sp>
        <p:nvSpPr>
          <p:cNvPr id="512" name="Rechteck"/>
          <p:cNvSpPr txBox="1"/>
          <p:nvPr/>
        </p:nvSpPr>
        <p:spPr>
          <a:xfrm>
            <a:off x="1824828" y="9217193"/>
            <a:ext cx="1343520" cy="1552468"/>
          </a:xfrm>
          <a:prstGeom prst="rect">
            <a:avLst/>
          </a:prstGeom>
          <a:ln w="12700">
            <a:miter lim="400000"/>
          </a:ln>
        </p:spPr>
        <p:txBody>
          <a:bodyPr lIns="71437" tIns="71437" rIns="71437" bIns="71437" anchor="ctr"/>
          <a:lstStyle/>
          <a:p>
            <a:pPr algn="ctr">
              <a:defRPr sz="7000"/>
            </a:pPr>
            <a:endParaRPr/>
          </a:p>
        </p:txBody>
      </p:sp>
      <p:grpSp>
        <p:nvGrpSpPr>
          <p:cNvPr id="515" name="Gruppieren"/>
          <p:cNvGrpSpPr/>
          <p:nvPr/>
        </p:nvGrpSpPr>
        <p:grpSpPr>
          <a:xfrm>
            <a:off x="3712778" y="9177097"/>
            <a:ext cx="1525363" cy="1632661"/>
            <a:chOff x="0" y="0"/>
            <a:chExt cx="1525361" cy="1632659"/>
          </a:xfrm>
        </p:grpSpPr>
        <p:sp>
          <p:nvSpPr>
            <p:cNvPr id="513" name="Rechteck"/>
            <p:cNvSpPr/>
            <p:nvPr/>
          </p:nvSpPr>
          <p:spPr>
            <a:xfrm>
              <a:off x="45763" y="0"/>
              <a:ext cx="1433836"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514" name="Rechteck"/>
            <p:cNvSpPr txBox="1"/>
            <p:nvPr/>
          </p:nvSpPr>
          <p:spPr>
            <a:xfrm>
              <a:off x="0" y="40096"/>
              <a:ext cx="1525362" cy="1552467"/>
            </a:xfrm>
            <a:prstGeom prst="rect">
              <a:avLst/>
            </a:prstGeom>
            <a:noFill/>
            <a:ln w="12700" cap="flat">
              <a:noFill/>
              <a:miter lim="400000"/>
            </a:ln>
            <a:effectLst/>
          </p:spPr>
          <p:txBody>
            <a:bodyPr wrap="square" lIns="71437" tIns="71437" rIns="71437" bIns="71437" numCol="1" anchor="ctr">
              <a:noAutofit/>
            </a:bodyPr>
            <a:lstStyle/>
            <a:p>
              <a:pPr algn="ctr">
                <a:defRPr sz="7000"/>
              </a:pPr>
              <a:endParaRPr/>
            </a:p>
          </p:txBody>
        </p:sp>
      </p:grpSp>
      <p:grpSp>
        <p:nvGrpSpPr>
          <p:cNvPr id="518" name="Gruppieren"/>
          <p:cNvGrpSpPr/>
          <p:nvPr/>
        </p:nvGrpSpPr>
        <p:grpSpPr>
          <a:xfrm>
            <a:off x="5599814" y="9177097"/>
            <a:ext cx="1525363" cy="1632661"/>
            <a:chOff x="0" y="0"/>
            <a:chExt cx="1525361" cy="1632659"/>
          </a:xfrm>
        </p:grpSpPr>
        <p:sp>
          <p:nvSpPr>
            <p:cNvPr id="516" name="Rechteck"/>
            <p:cNvSpPr/>
            <p:nvPr/>
          </p:nvSpPr>
          <p:spPr>
            <a:xfrm>
              <a:off x="45763" y="0"/>
              <a:ext cx="1433836"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517" name="Rechteck"/>
            <p:cNvSpPr txBox="1"/>
            <p:nvPr/>
          </p:nvSpPr>
          <p:spPr>
            <a:xfrm>
              <a:off x="0" y="40096"/>
              <a:ext cx="1525362" cy="1552467"/>
            </a:xfrm>
            <a:prstGeom prst="rect">
              <a:avLst/>
            </a:prstGeom>
            <a:noFill/>
            <a:ln w="12700" cap="flat">
              <a:noFill/>
              <a:miter lim="400000"/>
            </a:ln>
            <a:effectLst/>
          </p:spPr>
          <p:txBody>
            <a:bodyPr wrap="square" lIns="71437" tIns="71437" rIns="71437" bIns="71437" numCol="1" anchor="ctr">
              <a:noAutofit/>
            </a:bodyPr>
            <a:lstStyle/>
            <a:p>
              <a:pPr algn="ctr">
                <a:defRPr sz="7000"/>
              </a:pPr>
              <a:endParaRPr/>
            </a:p>
          </p:txBody>
        </p:sp>
      </p:grpSp>
      <p:grpSp>
        <p:nvGrpSpPr>
          <p:cNvPr id="521" name="Gruppieren"/>
          <p:cNvGrpSpPr/>
          <p:nvPr/>
        </p:nvGrpSpPr>
        <p:grpSpPr>
          <a:xfrm>
            <a:off x="7335904" y="9177097"/>
            <a:ext cx="1525363" cy="1632661"/>
            <a:chOff x="0" y="0"/>
            <a:chExt cx="1525361" cy="1632659"/>
          </a:xfrm>
        </p:grpSpPr>
        <p:sp>
          <p:nvSpPr>
            <p:cNvPr id="519" name="Rechteck"/>
            <p:cNvSpPr/>
            <p:nvPr/>
          </p:nvSpPr>
          <p:spPr>
            <a:xfrm>
              <a:off x="45763" y="0"/>
              <a:ext cx="1433836"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520" name="Rechteck"/>
            <p:cNvSpPr txBox="1"/>
            <p:nvPr/>
          </p:nvSpPr>
          <p:spPr>
            <a:xfrm>
              <a:off x="0" y="40096"/>
              <a:ext cx="1525362" cy="1552467"/>
            </a:xfrm>
            <a:prstGeom prst="rect">
              <a:avLst/>
            </a:prstGeom>
            <a:noFill/>
            <a:ln w="12700" cap="flat">
              <a:noFill/>
              <a:miter lim="400000"/>
            </a:ln>
            <a:effectLst/>
          </p:spPr>
          <p:txBody>
            <a:bodyPr wrap="square" lIns="71437" tIns="71437" rIns="71437" bIns="71437" numCol="1" anchor="ctr">
              <a:noAutofit/>
            </a:bodyPr>
            <a:lstStyle/>
            <a:p>
              <a:pPr algn="ctr">
                <a:defRPr sz="7000"/>
              </a:pPr>
              <a:endParaRPr/>
            </a:p>
          </p:txBody>
        </p:sp>
      </p:grpSp>
      <p:grpSp>
        <p:nvGrpSpPr>
          <p:cNvPr id="524" name="Gruppieren"/>
          <p:cNvGrpSpPr/>
          <p:nvPr/>
        </p:nvGrpSpPr>
        <p:grpSpPr>
          <a:xfrm>
            <a:off x="9071995" y="9177097"/>
            <a:ext cx="1525362" cy="1632661"/>
            <a:chOff x="0" y="0"/>
            <a:chExt cx="1525361" cy="1632659"/>
          </a:xfrm>
        </p:grpSpPr>
        <p:sp>
          <p:nvSpPr>
            <p:cNvPr id="522" name="Rechteck"/>
            <p:cNvSpPr/>
            <p:nvPr/>
          </p:nvSpPr>
          <p:spPr>
            <a:xfrm>
              <a:off x="45763" y="0"/>
              <a:ext cx="1433836"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523" name="Rechteck"/>
            <p:cNvSpPr txBox="1"/>
            <p:nvPr/>
          </p:nvSpPr>
          <p:spPr>
            <a:xfrm>
              <a:off x="0" y="40096"/>
              <a:ext cx="1525362" cy="1552467"/>
            </a:xfrm>
            <a:prstGeom prst="rect">
              <a:avLst/>
            </a:prstGeom>
            <a:noFill/>
            <a:ln w="12700" cap="flat">
              <a:noFill/>
              <a:miter lim="400000"/>
            </a:ln>
            <a:effectLst/>
          </p:spPr>
          <p:txBody>
            <a:bodyPr wrap="square" lIns="71437" tIns="71437" rIns="71437" bIns="71437" numCol="1" anchor="ctr">
              <a:noAutofit/>
            </a:bodyPr>
            <a:lstStyle/>
            <a:p>
              <a:pPr algn="ctr">
                <a:defRPr sz="7000"/>
              </a:pPr>
              <a:endParaRPr/>
            </a:p>
          </p:txBody>
        </p:sp>
      </p:grpSp>
      <p:grpSp>
        <p:nvGrpSpPr>
          <p:cNvPr id="527" name="Gruppieren"/>
          <p:cNvGrpSpPr/>
          <p:nvPr/>
        </p:nvGrpSpPr>
        <p:grpSpPr>
          <a:xfrm>
            <a:off x="1824828" y="11253034"/>
            <a:ext cx="1525363" cy="1632660"/>
            <a:chOff x="0" y="0"/>
            <a:chExt cx="1525361" cy="1632659"/>
          </a:xfrm>
        </p:grpSpPr>
        <p:sp>
          <p:nvSpPr>
            <p:cNvPr id="525" name="Rechteck"/>
            <p:cNvSpPr/>
            <p:nvPr/>
          </p:nvSpPr>
          <p:spPr>
            <a:xfrm>
              <a:off x="45763" y="0"/>
              <a:ext cx="1433836"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526" name="Rechteck"/>
            <p:cNvSpPr txBox="1"/>
            <p:nvPr/>
          </p:nvSpPr>
          <p:spPr>
            <a:xfrm>
              <a:off x="0" y="40096"/>
              <a:ext cx="1525362" cy="1552467"/>
            </a:xfrm>
            <a:prstGeom prst="rect">
              <a:avLst/>
            </a:prstGeom>
            <a:noFill/>
            <a:ln w="12700" cap="flat">
              <a:noFill/>
              <a:miter lim="400000"/>
            </a:ln>
            <a:effectLst/>
          </p:spPr>
          <p:txBody>
            <a:bodyPr wrap="square" lIns="71437" tIns="71437" rIns="71437" bIns="71437" numCol="1" anchor="ctr">
              <a:noAutofit/>
            </a:bodyPr>
            <a:lstStyle/>
            <a:p>
              <a:pPr algn="ctr">
                <a:defRPr sz="7000"/>
              </a:pPr>
              <a:endParaRPr/>
            </a:p>
          </p:txBody>
        </p:sp>
      </p:grpSp>
      <p:grpSp>
        <p:nvGrpSpPr>
          <p:cNvPr id="530" name="Gruppieren"/>
          <p:cNvGrpSpPr/>
          <p:nvPr/>
        </p:nvGrpSpPr>
        <p:grpSpPr>
          <a:xfrm>
            <a:off x="3712778" y="11253034"/>
            <a:ext cx="1525363" cy="1632660"/>
            <a:chOff x="0" y="0"/>
            <a:chExt cx="1525361" cy="1632659"/>
          </a:xfrm>
        </p:grpSpPr>
        <p:sp>
          <p:nvSpPr>
            <p:cNvPr id="528" name="Rechteck"/>
            <p:cNvSpPr/>
            <p:nvPr/>
          </p:nvSpPr>
          <p:spPr>
            <a:xfrm>
              <a:off x="45763" y="0"/>
              <a:ext cx="1433836"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529" name="Rechteck"/>
            <p:cNvSpPr txBox="1"/>
            <p:nvPr/>
          </p:nvSpPr>
          <p:spPr>
            <a:xfrm>
              <a:off x="0" y="40096"/>
              <a:ext cx="1525362" cy="1552467"/>
            </a:xfrm>
            <a:prstGeom prst="rect">
              <a:avLst/>
            </a:prstGeom>
            <a:noFill/>
            <a:ln w="12700" cap="flat">
              <a:noFill/>
              <a:miter lim="400000"/>
            </a:ln>
            <a:effectLst/>
          </p:spPr>
          <p:txBody>
            <a:bodyPr wrap="square" lIns="71437" tIns="71437" rIns="71437" bIns="71437" numCol="1" anchor="ctr">
              <a:noAutofit/>
            </a:bodyPr>
            <a:lstStyle/>
            <a:p>
              <a:pPr algn="ctr">
                <a:defRPr sz="7000"/>
              </a:pPr>
              <a:endParaRPr/>
            </a:p>
          </p:txBody>
        </p:sp>
      </p:grpSp>
      <p:grpSp>
        <p:nvGrpSpPr>
          <p:cNvPr id="533" name="Gruppieren"/>
          <p:cNvGrpSpPr/>
          <p:nvPr/>
        </p:nvGrpSpPr>
        <p:grpSpPr>
          <a:xfrm>
            <a:off x="5599814" y="11253034"/>
            <a:ext cx="1525363" cy="1632660"/>
            <a:chOff x="0" y="0"/>
            <a:chExt cx="1525361" cy="1632659"/>
          </a:xfrm>
        </p:grpSpPr>
        <p:sp>
          <p:nvSpPr>
            <p:cNvPr id="531" name="Rechteck"/>
            <p:cNvSpPr/>
            <p:nvPr/>
          </p:nvSpPr>
          <p:spPr>
            <a:xfrm>
              <a:off x="45763" y="0"/>
              <a:ext cx="1433836"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532" name="Rechteck"/>
            <p:cNvSpPr txBox="1"/>
            <p:nvPr/>
          </p:nvSpPr>
          <p:spPr>
            <a:xfrm>
              <a:off x="0" y="40096"/>
              <a:ext cx="1525362" cy="1552467"/>
            </a:xfrm>
            <a:prstGeom prst="rect">
              <a:avLst/>
            </a:prstGeom>
            <a:noFill/>
            <a:ln w="12700" cap="flat">
              <a:noFill/>
              <a:miter lim="400000"/>
            </a:ln>
            <a:effectLst/>
          </p:spPr>
          <p:txBody>
            <a:bodyPr wrap="square" lIns="71437" tIns="71437" rIns="71437" bIns="71437" numCol="1" anchor="ctr">
              <a:noAutofit/>
            </a:bodyPr>
            <a:lstStyle/>
            <a:p>
              <a:pPr algn="ctr">
                <a:defRPr sz="7000"/>
              </a:pPr>
              <a:endParaRPr/>
            </a:p>
          </p:txBody>
        </p:sp>
      </p:grpSp>
      <p:grpSp>
        <p:nvGrpSpPr>
          <p:cNvPr id="536" name="Gruppieren"/>
          <p:cNvGrpSpPr/>
          <p:nvPr/>
        </p:nvGrpSpPr>
        <p:grpSpPr>
          <a:xfrm>
            <a:off x="7335904" y="11253034"/>
            <a:ext cx="1525363" cy="1632660"/>
            <a:chOff x="0" y="0"/>
            <a:chExt cx="1525361" cy="1632659"/>
          </a:xfrm>
        </p:grpSpPr>
        <p:sp>
          <p:nvSpPr>
            <p:cNvPr id="534" name="Rechteck"/>
            <p:cNvSpPr/>
            <p:nvPr/>
          </p:nvSpPr>
          <p:spPr>
            <a:xfrm>
              <a:off x="45763" y="0"/>
              <a:ext cx="1433836"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535" name="Rechteck"/>
            <p:cNvSpPr txBox="1"/>
            <p:nvPr/>
          </p:nvSpPr>
          <p:spPr>
            <a:xfrm>
              <a:off x="0" y="40096"/>
              <a:ext cx="1525362" cy="1552467"/>
            </a:xfrm>
            <a:prstGeom prst="rect">
              <a:avLst/>
            </a:prstGeom>
            <a:noFill/>
            <a:ln w="12700" cap="flat">
              <a:noFill/>
              <a:miter lim="400000"/>
            </a:ln>
            <a:effectLst/>
          </p:spPr>
          <p:txBody>
            <a:bodyPr wrap="square" lIns="71437" tIns="71437" rIns="71437" bIns="71437" numCol="1" anchor="ctr">
              <a:noAutofit/>
            </a:bodyPr>
            <a:lstStyle/>
            <a:p>
              <a:pPr algn="ctr">
                <a:defRPr sz="7000"/>
              </a:pPr>
              <a:endParaRPr/>
            </a:p>
          </p:txBody>
        </p:sp>
      </p:grpSp>
      <p:grpSp>
        <p:nvGrpSpPr>
          <p:cNvPr id="539" name="Gruppieren"/>
          <p:cNvGrpSpPr/>
          <p:nvPr/>
        </p:nvGrpSpPr>
        <p:grpSpPr>
          <a:xfrm>
            <a:off x="9071995" y="11253034"/>
            <a:ext cx="1525362" cy="1632660"/>
            <a:chOff x="0" y="0"/>
            <a:chExt cx="1525361" cy="1632659"/>
          </a:xfrm>
        </p:grpSpPr>
        <p:sp>
          <p:nvSpPr>
            <p:cNvPr id="537" name="Rechteck"/>
            <p:cNvSpPr/>
            <p:nvPr/>
          </p:nvSpPr>
          <p:spPr>
            <a:xfrm>
              <a:off x="45763" y="0"/>
              <a:ext cx="1433836"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538" name="Rechteck"/>
            <p:cNvSpPr txBox="1"/>
            <p:nvPr/>
          </p:nvSpPr>
          <p:spPr>
            <a:xfrm>
              <a:off x="0" y="40096"/>
              <a:ext cx="1525362" cy="1552467"/>
            </a:xfrm>
            <a:prstGeom prst="rect">
              <a:avLst/>
            </a:prstGeom>
            <a:noFill/>
            <a:ln w="12700" cap="flat">
              <a:noFill/>
              <a:miter lim="400000"/>
            </a:ln>
            <a:effectLst/>
          </p:spPr>
          <p:txBody>
            <a:bodyPr wrap="square" lIns="71437" tIns="71437" rIns="71437" bIns="71437" numCol="1" anchor="ctr">
              <a:noAutofit/>
            </a:bodyPr>
            <a:lstStyle/>
            <a:p>
              <a:pPr algn="ctr">
                <a:defRPr sz="7000"/>
              </a:pPr>
              <a:endParaRPr/>
            </a:p>
          </p:txBody>
        </p:sp>
      </p:grpSp>
      <p:grpSp>
        <p:nvGrpSpPr>
          <p:cNvPr id="542" name="Gruppieren"/>
          <p:cNvGrpSpPr/>
          <p:nvPr/>
        </p:nvGrpSpPr>
        <p:grpSpPr>
          <a:xfrm>
            <a:off x="10808085" y="9177097"/>
            <a:ext cx="1525363" cy="1632661"/>
            <a:chOff x="0" y="0"/>
            <a:chExt cx="1525361" cy="1632659"/>
          </a:xfrm>
        </p:grpSpPr>
        <p:sp>
          <p:nvSpPr>
            <p:cNvPr id="540" name="Rechteck"/>
            <p:cNvSpPr/>
            <p:nvPr/>
          </p:nvSpPr>
          <p:spPr>
            <a:xfrm>
              <a:off x="45763" y="0"/>
              <a:ext cx="1433836"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541" name="Rechteck"/>
            <p:cNvSpPr txBox="1"/>
            <p:nvPr/>
          </p:nvSpPr>
          <p:spPr>
            <a:xfrm>
              <a:off x="0" y="40096"/>
              <a:ext cx="1525362" cy="1552467"/>
            </a:xfrm>
            <a:prstGeom prst="rect">
              <a:avLst/>
            </a:prstGeom>
            <a:noFill/>
            <a:ln w="12700" cap="flat">
              <a:noFill/>
              <a:miter lim="400000"/>
            </a:ln>
            <a:effectLst/>
          </p:spPr>
          <p:txBody>
            <a:bodyPr wrap="square" lIns="71437" tIns="71437" rIns="71437" bIns="71437" numCol="1" anchor="ctr">
              <a:noAutofit/>
            </a:bodyPr>
            <a:lstStyle/>
            <a:p>
              <a:pPr algn="ctr">
                <a:defRPr sz="7000"/>
              </a:pPr>
              <a:endParaRPr/>
            </a:p>
          </p:txBody>
        </p:sp>
      </p:grpSp>
      <p:grpSp>
        <p:nvGrpSpPr>
          <p:cNvPr id="545" name="Gruppieren"/>
          <p:cNvGrpSpPr/>
          <p:nvPr/>
        </p:nvGrpSpPr>
        <p:grpSpPr>
          <a:xfrm>
            <a:off x="12543873" y="9177097"/>
            <a:ext cx="1525363" cy="1632661"/>
            <a:chOff x="0" y="0"/>
            <a:chExt cx="1525361" cy="1632659"/>
          </a:xfrm>
        </p:grpSpPr>
        <p:sp>
          <p:nvSpPr>
            <p:cNvPr id="543" name="Rechteck"/>
            <p:cNvSpPr/>
            <p:nvPr/>
          </p:nvSpPr>
          <p:spPr>
            <a:xfrm>
              <a:off x="45763" y="0"/>
              <a:ext cx="1433836"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544" name="Rechteck"/>
            <p:cNvSpPr txBox="1"/>
            <p:nvPr/>
          </p:nvSpPr>
          <p:spPr>
            <a:xfrm>
              <a:off x="0" y="40096"/>
              <a:ext cx="1525362" cy="1552467"/>
            </a:xfrm>
            <a:prstGeom prst="rect">
              <a:avLst/>
            </a:prstGeom>
            <a:noFill/>
            <a:ln w="12700" cap="flat">
              <a:noFill/>
              <a:miter lim="400000"/>
            </a:ln>
            <a:effectLst/>
          </p:spPr>
          <p:txBody>
            <a:bodyPr wrap="square" lIns="71437" tIns="71437" rIns="71437" bIns="71437" numCol="1" anchor="ctr">
              <a:noAutofit/>
            </a:bodyPr>
            <a:lstStyle/>
            <a:p>
              <a:pPr algn="ctr">
                <a:defRPr sz="7000"/>
              </a:pPr>
              <a:endParaRPr/>
            </a:p>
          </p:txBody>
        </p:sp>
      </p:grpSp>
      <p:grpSp>
        <p:nvGrpSpPr>
          <p:cNvPr id="548" name="Gruppieren"/>
          <p:cNvGrpSpPr/>
          <p:nvPr/>
        </p:nvGrpSpPr>
        <p:grpSpPr>
          <a:xfrm>
            <a:off x="14280266" y="9177097"/>
            <a:ext cx="1525363" cy="1632661"/>
            <a:chOff x="0" y="0"/>
            <a:chExt cx="1525361" cy="1632659"/>
          </a:xfrm>
        </p:grpSpPr>
        <p:sp>
          <p:nvSpPr>
            <p:cNvPr id="546" name="Rechteck"/>
            <p:cNvSpPr/>
            <p:nvPr/>
          </p:nvSpPr>
          <p:spPr>
            <a:xfrm>
              <a:off x="45763" y="0"/>
              <a:ext cx="1433836"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547" name="Rechteck"/>
            <p:cNvSpPr txBox="1"/>
            <p:nvPr/>
          </p:nvSpPr>
          <p:spPr>
            <a:xfrm>
              <a:off x="0" y="40096"/>
              <a:ext cx="1525362" cy="1552467"/>
            </a:xfrm>
            <a:prstGeom prst="rect">
              <a:avLst/>
            </a:prstGeom>
            <a:noFill/>
            <a:ln w="12700" cap="flat">
              <a:noFill/>
              <a:miter lim="400000"/>
            </a:ln>
            <a:effectLst/>
          </p:spPr>
          <p:txBody>
            <a:bodyPr wrap="square" lIns="71437" tIns="71437" rIns="71437" bIns="71437" numCol="1" anchor="ctr">
              <a:noAutofit/>
            </a:bodyPr>
            <a:lstStyle/>
            <a:p>
              <a:pPr algn="ctr">
                <a:defRPr sz="7000"/>
              </a:pPr>
              <a:endParaRPr/>
            </a:p>
          </p:txBody>
        </p:sp>
      </p:grpSp>
      <p:grpSp>
        <p:nvGrpSpPr>
          <p:cNvPr id="551" name="Gruppieren"/>
          <p:cNvGrpSpPr/>
          <p:nvPr/>
        </p:nvGrpSpPr>
        <p:grpSpPr>
          <a:xfrm>
            <a:off x="15892850" y="9177097"/>
            <a:ext cx="1525362" cy="1632661"/>
            <a:chOff x="0" y="0"/>
            <a:chExt cx="1525361" cy="1632659"/>
          </a:xfrm>
        </p:grpSpPr>
        <p:sp>
          <p:nvSpPr>
            <p:cNvPr id="549" name="Rechteck"/>
            <p:cNvSpPr/>
            <p:nvPr/>
          </p:nvSpPr>
          <p:spPr>
            <a:xfrm>
              <a:off x="45763" y="0"/>
              <a:ext cx="1433836"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550" name="Rechteck"/>
            <p:cNvSpPr txBox="1"/>
            <p:nvPr/>
          </p:nvSpPr>
          <p:spPr>
            <a:xfrm>
              <a:off x="0" y="40096"/>
              <a:ext cx="1525362" cy="1552467"/>
            </a:xfrm>
            <a:prstGeom prst="rect">
              <a:avLst/>
            </a:prstGeom>
            <a:noFill/>
            <a:ln w="12700" cap="flat">
              <a:noFill/>
              <a:miter lim="400000"/>
            </a:ln>
            <a:effectLst/>
          </p:spPr>
          <p:txBody>
            <a:bodyPr wrap="square" lIns="71437" tIns="71437" rIns="71437" bIns="71437" numCol="1" anchor="ctr">
              <a:noAutofit/>
            </a:bodyPr>
            <a:lstStyle/>
            <a:p>
              <a:pPr algn="ctr">
                <a:defRPr sz="7000"/>
              </a:pPr>
              <a:endParaRPr/>
            </a:p>
          </p:txBody>
        </p:sp>
      </p:grpSp>
      <p:grpSp>
        <p:nvGrpSpPr>
          <p:cNvPr id="554" name="Gruppieren"/>
          <p:cNvGrpSpPr/>
          <p:nvPr/>
        </p:nvGrpSpPr>
        <p:grpSpPr>
          <a:xfrm>
            <a:off x="17661131" y="9177097"/>
            <a:ext cx="1525363" cy="1632661"/>
            <a:chOff x="0" y="0"/>
            <a:chExt cx="1525361" cy="1632659"/>
          </a:xfrm>
        </p:grpSpPr>
        <p:sp>
          <p:nvSpPr>
            <p:cNvPr id="552" name="Rechteck"/>
            <p:cNvSpPr/>
            <p:nvPr/>
          </p:nvSpPr>
          <p:spPr>
            <a:xfrm>
              <a:off x="45763" y="0"/>
              <a:ext cx="1433836"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553" name="Rechteck"/>
            <p:cNvSpPr txBox="1"/>
            <p:nvPr/>
          </p:nvSpPr>
          <p:spPr>
            <a:xfrm>
              <a:off x="0" y="40096"/>
              <a:ext cx="1525362" cy="1552467"/>
            </a:xfrm>
            <a:prstGeom prst="rect">
              <a:avLst/>
            </a:prstGeom>
            <a:noFill/>
            <a:ln w="12700" cap="flat">
              <a:noFill/>
              <a:miter lim="400000"/>
            </a:ln>
            <a:effectLst/>
          </p:spPr>
          <p:txBody>
            <a:bodyPr wrap="square" lIns="71437" tIns="71437" rIns="71437" bIns="71437" numCol="1" anchor="ctr">
              <a:noAutofit/>
            </a:bodyPr>
            <a:lstStyle/>
            <a:p>
              <a:pPr algn="ctr">
                <a:defRPr sz="7000"/>
              </a:pPr>
              <a:endParaRPr/>
            </a:p>
          </p:txBody>
        </p:sp>
      </p:grpSp>
      <p:grpSp>
        <p:nvGrpSpPr>
          <p:cNvPr id="557" name="Gruppieren"/>
          <p:cNvGrpSpPr/>
          <p:nvPr/>
        </p:nvGrpSpPr>
        <p:grpSpPr>
          <a:xfrm>
            <a:off x="10790652" y="11253034"/>
            <a:ext cx="1525363" cy="1632660"/>
            <a:chOff x="0" y="0"/>
            <a:chExt cx="1525361" cy="1632659"/>
          </a:xfrm>
        </p:grpSpPr>
        <p:sp>
          <p:nvSpPr>
            <p:cNvPr id="555" name="Rechteck"/>
            <p:cNvSpPr/>
            <p:nvPr/>
          </p:nvSpPr>
          <p:spPr>
            <a:xfrm>
              <a:off x="45763" y="0"/>
              <a:ext cx="1433836"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556" name="Rechteck"/>
            <p:cNvSpPr txBox="1"/>
            <p:nvPr/>
          </p:nvSpPr>
          <p:spPr>
            <a:xfrm>
              <a:off x="0" y="40096"/>
              <a:ext cx="1525362" cy="1552467"/>
            </a:xfrm>
            <a:prstGeom prst="rect">
              <a:avLst/>
            </a:prstGeom>
            <a:noFill/>
            <a:ln w="12700" cap="flat">
              <a:noFill/>
              <a:miter lim="400000"/>
            </a:ln>
            <a:effectLst/>
          </p:spPr>
          <p:txBody>
            <a:bodyPr wrap="square" lIns="71437" tIns="71437" rIns="71437" bIns="71437" numCol="1" anchor="ctr">
              <a:noAutofit/>
            </a:bodyPr>
            <a:lstStyle/>
            <a:p>
              <a:pPr algn="ctr">
                <a:defRPr sz="7000"/>
              </a:pPr>
              <a:endParaRPr/>
            </a:p>
          </p:txBody>
        </p:sp>
      </p:grpSp>
      <p:grpSp>
        <p:nvGrpSpPr>
          <p:cNvPr id="560" name="Gruppieren"/>
          <p:cNvGrpSpPr/>
          <p:nvPr/>
        </p:nvGrpSpPr>
        <p:grpSpPr>
          <a:xfrm>
            <a:off x="12543873" y="11253034"/>
            <a:ext cx="1525363" cy="1632660"/>
            <a:chOff x="0" y="0"/>
            <a:chExt cx="1525361" cy="1632659"/>
          </a:xfrm>
        </p:grpSpPr>
        <p:sp>
          <p:nvSpPr>
            <p:cNvPr id="558" name="Rechteck"/>
            <p:cNvSpPr/>
            <p:nvPr/>
          </p:nvSpPr>
          <p:spPr>
            <a:xfrm>
              <a:off x="45763" y="0"/>
              <a:ext cx="1433836"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559" name="Rechteck"/>
            <p:cNvSpPr txBox="1"/>
            <p:nvPr/>
          </p:nvSpPr>
          <p:spPr>
            <a:xfrm>
              <a:off x="0" y="40096"/>
              <a:ext cx="1525362" cy="1552467"/>
            </a:xfrm>
            <a:prstGeom prst="rect">
              <a:avLst/>
            </a:prstGeom>
            <a:noFill/>
            <a:ln w="12700" cap="flat">
              <a:noFill/>
              <a:miter lim="400000"/>
            </a:ln>
            <a:effectLst/>
          </p:spPr>
          <p:txBody>
            <a:bodyPr wrap="square" lIns="71437" tIns="71437" rIns="71437" bIns="71437" numCol="1" anchor="ctr">
              <a:noAutofit/>
            </a:bodyPr>
            <a:lstStyle/>
            <a:p>
              <a:pPr algn="ctr">
                <a:defRPr sz="7000"/>
              </a:pPr>
              <a:endParaRPr/>
            </a:p>
          </p:txBody>
        </p:sp>
      </p:grpSp>
      <p:grpSp>
        <p:nvGrpSpPr>
          <p:cNvPr id="563" name="Gruppieren"/>
          <p:cNvGrpSpPr/>
          <p:nvPr/>
        </p:nvGrpSpPr>
        <p:grpSpPr>
          <a:xfrm>
            <a:off x="14297094" y="11253034"/>
            <a:ext cx="1525363" cy="1632660"/>
            <a:chOff x="0" y="0"/>
            <a:chExt cx="1525361" cy="1632659"/>
          </a:xfrm>
        </p:grpSpPr>
        <p:sp>
          <p:nvSpPr>
            <p:cNvPr id="561" name="Rechteck"/>
            <p:cNvSpPr/>
            <p:nvPr/>
          </p:nvSpPr>
          <p:spPr>
            <a:xfrm>
              <a:off x="45763" y="0"/>
              <a:ext cx="1433836"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562" name="Rechteck"/>
            <p:cNvSpPr txBox="1"/>
            <p:nvPr/>
          </p:nvSpPr>
          <p:spPr>
            <a:xfrm>
              <a:off x="0" y="40096"/>
              <a:ext cx="1525362" cy="1552467"/>
            </a:xfrm>
            <a:prstGeom prst="rect">
              <a:avLst/>
            </a:prstGeom>
            <a:noFill/>
            <a:ln w="12700" cap="flat">
              <a:noFill/>
              <a:miter lim="400000"/>
            </a:ln>
            <a:effectLst/>
          </p:spPr>
          <p:txBody>
            <a:bodyPr wrap="square" lIns="71437" tIns="71437" rIns="71437" bIns="71437" numCol="1" anchor="ctr">
              <a:noAutofit/>
            </a:bodyPr>
            <a:lstStyle/>
            <a:p>
              <a:pPr algn="ctr">
                <a:defRPr sz="7000"/>
              </a:pPr>
              <a:endParaRPr/>
            </a:p>
          </p:txBody>
        </p:sp>
      </p:grpSp>
      <p:grpSp>
        <p:nvGrpSpPr>
          <p:cNvPr id="566" name="Gruppieren"/>
          <p:cNvGrpSpPr/>
          <p:nvPr/>
        </p:nvGrpSpPr>
        <p:grpSpPr>
          <a:xfrm>
            <a:off x="16016355" y="11253034"/>
            <a:ext cx="1525363" cy="1632660"/>
            <a:chOff x="0" y="0"/>
            <a:chExt cx="1525361" cy="1632659"/>
          </a:xfrm>
        </p:grpSpPr>
        <p:sp>
          <p:nvSpPr>
            <p:cNvPr id="564" name="Rechteck"/>
            <p:cNvSpPr/>
            <p:nvPr/>
          </p:nvSpPr>
          <p:spPr>
            <a:xfrm>
              <a:off x="45763" y="0"/>
              <a:ext cx="1433836"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565" name="Rechteck"/>
            <p:cNvSpPr txBox="1"/>
            <p:nvPr/>
          </p:nvSpPr>
          <p:spPr>
            <a:xfrm>
              <a:off x="0" y="40096"/>
              <a:ext cx="1525362" cy="1552467"/>
            </a:xfrm>
            <a:prstGeom prst="rect">
              <a:avLst/>
            </a:prstGeom>
            <a:noFill/>
            <a:ln w="12700" cap="flat">
              <a:noFill/>
              <a:miter lim="400000"/>
            </a:ln>
            <a:effectLst/>
          </p:spPr>
          <p:txBody>
            <a:bodyPr wrap="square" lIns="71437" tIns="71437" rIns="71437" bIns="71437" numCol="1" anchor="ctr">
              <a:noAutofit/>
            </a:bodyPr>
            <a:lstStyle/>
            <a:p>
              <a:pPr algn="ctr">
                <a:defRPr sz="7000"/>
              </a:pPr>
              <a:endParaRPr/>
            </a:p>
          </p:txBody>
        </p:sp>
      </p:grpSp>
      <p:grpSp>
        <p:nvGrpSpPr>
          <p:cNvPr id="569" name="Gruppieren"/>
          <p:cNvGrpSpPr/>
          <p:nvPr/>
        </p:nvGrpSpPr>
        <p:grpSpPr>
          <a:xfrm>
            <a:off x="17735013" y="11253034"/>
            <a:ext cx="1525363" cy="1632660"/>
            <a:chOff x="0" y="0"/>
            <a:chExt cx="1525361" cy="1632659"/>
          </a:xfrm>
        </p:grpSpPr>
        <p:sp>
          <p:nvSpPr>
            <p:cNvPr id="567" name="Rechteck"/>
            <p:cNvSpPr/>
            <p:nvPr/>
          </p:nvSpPr>
          <p:spPr>
            <a:xfrm>
              <a:off x="45763" y="0"/>
              <a:ext cx="1433836" cy="1632660"/>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568" name="Rechteck"/>
            <p:cNvSpPr txBox="1"/>
            <p:nvPr/>
          </p:nvSpPr>
          <p:spPr>
            <a:xfrm>
              <a:off x="0" y="40096"/>
              <a:ext cx="1525362" cy="1552467"/>
            </a:xfrm>
            <a:prstGeom prst="rect">
              <a:avLst/>
            </a:prstGeom>
            <a:noFill/>
            <a:ln w="12700" cap="flat">
              <a:noFill/>
              <a:miter lim="400000"/>
            </a:ln>
            <a:effectLst/>
          </p:spPr>
          <p:txBody>
            <a:bodyPr wrap="square" lIns="71437" tIns="71437" rIns="71437" bIns="71437" numCol="1" anchor="ctr">
              <a:noAutofit/>
            </a:bodyPr>
            <a:lstStyle/>
            <a:p>
              <a:pPr algn="ctr">
                <a:defRPr sz="7000"/>
              </a:pPr>
              <a:endParaRPr/>
            </a:p>
          </p:txBody>
        </p:sp>
      </p:gr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 name="Du brauchst:"/>
          <p:cNvSpPr txBox="1"/>
          <p:nvPr/>
        </p:nvSpPr>
        <p:spPr>
          <a:xfrm>
            <a:off x="245123" y="2411735"/>
            <a:ext cx="3798044" cy="1079501"/>
          </a:xfrm>
          <a:prstGeom prst="rect">
            <a:avLst/>
          </a:prstGeom>
          <a:solidFill>
            <a:srgbClr val="FFFFFF"/>
          </a:solidFill>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0" tIns="190500" rIns="190500" bIns="190500" anchor="ctr">
            <a:normAutofit/>
          </a:bodyPr>
          <a:lstStyle>
            <a:lvl1pPr>
              <a:defRPr sz="4000"/>
            </a:lvl1pPr>
          </a:lstStyle>
          <a:p>
            <a:r>
              <a:t>Du brauchst: </a:t>
            </a:r>
          </a:p>
        </p:txBody>
      </p:sp>
      <p:sp>
        <p:nvSpPr>
          <p:cNvPr id="574" name="Bündeln"/>
          <p:cNvSpPr txBox="1">
            <a:spLocks noGrp="1"/>
          </p:cNvSpPr>
          <p:nvPr>
            <p:ph type="ctrTitle"/>
          </p:nvPr>
        </p:nvSpPr>
        <p:spPr>
          <a:xfrm>
            <a:off x="5712733" y="156088"/>
            <a:ext cx="18378062" cy="1798638"/>
          </a:xfrm>
          <a:prstGeom prst="rect">
            <a:avLst/>
          </a:prstGeom>
          <a:solidFill>
            <a:srgbClr val="FFFFFF"/>
          </a:solidFill>
        </p:spPr>
        <p:txBody>
          <a:bodyPr lIns="190500" tIns="190500" rIns="190500" bIns="190500" anchor="ctr"/>
          <a:lstStyle>
            <a:lvl1pPr algn="l">
              <a:lnSpc>
                <a:spcPct val="90000"/>
              </a:lnSpc>
              <a:spcBef>
                <a:spcPts val="4500"/>
              </a:spcBef>
              <a:defRPr sz="6000" spc="0">
                <a:solidFill>
                  <a:srgbClr val="000000"/>
                </a:solidFill>
              </a:defRPr>
            </a:lvl1pPr>
          </a:lstStyle>
          <a:p>
            <a:r>
              <a:t>Bündeln</a:t>
            </a:r>
          </a:p>
        </p:txBody>
      </p:sp>
      <p:sp>
        <p:nvSpPr>
          <p:cNvPr id="575" name="viele Plättchen"/>
          <p:cNvSpPr txBox="1"/>
          <p:nvPr/>
        </p:nvSpPr>
        <p:spPr>
          <a:xfrm>
            <a:off x="429212" y="11706896"/>
            <a:ext cx="7846524" cy="14318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0" tIns="190500" rIns="190500" bIns="190500" anchor="ctr">
            <a:normAutofit/>
          </a:bodyPr>
          <a:lstStyle/>
          <a:p>
            <a:r>
              <a:t>viele Plättchen</a:t>
            </a:r>
          </a:p>
        </p:txBody>
      </p:sp>
      <p:grpSp>
        <p:nvGrpSpPr>
          <p:cNvPr id="609" name="Gruppieren"/>
          <p:cNvGrpSpPr/>
          <p:nvPr/>
        </p:nvGrpSpPr>
        <p:grpSpPr>
          <a:xfrm>
            <a:off x="164039" y="3509049"/>
            <a:ext cx="8585778" cy="8487334"/>
            <a:chOff x="0" y="0"/>
            <a:chExt cx="8585776" cy="8487333"/>
          </a:xfrm>
        </p:grpSpPr>
        <p:grpSp>
          <p:nvGrpSpPr>
            <p:cNvPr id="586" name="Gruppieren"/>
            <p:cNvGrpSpPr/>
            <p:nvPr/>
          </p:nvGrpSpPr>
          <p:grpSpPr>
            <a:xfrm>
              <a:off x="0" y="1856810"/>
              <a:ext cx="4887523" cy="4281979"/>
              <a:chOff x="0" y="0"/>
              <a:chExt cx="4887522" cy="4281977"/>
            </a:xfrm>
          </p:grpSpPr>
          <p:pic>
            <p:nvPicPr>
              <p:cNvPr id="576" name="blaues Plättchen.png" descr="blaues Plättchen.png"/>
              <p:cNvPicPr>
                <a:picLocks noChangeAspect="1"/>
              </p:cNvPicPr>
              <p:nvPr/>
            </p:nvPicPr>
            <p:blipFill>
              <a:blip r:embed="rId3"/>
              <a:stretch>
                <a:fillRect/>
              </a:stretch>
            </p:blipFill>
            <p:spPr>
              <a:xfrm>
                <a:off x="1679250" y="2303818"/>
                <a:ext cx="987820" cy="987820"/>
              </a:xfrm>
              <a:prstGeom prst="rect">
                <a:avLst/>
              </a:prstGeom>
              <a:ln w="12700" cap="flat">
                <a:noFill/>
                <a:miter lim="400000"/>
              </a:ln>
              <a:effectLst/>
            </p:spPr>
          </p:pic>
          <p:pic>
            <p:nvPicPr>
              <p:cNvPr id="577" name="rotes Plättchen.png" descr="rotes Plättchen.png"/>
              <p:cNvPicPr>
                <a:picLocks noChangeAspect="1"/>
              </p:cNvPicPr>
              <p:nvPr/>
            </p:nvPicPr>
            <p:blipFill>
              <a:blip r:embed="rId4"/>
              <a:stretch>
                <a:fillRect/>
              </a:stretch>
            </p:blipFill>
            <p:spPr>
              <a:xfrm>
                <a:off x="2982051" y="2583919"/>
                <a:ext cx="983470" cy="983470"/>
              </a:xfrm>
              <a:prstGeom prst="rect">
                <a:avLst/>
              </a:prstGeom>
              <a:ln w="12700" cap="flat">
                <a:noFill/>
                <a:miter lim="400000"/>
              </a:ln>
              <a:effectLst/>
            </p:spPr>
          </p:pic>
          <p:pic>
            <p:nvPicPr>
              <p:cNvPr id="578" name="blaues Plättchen.png" descr="blaues Plättchen.png"/>
              <p:cNvPicPr>
                <a:picLocks noChangeAspect="1"/>
              </p:cNvPicPr>
              <p:nvPr/>
            </p:nvPicPr>
            <p:blipFill>
              <a:blip r:embed="rId3"/>
              <a:stretch>
                <a:fillRect/>
              </a:stretch>
            </p:blipFill>
            <p:spPr>
              <a:xfrm>
                <a:off x="2601252" y="1477484"/>
                <a:ext cx="987820" cy="987820"/>
              </a:xfrm>
              <a:prstGeom prst="rect">
                <a:avLst/>
              </a:prstGeom>
              <a:ln w="12700" cap="flat">
                <a:noFill/>
                <a:miter lim="400000"/>
              </a:ln>
              <a:effectLst/>
            </p:spPr>
          </p:pic>
          <p:pic>
            <p:nvPicPr>
              <p:cNvPr id="579" name="rotes Plättchen.png" descr="rotes Plättchen.png"/>
              <p:cNvPicPr>
                <a:picLocks noChangeAspect="1"/>
              </p:cNvPicPr>
              <p:nvPr/>
            </p:nvPicPr>
            <p:blipFill>
              <a:blip r:embed="rId4"/>
              <a:stretch>
                <a:fillRect/>
              </a:stretch>
            </p:blipFill>
            <p:spPr>
              <a:xfrm>
                <a:off x="3904053" y="1757584"/>
                <a:ext cx="983470" cy="983471"/>
              </a:xfrm>
              <a:prstGeom prst="rect">
                <a:avLst/>
              </a:prstGeom>
              <a:ln w="12700" cap="flat">
                <a:noFill/>
                <a:miter lim="400000"/>
              </a:ln>
              <a:effectLst/>
            </p:spPr>
          </p:pic>
          <p:pic>
            <p:nvPicPr>
              <p:cNvPr id="580" name="blaues Plättchen.png" descr="blaues Plättchen.png"/>
              <p:cNvPicPr>
                <a:picLocks noChangeAspect="1"/>
              </p:cNvPicPr>
              <p:nvPr/>
            </p:nvPicPr>
            <p:blipFill>
              <a:blip r:embed="rId3"/>
              <a:stretch>
                <a:fillRect/>
              </a:stretch>
            </p:blipFill>
            <p:spPr>
              <a:xfrm>
                <a:off x="376448" y="2303818"/>
                <a:ext cx="987820" cy="987820"/>
              </a:xfrm>
              <a:prstGeom prst="rect">
                <a:avLst/>
              </a:prstGeom>
              <a:ln w="12700" cap="flat">
                <a:noFill/>
                <a:miter lim="400000"/>
              </a:ln>
              <a:effectLst/>
            </p:spPr>
          </p:pic>
          <p:pic>
            <p:nvPicPr>
              <p:cNvPr id="581" name="rotes Plättchen.png" descr="rotes Plättchen.png"/>
              <p:cNvPicPr>
                <a:picLocks noChangeAspect="1"/>
              </p:cNvPicPr>
              <p:nvPr/>
            </p:nvPicPr>
            <p:blipFill>
              <a:blip r:embed="rId4"/>
              <a:stretch>
                <a:fillRect/>
              </a:stretch>
            </p:blipFill>
            <p:spPr>
              <a:xfrm>
                <a:off x="2047207" y="3298508"/>
                <a:ext cx="983471" cy="983470"/>
              </a:xfrm>
              <a:prstGeom prst="rect">
                <a:avLst/>
              </a:prstGeom>
              <a:ln w="12700" cap="flat">
                <a:noFill/>
                <a:miter lim="400000"/>
              </a:ln>
              <a:effectLst/>
            </p:spPr>
          </p:pic>
          <p:pic>
            <p:nvPicPr>
              <p:cNvPr id="582" name="blaues Plättchen.png" descr="blaues Plättchen.png"/>
              <p:cNvPicPr>
                <a:picLocks noChangeAspect="1"/>
              </p:cNvPicPr>
              <p:nvPr/>
            </p:nvPicPr>
            <p:blipFill>
              <a:blip r:embed="rId3"/>
              <a:stretch>
                <a:fillRect/>
              </a:stretch>
            </p:blipFill>
            <p:spPr>
              <a:xfrm>
                <a:off x="1542248" y="0"/>
                <a:ext cx="987820" cy="987820"/>
              </a:xfrm>
              <a:prstGeom prst="rect">
                <a:avLst/>
              </a:prstGeom>
              <a:ln w="12700" cap="flat">
                <a:noFill/>
                <a:miter lim="400000"/>
              </a:ln>
              <a:effectLst/>
            </p:spPr>
          </p:pic>
          <p:pic>
            <p:nvPicPr>
              <p:cNvPr id="583" name="rotes Plättchen.png" descr="rotes Plättchen.png"/>
              <p:cNvPicPr>
                <a:picLocks noChangeAspect="1"/>
              </p:cNvPicPr>
              <p:nvPr/>
            </p:nvPicPr>
            <p:blipFill>
              <a:blip r:embed="rId4"/>
              <a:stretch>
                <a:fillRect/>
              </a:stretch>
            </p:blipFill>
            <p:spPr>
              <a:xfrm>
                <a:off x="2674397" y="375399"/>
                <a:ext cx="983470" cy="983470"/>
              </a:xfrm>
              <a:prstGeom prst="rect">
                <a:avLst/>
              </a:prstGeom>
              <a:ln w="12700" cap="flat">
                <a:noFill/>
                <a:miter lim="400000"/>
              </a:ln>
              <a:effectLst/>
            </p:spPr>
          </p:pic>
          <p:pic>
            <p:nvPicPr>
              <p:cNvPr id="584" name="blaues Plättchen.png" descr="blaues Plättchen.png"/>
              <p:cNvPicPr>
                <a:picLocks noChangeAspect="1"/>
              </p:cNvPicPr>
              <p:nvPr/>
            </p:nvPicPr>
            <p:blipFill>
              <a:blip r:embed="rId3"/>
              <a:stretch>
                <a:fillRect/>
              </a:stretch>
            </p:blipFill>
            <p:spPr>
              <a:xfrm>
                <a:off x="0" y="925205"/>
                <a:ext cx="987820" cy="987820"/>
              </a:xfrm>
              <a:prstGeom prst="rect">
                <a:avLst/>
              </a:prstGeom>
              <a:ln w="12700" cap="flat">
                <a:noFill/>
                <a:miter lim="400000"/>
              </a:ln>
              <a:effectLst/>
            </p:spPr>
          </p:pic>
          <p:pic>
            <p:nvPicPr>
              <p:cNvPr id="585" name="rotes Plättchen.png" descr="rotes Plättchen.png"/>
              <p:cNvPicPr>
                <a:picLocks noChangeAspect="1"/>
              </p:cNvPicPr>
              <p:nvPr/>
            </p:nvPicPr>
            <p:blipFill>
              <a:blip r:embed="rId4"/>
              <a:stretch>
                <a:fillRect/>
              </a:stretch>
            </p:blipFill>
            <p:spPr>
              <a:xfrm>
                <a:off x="1302801" y="1205306"/>
                <a:ext cx="983470" cy="983470"/>
              </a:xfrm>
              <a:prstGeom prst="rect">
                <a:avLst/>
              </a:prstGeom>
              <a:ln w="12700" cap="flat">
                <a:noFill/>
                <a:miter lim="400000"/>
              </a:ln>
              <a:effectLst/>
            </p:spPr>
          </p:pic>
        </p:grpSp>
        <p:grpSp>
          <p:nvGrpSpPr>
            <p:cNvPr id="597" name="Gruppieren"/>
            <p:cNvGrpSpPr/>
            <p:nvPr/>
          </p:nvGrpSpPr>
          <p:grpSpPr>
            <a:xfrm>
              <a:off x="3698253" y="0"/>
              <a:ext cx="4887524" cy="4281978"/>
              <a:chOff x="0" y="0"/>
              <a:chExt cx="4887522" cy="4281977"/>
            </a:xfrm>
          </p:grpSpPr>
          <p:pic>
            <p:nvPicPr>
              <p:cNvPr id="587" name="blaues Plättchen.png" descr="blaues Plättchen.png"/>
              <p:cNvPicPr>
                <a:picLocks noChangeAspect="1"/>
              </p:cNvPicPr>
              <p:nvPr/>
            </p:nvPicPr>
            <p:blipFill>
              <a:blip r:embed="rId3"/>
              <a:stretch>
                <a:fillRect/>
              </a:stretch>
            </p:blipFill>
            <p:spPr>
              <a:xfrm>
                <a:off x="1679250" y="2303818"/>
                <a:ext cx="987820" cy="987820"/>
              </a:xfrm>
              <a:prstGeom prst="rect">
                <a:avLst/>
              </a:prstGeom>
              <a:ln w="12700" cap="flat">
                <a:noFill/>
                <a:miter lim="400000"/>
              </a:ln>
              <a:effectLst/>
            </p:spPr>
          </p:pic>
          <p:pic>
            <p:nvPicPr>
              <p:cNvPr id="588" name="rotes Plättchen.png" descr="rotes Plättchen.png"/>
              <p:cNvPicPr>
                <a:picLocks noChangeAspect="1"/>
              </p:cNvPicPr>
              <p:nvPr/>
            </p:nvPicPr>
            <p:blipFill>
              <a:blip r:embed="rId4"/>
              <a:stretch>
                <a:fillRect/>
              </a:stretch>
            </p:blipFill>
            <p:spPr>
              <a:xfrm>
                <a:off x="2982051" y="2583919"/>
                <a:ext cx="983470" cy="983470"/>
              </a:xfrm>
              <a:prstGeom prst="rect">
                <a:avLst/>
              </a:prstGeom>
              <a:ln w="12700" cap="flat">
                <a:noFill/>
                <a:miter lim="400000"/>
              </a:ln>
              <a:effectLst/>
            </p:spPr>
          </p:pic>
          <p:pic>
            <p:nvPicPr>
              <p:cNvPr id="589" name="blaues Plättchen.png" descr="blaues Plättchen.png"/>
              <p:cNvPicPr>
                <a:picLocks noChangeAspect="1"/>
              </p:cNvPicPr>
              <p:nvPr/>
            </p:nvPicPr>
            <p:blipFill>
              <a:blip r:embed="rId3"/>
              <a:stretch>
                <a:fillRect/>
              </a:stretch>
            </p:blipFill>
            <p:spPr>
              <a:xfrm>
                <a:off x="2601252" y="1477484"/>
                <a:ext cx="987820" cy="987820"/>
              </a:xfrm>
              <a:prstGeom prst="rect">
                <a:avLst/>
              </a:prstGeom>
              <a:ln w="12700" cap="flat">
                <a:noFill/>
                <a:miter lim="400000"/>
              </a:ln>
              <a:effectLst/>
            </p:spPr>
          </p:pic>
          <p:pic>
            <p:nvPicPr>
              <p:cNvPr id="590" name="rotes Plättchen.png" descr="rotes Plättchen.png"/>
              <p:cNvPicPr>
                <a:picLocks noChangeAspect="1"/>
              </p:cNvPicPr>
              <p:nvPr/>
            </p:nvPicPr>
            <p:blipFill>
              <a:blip r:embed="rId4"/>
              <a:stretch>
                <a:fillRect/>
              </a:stretch>
            </p:blipFill>
            <p:spPr>
              <a:xfrm>
                <a:off x="3904053" y="1757584"/>
                <a:ext cx="983470" cy="983471"/>
              </a:xfrm>
              <a:prstGeom prst="rect">
                <a:avLst/>
              </a:prstGeom>
              <a:ln w="12700" cap="flat">
                <a:noFill/>
                <a:miter lim="400000"/>
              </a:ln>
              <a:effectLst/>
            </p:spPr>
          </p:pic>
          <p:pic>
            <p:nvPicPr>
              <p:cNvPr id="591" name="blaues Plättchen.png" descr="blaues Plättchen.png"/>
              <p:cNvPicPr>
                <a:picLocks noChangeAspect="1"/>
              </p:cNvPicPr>
              <p:nvPr/>
            </p:nvPicPr>
            <p:blipFill>
              <a:blip r:embed="rId3"/>
              <a:stretch>
                <a:fillRect/>
              </a:stretch>
            </p:blipFill>
            <p:spPr>
              <a:xfrm>
                <a:off x="376448" y="2303818"/>
                <a:ext cx="987820" cy="987820"/>
              </a:xfrm>
              <a:prstGeom prst="rect">
                <a:avLst/>
              </a:prstGeom>
              <a:ln w="12700" cap="flat">
                <a:noFill/>
                <a:miter lim="400000"/>
              </a:ln>
              <a:effectLst/>
            </p:spPr>
          </p:pic>
          <p:pic>
            <p:nvPicPr>
              <p:cNvPr id="592" name="rotes Plättchen.png" descr="rotes Plättchen.png"/>
              <p:cNvPicPr>
                <a:picLocks noChangeAspect="1"/>
              </p:cNvPicPr>
              <p:nvPr/>
            </p:nvPicPr>
            <p:blipFill>
              <a:blip r:embed="rId4"/>
              <a:stretch>
                <a:fillRect/>
              </a:stretch>
            </p:blipFill>
            <p:spPr>
              <a:xfrm>
                <a:off x="2047207" y="3298508"/>
                <a:ext cx="983471" cy="983470"/>
              </a:xfrm>
              <a:prstGeom prst="rect">
                <a:avLst/>
              </a:prstGeom>
              <a:ln w="12700" cap="flat">
                <a:noFill/>
                <a:miter lim="400000"/>
              </a:ln>
              <a:effectLst/>
            </p:spPr>
          </p:pic>
          <p:pic>
            <p:nvPicPr>
              <p:cNvPr id="593" name="blaues Plättchen.png" descr="blaues Plättchen.png"/>
              <p:cNvPicPr>
                <a:picLocks noChangeAspect="1"/>
              </p:cNvPicPr>
              <p:nvPr/>
            </p:nvPicPr>
            <p:blipFill>
              <a:blip r:embed="rId3"/>
              <a:stretch>
                <a:fillRect/>
              </a:stretch>
            </p:blipFill>
            <p:spPr>
              <a:xfrm>
                <a:off x="1542248" y="0"/>
                <a:ext cx="987820" cy="987820"/>
              </a:xfrm>
              <a:prstGeom prst="rect">
                <a:avLst/>
              </a:prstGeom>
              <a:ln w="12700" cap="flat">
                <a:noFill/>
                <a:miter lim="400000"/>
              </a:ln>
              <a:effectLst/>
            </p:spPr>
          </p:pic>
          <p:pic>
            <p:nvPicPr>
              <p:cNvPr id="594" name="rotes Plättchen.png" descr="rotes Plättchen.png"/>
              <p:cNvPicPr>
                <a:picLocks noChangeAspect="1"/>
              </p:cNvPicPr>
              <p:nvPr/>
            </p:nvPicPr>
            <p:blipFill>
              <a:blip r:embed="rId4"/>
              <a:stretch>
                <a:fillRect/>
              </a:stretch>
            </p:blipFill>
            <p:spPr>
              <a:xfrm>
                <a:off x="2674397" y="375399"/>
                <a:ext cx="983470" cy="983470"/>
              </a:xfrm>
              <a:prstGeom prst="rect">
                <a:avLst/>
              </a:prstGeom>
              <a:ln w="12700" cap="flat">
                <a:noFill/>
                <a:miter lim="400000"/>
              </a:ln>
              <a:effectLst/>
            </p:spPr>
          </p:pic>
          <p:pic>
            <p:nvPicPr>
              <p:cNvPr id="595" name="blaues Plättchen.png" descr="blaues Plättchen.png"/>
              <p:cNvPicPr>
                <a:picLocks noChangeAspect="1"/>
              </p:cNvPicPr>
              <p:nvPr/>
            </p:nvPicPr>
            <p:blipFill>
              <a:blip r:embed="rId3"/>
              <a:stretch>
                <a:fillRect/>
              </a:stretch>
            </p:blipFill>
            <p:spPr>
              <a:xfrm>
                <a:off x="0" y="925205"/>
                <a:ext cx="987820" cy="987820"/>
              </a:xfrm>
              <a:prstGeom prst="rect">
                <a:avLst/>
              </a:prstGeom>
              <a:ln w="12700" cap="flat">
                <a:noFill/>
                <a:miter lim="400000"/>
              </a:ln>
              <a:effectLst/>
            </p:spPr>
          </p:pic>
          <p:pic>
            <p:nvPicPr>
              <p:cNvPr id="596" name="rotes Plättchen.png" descr="rotes Plättchen.png"/>
              <p:cNvPicPr>
                <a:picLocks noChangeAspect="1"/>
              </p:cNvPicPr>
              <p:nvPr/>
            </p:nvPicPr>
            <p:blipFill>
              <a:blip r:embed="rId4"/>
              <a:stretch>
                <a:fillRect/>
              </a:stretch>
            </p:blipFill>
            <p:spPr>
              <a:xfrm>
                <a:off x="1302801" y="1205306"/>
                <a:ext cx="983470" cy="983470"/>
              </a:xfrm>
              <a:prstGeom prst="rect">
                <a:avLst/>
              </a:prstGeom>
              <a:ln w="12700" cap="flat">
                <a:noFill/>
                <a:miter lim="400000"/>
              </a:ln>
              <a:effectLst/>
            </p:spPr>
          </p:pic>
        </p:grpSp>
        <p:grpSp>
          <p:nvGrpSpPr>
            <p:cNvPr id="608" name="Gruppieren"/>
            <p:cNvGrpSpPr/>
            <p:nvPr/>
          </p:nvGrpSpPr>
          <p:grpSpPr>
            <a:xfrm>
              <a:off x="3698253" y="4205355"/>
              <a:ext cx="4887524" cy="4281979"/>
              <a:chOff x="0" y="0"/>
              <a:chExt cx="4887522" cy="4281977"/>
            </a:xfrm>
          </p:grpSpPr>
          <p:pic>
            <p:nvPicPr>
              <p:cNvPr id="598" name="blaues Plättchen.png" descr="blaues Plättchen.png"/>
              <p:cNvPicPr>
                <a:picLocks noChangeAspect="1"/>
              </p:cNvPicPr>
              <p:nvPr/>
            </p:nvPicPr>
            <p:blipFill>
              <a:blip r:embed="rId3"/>
              <a:stretch>
                <a:fillRect/>
              </a:stretch>
            </p:blipFill>
            <p:spPr>
              <a:xfrm>
                <a:off x="1679250" y="2303818"/>
                <a:ext cx="987820" cy="987820"/>
              </a:xfrm>
              <a:prstGeom prst="rect">
                <a:avLst/>
              </a:prstGeom>
              <a:ln w="12700" cap="flat">
                <a:noFill/>
                <a:miter lim="400000"/>
              </a:ln>
              <a:effectLst/>
            </p:spPr>
          </p:pic>
          <p:pic>
            <p:nvPicPr>
              <p:cNvPr id="599" name="rotes Plättchen.png" descr="rotes Plättchen.png"/>
              <p:cNvPicPr>
                <a:picLocks noChangeAspect="1"/>
              </p:cNvPicPr>
              <p:nvPr/>
            </p:nvPicPr>
            <p:blipFill>
              <a:blip r:embed="rId4"/>
              <a:stretch>
                <a:fillRect/>
              </a:stretch>
            </p:blipFill>
            <p:spPr>
              <a:xfrm>
                <a:off x="2982051" y="2583919"/>
                <a:ext cx="983470" cy="983470"/>
              </a:xfrm>
              <a:prstGeom prst="rect">
                <a:avLst/>
              </a:prstGeom>
              <a:ln w="12700" cap="flat">
                <a:noFill/>
                <a:miter lim="400000"/>
              </a:ln>
              <a:effectLst/>
            </p:spPr>
          </p:pic>
          <p:pic>
            <p:nvPicPr>
              <p:cNvPr id="600" name="blaues Plättchen.png" descr="blaues Plättchen.png"/>
              <p:cNvPicPr>
                <a:picLocks noChangeAspect="1"/>
              </p:cNvPicPr>
              <p:nvPr/>
            </p:nvPicPr>
            <p:blipFill>
              <a:blip r:embed="rId3"/>
              <a:stretch>
                <a:fillRect/>
              </a:stretch>
            </p:blipFill>
            <p:spPr>
              <a:xfrm>
                <a:off x="2601252" y="1477484"/>
                <a:ext cx="987820" cy="987820"/>
              </a:xfrm>
              <a:prstGeom prst="rect">
                <a:avLst/>
              </a:prstGeom>
              <a:ln w="12700" cap="flat">
                <a:noFill/>
                <a:miter lim="400000"/>
              </a:ln>
              <a:effectLst/>
            </p:spPr>
          </p:pic>
          <p:pic>
            <p:nvPicPr>
              <p:cNvPr id="601" name="rotes Plättchen.png" descr="rotes Plättchen.png"/>
              <p:cNvPicPr>
                <a:picLocks noChangeAspect="1"/>
              </p:cNvPicPr>
              <p:nvPr/>
            </p:nvPicPr>
            <p:blipFill>
              <a:blip r:embed="rId4"/>
              <a:stretch>
                <a:fillRect/>
              </a:stretch>
            </p:blipFill>
            <p:spPr>
              <a:xfrm>
                <a:off x="3904053" y="1757584"/>
                <a:ext cx="983470" cy="983471"/>
              </a:xfrm>
              <a:prstGeom prst="rect">
                <a:avLst/>
              </a:prstGeom>
              <a:ln w="12700" cap="flat">
                <a:noFill/>
                <a:miter lim="400000"/>
              </a:ln>
              <a:effectLst/>
            </p:spPr>
          </p:pic>
          <p:pic>
            <p:nvPicPr>
              <p:cNvPr id="602" name="blaues Plättchen.png" descr="blaues Plättchen.png"/>
              <p:cNvPicPr>
                <a:picLocks noChangeAspect="1"/>
              </p:cNvPicPr>
              <p:nvPr/>
            </p:nvPicPr>
            <p:blipFill>
              <a:blip r:embed="rId3"/>
              <a:stretch>
                <a:fillRect/>
              </a:stretch>
            </p:blipFill>
            <p:spPr>
              <a:xfrm>
                <a:off x="376448" y="2303818"/>
                <a:ext cx="987820" cy="987820"/>
              </a:xfrm>
              <a:prstGeom prst="rect">
                <a:avLst/>
              </a:prstGeom>
              <a:ln w="12700" cap="flat">
                <a:noFill/>
                <a:miter lim="400000"/>
              </a:ln>
              <a:effectLst/>
            </p:spPr>
          </p:pic>
          <p:pic>
            <p:nvPicPr>
              <p:cNvPr id="603" name="rotes Plättchen.png" descr="rotes Plättchen.png"/>
              <p:cNvPicPr>
                <a:picLocks noChangeAspect="1"/>
              </p:cNvPicPr>
              <p:nvPr/>
            </p:nvPicPr>
            <p:blipFill>
              <a:blip r:embed="rId4"/>
              <a:stretch>
                <a:fillRect/>
              </a:stretch>
            </p:blipFill>
            <p:spPr>
              <a:xfrm>
                <a:off x="2047207" y="3298508"/>
                <a:ext cx="983471" cy="983470"/>
              </a:xfrm>
              <a:prstGeom prst="rect">
                <a:avLst/>
              </a:prstGeom>
              <a:ln w="12700" cap="flat">
                <a:noFill/>
                <a:miter lim="400000"/>
              </a:ln>
              <a:effectLst/>
            </p:spPr>
          </p:pic>
          <p:pic>
            <p:nvPicPr>
              <p:cNvPr id="604" name="blaues Plättchen.png" descr="blaues Plättchen.png"/>
              <p:cNvPicPr>
                <a:picLocks noChangeAspect="1"/>
              </p:cNvPicPr>
              <p:nvPr/>
            </p:nvPicPr>
            <p:blipFill>
              <a:blip r:embed="rId3"/>
              <a:stretch>
                <a:fillRect/>
              </a:stretch>
            </p:blipFill>
            <p:spPr>
              <a:xfrm>
                <a:off x="1542248" y="0"/>
                <a:ext cx="987820" cy="987820"/>
              </a:xfrm>
              <a:prstGeom prst="rect">
                <a:avLst/>
              </a:prstGeom>
              <a:ln w="12700" cap="flat">
                <a:noFill/>
                <a:miter lim="400000"/>
              </a:ln>
              <a:effectLst/>
            </p:spPr>
          </p:pic>
          <p:pic>
            <p:nvPicPr>
              <p:cNvPr id="605" name="rotes Plättchen.png" descr="rotes Plättchen.png"/>
              <p:cNvPicPr>
                <a:picLocks noChangeAspect="1"/>
              </p:cNvPicPr>
              <p:nvPr/>
            </p:nvPicPr>
            <p:blipFill>
              <a:blip r:embed="rId4"/>
              <a:stretch>
                <a:fillRect/>
              </a:stretch>
            </p:blipFill>
            <p:spPr>
              <a:xfrm>
                <a:off x="2674397" y="375399"/>
                <a:ext cx="983470" cy="983470"/>
              </a:xfrm>
              <a:prstGeom prst="rect">
                <a:avLst/>
              </a:prstGeom>
              <a:ln w="12700" cap="flat">
                <a:noFill/>
                <a:miter lim="400000"/>
              </a:ln>
              <a:effectLst/>
            </p:spPr>
          </p:pic>
          <p:pic>
            <p:nvPicPr>
              <p:cNvPr id="606" name="blaues Plättchen.png" descr="blaues Plättchen.png"/>
              <p:cNvPicPr>
                <a:picLocks noChangeAspect="1"/>
              </p:cNvPicPr>
              <p:nvPr/>
            </p:nvPicPr>
            <p:blipFill>
              <a:blip r:embed="rId3"/>
              <a:stretch>
                <a:fillRect/>
              </a:stretch>
            </p:blipFill>
            <p:spPr>
              <a:xfrm>
                <a:off x="0" y="925205"/>
                <a:ext cx="987820" cy="987820"/>
              </a:xfrm>
              <a:prstGeom prst="rect">
                <a:avLst/>
              </a:prstGeom>
              <a:ln w="12700" cap="flat">
                <a:noFill/>
                <a:miter lim="400000"/>
              </a:ln>
              <a:effectLst/>
            </p:spPr>
          </p:pic>
          <p:pic>
            <p:nvPicPr>
              <p:cNvPr id="607" name="rotes Plättchen.png" descr="rotes Plättchen.png"/>
              <p:cNvPicPr>
                <a:picLocks noChangeAspect="1"/>
              </p:cNvPicPr>
              <p:nvPr/>
            </p:nvPicPr>
            <p:blipFill>
              <a:blip r:embed="rId4"/>
              <a:stretch>
                <a:fillRect/>
              </a:stretch>
            </p:blipFill>
            <p:spPr>
              <a:xfrm>
                <a:off x="1302801" y="1205306"/>
                <a:ext cx="983470" cy="983470"/>
              </a:xfrm>
              <a:prstGeom prst="rect">
                <a:avLst/>
              </a:prstGeom>
              <a:ln w="12700" cap="flat">
                <a:noFill/>
                <a:miter lim="400000"/>
              </a:ln>
              <a:effectLst/>
            </p:spPr>
          </p:pic>
        </p:grpSp>
      </p:grpSp>
      <p:sp>
        <p:nvSpPr>
          <p:cNvPr id="610" name="einen Bleistift"/>
          <p:cNvSpPr txBox="1"/>
          <p:nvPr/>
        </p:nvSpPr>
        <p:spPr>
          <a:xfrm>
            <a:off x="9611645" y="11706896"/>
            <a:ext cx="6220579" cy="14318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0" tIns="190500" rIns="190500" bIns="190500" anchor="ctr">
            <a:normAutofit/>
          </a:bodyPr>
          <a:lstStyle/>
          <a:p>
            <a:r>
              <a:t> einen Bleistift</a:t>
            </a:r>
          </a:p>
        </p:txBody>
      </p:sp>
      <p:sp>
        <p:nvSpPr>
          <p:cNvPr id="611" name="Stift"/>
          <p:cNvSpPr/>
          <p:nvPr/>
        </p:nvSpPr>
        <p:spPr>
          <a:xfrm rot="9423034">
            <a:off x="13412190" y="4725952"/>
            <a:ext cx="602585" cy="6311841"/>
          </a:xfrm>
          <a:custGeom>
            <a:avLst/>
            <a:gdLst/>
            <a:ahLst/>
            <a:cxnLst>
              <a:cxn ang="0">
                <a:pos x="wd2" y="hd2"/>
              </a:cxn>
              <a:cxn ang="5400000">
                <a:pos x="wd2" y="hd2"/>
              </a:cxn>
              <a:cxn ang="10800000">
                <a:pos x="wd2" y="hd2"/>
              </a:cxn>
              <a:cxn ang="16200000">
                <a:pos x="wd2" y="hd2"/>
              </a:cxn>
            </a:cxnLst>
            <a:rect l="0" t="0" r="r" b="b"/>
            <a:pathLst>
              <a:path w="21600" h="21600" extrusionOk="0">
                <a:moveTo>
                  <a:pt x="5320" y="0"/>
                </a:moveTo>
                <a:cubicBezTo>
                  <a:pt x="2381" y="0"/>
                  <a:pt x="0" y="227"/>
                  <a:pt x="0" y="508"/>
                </a:cubicBezTo>
                <a:lnTo>
                  <a:pt x="0" y="1391"/>
                </a:lnTo>
                <a:lnTo>
                  <a:pt x="21600" y="1391"/>
                </a:lnTo>
                <a:lnTo>
                  <a:pt x="21600" y="508"/>
                </a:lnTo>
                <a:cubicBezTo>
                  <a:pt x="21600" y="227"/>
                  <a:pt x="19201" y="0"/>
                  <a:pt x="16262" y="0"/>
                </a:cubicBezTo>
                <a:lnTo>
                  <a:pt x="5320" y="0"/>
                </a:lnTo>
                <a:close/>
                <a:moveTo>
                  <a:pt x="0" y="1715"/>
                </a:moveTo>
                <a:lnTo>
                  <a:pt x="0" y="4104"/>
                </a:lnTo>
                <a:lnTo>
                  <a:pt x="21600" y="4104"/>
                </a:lnTo>
                <a:lnTo>
                  <a:pt x="21600" y="1715"/>
                </a:lnTo>
                <a:lnTo>
                  <a:pt x="0" y="1715"/>
                </a:lnTo>
                <a:close/>
                <a:moveTo>
                  <a:pt x="0" y="4428"/>
                </a:moveTo>
                <a:lnTo>
                  <a:pt x="0" y="16997"/>
                </a:lnTo>
                <a:cubicBezTo>
                  <a:pt x="715" y="16978"/>
                  <a:pt x="1487" y="16968"/>
                  <a:pt x="2298" y="16968"/>
                </a:cubicBezTo>
                <a:cubicBezTo>
                  <a:pt x="3854" y="16968"/>
                  <a:pt x="5364" y="17008"/>
                  <a:pt x="6558" y="17079"/>
                </a:cubicBezTo>
                <a:cubicBezTo>
                  <a:pt x="7751" y="17008"/>
                  <a:pt x="9243" y="16968"/>
                  <a:pt x="10800" y="16968"/>
                </a:cubicBezTo>
                <a:cubicBezTo>
                  <a:pt x="12357" y="16968"/>
                  <a:pt x="13849" y="17008"/>
                  <a:pt x="15042" y="17079"/>
                </a:cubicBezTo>
                <a:cubicBezTo>
                  <a:pt x="16235" y="17008"/>
                  <a:pt x="17746" y="16968"/>
                  <a:pt x="19302" y="16968"/>
                </a:cubicBezTo>
                <a:cubicBezTo>
                  <a:pt x="20113" y="16968"/>
                  <a:pt x="20884" y="16978"/>
                  <a:pt x="21600" y="16997"/>
                </a:cubicBezTo>
                <a:lnTo>
                  <a:pt x="21600" y="4428"/>
                </a:lnTo>
                <a:lnTo>
                  <a:pt x="0" y="4428"/>
                </a:lnTo>
                <a:close/>
                <a:moveTo>
                  <a:pt x="2298" y="17292"/>
                </a:moveTo>
                <a:cubicBezTo>
                  <a:pt x="1561" y="17292"/>
                  <a:pt x="907" y="17305"/>
                  <a:pt x="371" y="17327"/>
                </a:cubicBezTo>
                <a:lnTo>
                  <a:pt x="5409" y="19388"/>
                </a:lnTo>
                <a:lnTo>
                  <a:pt x="6116" y="19678"/>
                </a:lnTo>
                <a:lnTo>
                  <a:pt x="15484" y="19678"/>
                </a:lnTo>
                <a:lnTo>
                  <a:pt x="16191" y="19388"/>
                </a:lnTo>
                <a:lnTo>
                  <a:pt x="21229" y="17327"/>
                </a:lnTo>
                <a:cubicBezTo>
                  <a:pt x="20693" y="17305"/>
                  <a:pt x="20038" y="17292"/>
                  <a:pt x="19302" y="17292"/>
                </a:cubicBezTo>
                <a:cubicBezTo>
                  <a:pt x="18082" y="17292"/>
                  <a:pt x="16931" y="17331"/>
                  <a:pt x="16297" y="17396"/>
                </a:cubicBezTo>
                <a:lnTo>
                  <a:pt x="15042" y="17525"/>
                </a:lnTo>
                <a:lnTo>
                  <a:pt x="13805" y="17396"/>
                </a:lnTo>
                <a:cubicBezTo>
                  <a:pt x="13170" y="17331"/>
                  <a:pt x="12020" y="17292"/>
                  <a:pt x="10800" y="17292"/>
                </a:cubicBezTo>
                <a:cubicBezTo>
                  <a:pt x="9581" y="17292"/>
                  <a:pt x="8429" y="17331"/>
                  <a:pt x="7795" y="17396"/>
                </a:cubicBezTo>
                <a:lnTo>
                  <a:pt x="6558" y="17525"/>
                </a:lnTo>
                <a:lnTo>
                  <a:pt x="5303" y="17396"/>
                </a:lnTo>
                <a:cubicBezTo>
                  <a:pt x="4668" y="17331"/>
                  <a:pt x="3517" y="17292"/>
                  <a:pt x="2298" y="17292"/>
                </a:cubicBezTo>
                <a:close/>
                <a:moveTo>
                  <a:pt x="6894" y="20002"/>
                </a:moveTo>
                <a:lnTo>
                  <a:pt x="10800" y="21600"/>
                </a:lnTo>
                <a:lnTo>
                  <a:pt x="14706" y="20002"/>
                </a:lnTo>
                <a:lnTo>
                  <a:pt x="6894" y="20002"/>
                </a:lnTo>
                <a:close/>
              </a:path>
            </a:pathLst>
          </a:custGeom>
          <a:solidFill>
            <a:srgbClr val="000000"/>
          </a:solidFill>
          <a:ln w="12700">
            <a:miter lim="400000"/>
          </a:ln>
        </p:spPr>
        <p:txBody>
          <a:bodyPr lIns="190500" tIns="190500" rIns="190500" bIns="190500" anchor="ctr">
            <a:normAutofit/>
          </a:bodyPr>
          <a:lstStyle/>
          <a:p>
            <a:pPr algn="ctr" defTabSz="825500">
              <a:lnSpc>
                <a:spcPct val="100000"/>
              </a:lnSpc>
              <a:spcBef>
                <a:spcPts val="0"/>
              </a:spcBef>
              <a:defRPr>
                <a:solidFill>
                  <a:srgbClr val="FFFFFF"/>
                </a:solidFill>
              </a:defRPr>
            </a:pPr>
            <a:endParaRPr/>
          </a:p>
        </p:txBody>
      </p:sp>
      <p:sp>
        <p:nvSpPr>
          <p:cNvPr id="612" name="Buch"/>
          <p:cNvSpPr/>
          <p:nvPr/>
        </p:nvSpPr>
        <p:spPr>
          <a:xfrm>
            <a:off x="18323053" y="5773042"/>
            <a:ext cx="5283214" cy="428889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8703"/>
                </a:lnTo>
                <a:lnTo>
                  <a:pt x="0" y="17407"/>
                </a:lnTo>
                <a:cubicBezTo>
                  <a:pt x="7892" y="17407"/>
                  <a:pt x="10521" y="21600"/>
                  <a:pt x="10521" y="21600"/>
                </a:cubicBezTo>
                <a:lnTo>
                  <a:pt x="10521" y="13417"/>
                </a:lnTo>
                <a:lnTo>
                  <a:pt x="10521" y="5233"/>
                </a:lnTo>
                <a:cubicBezTo>
                  <a:pt x="10521" y="5233"/>
                  <a:pt x="7892" y="0"/>
                  <a:pt x="0" y="0"/>
                </a:cubicBezTo>
                <a:close/>
                <a:moveTo>
                  <a:pt x="21600" y="0"/>
                </a:moveTo>
                <a:cubicBezTo>
                  <a:pt x="13708" y="0"/>
                  <a:pt x="11079" y="5233"/>
                  <a:pt x="11079" y="5233"/>
                </a:cubicBezTo>
                <a:lnTo>
                  <a:pt x="11079" y="13417"/>
                </a:lnTo>
                <a:lnTo>
                  <a:pt x="11079" y="21600"/>
                </a:lnTo>
                <a:cubicBezTo>
                  <a:pt x="11079" y="21600"/>
                  <a:pt x="13708" y="17407"/>
                  <a:pt x="21600" y="17407"/>
                </a:cubicBezTo>
                <a:lnTo>
                  <a:pt x="21600" y="8703"/>
                </a:lnTo>
                <a:lnTo>
                  <a:pt x="21600" y="0"/>
                </a:lnTo>
                <a:close/>
              </a:path>
            </a:pathLst>
          </a:custGeom>
          <a:solidFill>
            <a:srgbClr val="5E5E5E"/>
          </a:solidFill>
          <a:ln w="12700">
            <a:miter lim="400000"/>
          </a:ln>
        </p:spPr>
        <p:txBody>
          <a:bodyPr lIns="190500" tIns="190500" rIns="190500" bIns="190500" anchor="ctr">
            <a:normAutofit/>
          </a:bodyPr>
          <a:lstStyle/>
          <a:p>
            <a:pPr algn="ctr" defTabSz="825500">
              <a:lnSpc>
                <a:spcPct val="100000"/>
              </a:lnSpc>
              <a:spcBef>
                <a:spcPts val="0"/>
              </a:spcBef>
              <a:defRPr>
                <a:solidFill>
                  <a:srgbClr val="FFFFFF"/>
                </a:solidFill>
              </a:defRPr>
            </a:pPr>
            <a:endParaRPr/>
          </a:p>
        </p:txBody>
      </p:sp>
      <p:sp>
        <p:nvSpPr>
          <p:cNvPr id="613" name="dein Matheheft"/>
          <p:cNvSpPr txBox="1"/>
          <p:nvPr/>
        </p:nvSpPr>
        <p:spPr>
          <a:xfrm>
            <a:off x="17437003" y="11450482"/>
            <a:ext cx="8137523" cy="194469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0" tIns="190500" rIns="190500" bIns="190500" anchor="ctr">
            <a:normAutofit/>
          </a:bodyPr>
          <a:lstStyle/>
          <a:p>
            <a:r>
              <a:t>dein Matheheft</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7" name="Bündeln"/>
          <p:cNvSpPr txBox="1">
            <a:spLocks noGrp="1"/>
          </p:cNvSpPr>
          <p:nvPr>
            <p:ph type="ctrTitle"/>
          </p:nvPr>
        </p:nvSpPr>
        <p:spPr>
          <a:xfrm>
            <a:off x="5712733" y="156088"/>
            <a:ext cx="18378062" cy="1798638"/>
          </a:xfrm>
          <a:prstGeom prst="rect">
            <a:avLst/>
          </a:prstGeom>
          <a:solidFill>
            <a:srgbClr val="FFFFFF"/>
          </a:solidFill>
        </p:spPr>
        <p:txBody>
          <a:bodyPr lIns="190500" tIns="190500" rIns="190500" bIns="190500" anchor="ctr"/>
          <a:lstStyle>
            <a:lvl1pPr algn="l">
              <a:lnSpc>
                <a:spcPct val="90000"/>
              </a:lnSpc>
              <a:spcBef>
                <a:spcPts val="4500"/>
              </a:spcBef>
              <a:defRPr sz="6000" spc="0">
                <a:solidFill>
                  <a:srgbClr val="000000"/>
                </a:solidFill>
              </a:defRPr>
            </a:lvl1pPr>
          </a:lstStyle>
          <a:p>
            <a:r>
              <a:t>Bündeln</a:t>
            </a:r>
          </a:p>
        </p:txBody>
      </p:sp>
      <p:sp>
        <p:nvSpPr>
          <p:cNvPr id="618" name="Aufgabe: Plättchen bündeln und zählen"/>
          <p:cNvSpPr txBox="1"/>
          <p:nvPr/>
        </p:nvSpPr>
        <p:spPr>
          <a:xfrm>
            <a:off x="79808" y="2360500"/>
            <a:ext cx="13195726" cy="1143001"/>
          </a:xfrm>
          <a:prstGeom prst="rect">
            <a:avLst/>
          </a:prstGeom>
          <a:solidFill>
            <a:srgbClr val="A0030F"/>
          </a:solidFill>
          <a:ln w="114300">
            <a:solidFill>
              <a:srgbClr val="FFFFFF"/>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normAutofit/>
          </a:bodyPr>
          <a:lstStyle>
            <a:lvl1pPr algn="ctr" defTabSz="693419">
              <a:lnSpc>
                <a:spcPct val="100000"/>
              </a:lnSpc>
              <a:spcBef>
                <a:spcPts val="0"/>
              </a:spcBef>
              <a:defRPr sz="5040">
                <a:solidFill>
                  <a:srgbClr val="FFFFFF"/>
                </a:solidFill>
              </a:defRPr>
            </a:lvl1pPr>
          </a:lstStyle>
          <a:p>
            <a:r>
              <a:t>Aufgabe: Plättchen bündeln und zählen</a:t>
            </a:r>
          </a:p>
        </p:txBody>
      </p:sp>
      <p:grpSp>
        <p:nvGrpSpPr>
          <p:cNvPr id="650" name="Gruppieren"/>
          <p:cNvGrpSpPr/>
          <p:nvPr/>
        </p:nvGrpSpPr>
        <p:grpSpPr>
          <a:xfrm>
            <a:off x="447692" y="5024236"/>
            <a:ext cx="13310027" cy="6586695"/>
            <a:chOff x="0" y="0"/>
            <a:chExt cx="13310025" cy="6586694"/>
          </a:xfrm>
        </p:grpSpPr>
        <p:grpSp>
          <p:nvGrpSpPr>
            <p:cNvPr id="629" name="Gruppieren"/>
            <p:cNvGrpSpPr/>
            <p:nvPr/>
          </p:nvGrpSpPr>
          <p:grpSpPr>
            <a:xfrm>
              <a:off x="0" y="376339"/>
              <a:ext cx="6059029" cy="5308340"/>
              <a:chOff x="0" y="0"/>
              <a:chExt cx="6059028" cy="5308338"/>
            </a:xfrm>
          </p:grpSpPr>
          <p:pic>
            <p:nvPicPr>
              <p:cNvPr id="619" name="blaues Plättchen.png" descr="blaues Plättchen.png"/>
              <p:cNvPicPr>
                <a:picLocks noChangeAspect="1"/>
              </p:cNvPicPr>
              <p:nvPr/>
            </p:nvPicPr>
            <p:blipFill>
              <a:blip r:embed="rId3"/>
              <a:stretch>
                <a:fillRect/>
              </a:stretch>
            </p:blipFill>
            <p:spPr>
              <a:xfrm>
                <a:off x="2081754" y="2856027"/>
                <a:ext cx="1224594" cy="1224594"/>
              </a:xfrm>
              <a:prstGeom prst="rect">
                <a:avLst/>
              </a:prstGeom>
              <a:ln w="12700" cap="flat">
                <a:noFill/>
                <a:miter lim="400000"/>
              </a:ln>
              <a:effectLst/>
            </p:spPr>
          </p:pic>
          <p:pic>
            <p:nvPicPr>
              <p:cNvPr id="620" name="rotes Plättchen.png" descr="rotes Plättchen.png"/>
              <p:cNvPicPr>
                <a:picLocks noChangeAspect="1"/>
              </p:cNvPicPr>
              <p:nvPr/>
            </p:nvPicPr>
            <p:blipFill>
              <a:blip r:embed="rId4"/>
              <a:stretch>
                <a:fillRect/>
              </a:stretch>
            </p:blipFill>
            <p:spPr>
              <a:xfrm>
                <a:off x="3696828" y="3203267"/>
                <a:ext cx="1219201" cy="1219201"/>
              </a:xfrm>
              <a:prstGeom prst="rect">
                <a:avLst/>
              </a:prstGeom>
              <a:ln w="12700" cap="flat">
                <a:noFill/>
                <a:miter lim="400000"/>
              </a:ln>
              <a:effectLst/>
            </p:spPr>
          </p:pic>
          <p:pic>
            <p:nvPicPr>
              <p:cNvPr id="621" name="blaues Plättchen.png" descr="blaues Plättchen.png"/>
              <p:cNvPicPr>
                <a:picLocks noChangeAspect="1"/>
              </p:cNvPicPr>
              <p:nvPr/>
            </p:nvPicPr>
            <p:blipFill>
              <a:blip r:embed="rId3"/>
              <a:stretch>
                <a:fillRect/>
              </a:stretch>
            </p:blipFill>
            <p:spPr>
              <a:xfrm>
                <a:off x="3224754" y="1831626"/>
                <a:ext cx="1224594" cy="1224594"/>
              </a:xfrm>
              <a:prstGeom prst="rect">
                <a:avLst/>
              </a:prstGeom>
              <a:ln w="12700" cap="flat">
                <a:noFill/>
                <a:miter lim="400000"/>
              </a:ln>
              <a:effectLst/>
            </p:spPr>
          </p:pic>
          <p:pic>
            <p:nvPicPr>
              <p:cNvPr id="622" name="rotes Plättchen.png" descr="rotes Plättchen.png"/>
              <p:cNvPicPr>
                <a:picLocks noChangeAspect="1"/>
              </p:cNvPicPr>
              <p:nvPr/>
            </p:nvPicPr>
            <p:blipFill>
              <a:blip r:embed="rId4"/>
              <a:stretch>
                <a:fillRect/>
              </a:stretch>
            </p:blipFill>
            <p:spPr>
              <a:xfrm>
                <a:off x="4839828" y="2178866"/>
                <a:ext cx="1219201" cy="1219201"/>
              </a:xfrm>
              <a:prstGeom prst="rect">
                <a:avLst/>
              </a:prstGeom>
              <a:ln w="12700" cap="flat">
                <a:noFill/>
                <a:miter lim="400000"/>
              </a:ln>
              <a:effectLst/>
            </p:spPr>
          </p:pic>
          <p:pic>
            <p:nvPicPr>
              <p:cNvPr id="623" name="blaues Plättchen.png" descr="blaues Plättchen.png"/>
              <p:cNvPicPr>
                <a:picLocks noChangeAspect="1"/>
              </p:cNvPicPr>
              <p:nvPr/>
            </p:nvPicPr>
            <p:blipFill>
              <a:blip r:embed="rId3"/>
              <a:stretch>
                <a:fillRect/>
              </a:stretch>
            </p:blipFill>
            <p:spPr>
              <a:xfrm>
                <a:off x="466680" y="2856027"/>
                <a:ext cx="1224594" cy="1224594"/>
              </a:xfrm>
              <a:prstGeom prst="rect">
                <a:avLst/>
              </a:prstGeom>
              <a:ln w="12700" cap="flat">
                <a:noFill/>
                <a:miter lim="400000"/>
              </a:ln>
              <a:effectLst/>
            </p:spPr>
          </p:pic>
          <p:pic>
            <p:nvPicPr>
              <p:cNvPr id="624" name="rotes Plättchen.png" descr="rotes Plättchen.png"/>
              <p:cNvPicPr>
                <a:picLocks noChangeAspect="1"/>
              </p:cNvPicPr>
              <p:nvPr/>
            </p:nvPicPr>
            <p:blipFill>
              <a:blip r:embed="rId4"/>
              <a:stretch>
                <a:fillRect/>
              </a:stretch>
            </p:blipFill>
            <p:spPr>
              <a:xfrm>
                <a:off x="2537909" y="4089138"/>
                <a:ext cx="1219201" cy="1219201"/>
              </a:xfrm>
              <a:prstGeom prst="rect">
                <a:avLst/>
              </a:prstGeom>
              <a:ln w="12700" cap="flat">
                <a:noFill/>
                <a:miter lim="400000"/>
              </a:ln>
              <a:effectLst/>
            </p:spPr>
          </p:pic>
          <p:pic>
            <p:nvPicPr>
              <p:cNvPr id="625" name="blaues Plättchen.png" descr="blaues Plättchen.png"/>
              <p:cNvPicPr>
                <a:picLocks noChangeAspect="1"/>
              </p:cNvPicPr>
              <p:nvPr/>
            </p:nvPicPr>
            <p:blipFill>
              <a:blip r:embed="rId3"/>
              <a:stretch>
                <a:fillRect/>
              </a:stretch>
            </p:blipFill>
            <p:spPr>
              <a:xfrm>
                <a:off x="1911914" y="0"/>
                <a:ext cx="1224594" cy="1224593"/>
              </a:xfrm>
              <a:prstGeom prst="rect">
                <a:avLst/>
              </a:prstGeom>
              <a:ln w="12700" cap="flat">
                <a:noFill/>
                <a:miter lim="400000"/>
              </a:ln>
              <a:effectLst/>
            </p:spPr>
          </p:pic>
          <p:pic>
            <p:nvPicPr>
              <p:cNvPr id="626" name="rotes Plättchen.png" descr="rotes Plättchen.png"/>
              <p:cNvPicPr>
                <a:picLocks noChangeAspect="1"/>
              </p:cNvPicPr>
              <p:nvPr/>
            </p:nvPicPr>
            <p:blipFill>
              <a:blip r:embed="rId4"/>
              <a:stretch>
                <a:fillRect/>
              </a:stretch>
            </p:blipFill>
            <p:spPr>
              <a:xfrm>
                <a:off x="3315432" y="465379"/>
                <a:ext cx="1219201" cy="1219201"/>
              </a:xfrm>
              <a:prstGeom prst="rect">
                <a:avLst/>
              </a:prstGeom>
              <a:ln w="12700" cap="flat">
                <a:noFill/>
                <a:miter lim="400000"/>
              </a:ln>
              <a:effectLst/>
            </p:spPr>
          </p:pic>
          <p:pic>
            <p:nvPicPr>
              <p:cNvPr id="627" name="blaues Plättchen.png" descr="blaues Plättchen.png"/>
              <p:cNvPicPr>
                <a:picLocks noChangeAspect="1"/>
              </p:cNvPicPr>
              <p:nvPr/>
            </p:nvPicPr>
            <p:blipFill>
              <a:blip r:embed="rId3"/>
              <a:stretch>
                <a:fillRect/>
              </a:stretch>
            </p:blipFill>
            <p:spPr>
              <a:xfrm>
                <a:off x="0" y="1146970"/>
                <a:ext cx="1224593" cy="1224594"/>
              </a:xfrm>
              <a:prstGeom prst="rect">
                <a:avLst/>
              </a:prstGeom>
              <a:ln w="12700" cap="flat">
                <a:noFill/>
                <a:miter lim="400000"/>
              </a:ln>
              <a:effectLst/>
            </p:spPr>
          </p:pic>
          <p:pic>
            <p:nvPicPr>
              <p:cNvPr id="628" name="rotes Plättchen.png" descr="rotes Plättchen.png"/>
              <p:cNvPicPr>
                <a:picLocks noChangeAspect="1"/>
              </p:cNvPicPr>
              <p:nvPr/>
            </p:nvPicPr>
            <p:blipFill>
              <a:blip r:embed="rId4"/>
              <a:stretch>
                <a:fillRect/>
              </a:stretch>
            </p:blipFill>
            <p:spPr>
              <a:xfrm>
                <a:off x="1615074" y="1494210"/>
                <a:ext cx="1219201" cy="1219201"/>
              </a:xfrm>
              <a:prstGeom prst="rect">
                <a:avLst/>
              </a:prstGeom>
              <a:ln w="12700" cap="flat">
                <a:noFill/>
                <a:miter lim="400000"/>
              </a:ln>
              <a:effectLst/>
            </p:spPr>
          </p:pic>
        </p:grpSp>
        <p:grpSp>
          <p:nvGrpSpPr>
            <p:cNvPr id="640" name="Gruppieren"/>
            <p:cNvGrpSpPr/>
            <p:nvPr/>
          </p:nvGrpSpPr>
          <p:grpSpPr>
            <a:xfrm>
              <a:off x="5915403" y="0"/>
              <a:ext cx="6059030" cy="5308339"/>
              <a:chOff x="0" y="0"/>
              <a:chExt cx="6059028" cy="5308338"/>
            </a:xfrm>
          </p:grpSpPr>
          <p:pic>
            <p:nvPicPr>
              <p:cNvPr id="630" name="blaues Plättchen.png" descr="blaues Plättchen.png"/>
              <p:cNvPicPr>
                <a:picLocks noChangeAspect="1"/>
              </p:cNvPicPr>
              <p:nvPr/>
            </p:nvPicPr>
            <p:blipFill>
              <a:blip r:embed="rId3"/>
              <a:stretch>
                <a:fillRect/>
              </a:stretch>
            </p:blipFill>
            <p:spPr>
              <a:xfrm>
                <a:off x="2081754" y="2856027"/>
                <a:ext cx="1224594" cy="1224594"/>
              </a:xfrm>
              <a:prstGeom prst="rect">
                <a:avLst/>
              </a:prstGeom>
              <a:ln w="12700" cap="flat">
                <a:noFill/>
                <a:miter lim="400000"/>
              </a:ln>
              <a:effectLst/>
            </p:spPr>
          </p:pic>
          <p:pic>
            <p:nvPicPr>
              <p:cNvPr id="631" name="rotes Plättchen.png" descr="rotes Plättchen.png"/>
              <p:cNvPicPr>
                <a:picLocks noChangeAspect="1"/>
              </p:cNvPicPr>
              <p:nvPr/>
            </p:nvPicPr>
            <p:blipFill>
              <a:blip r:embed="rId4"/>
              <a:stretch>
                <a:fillRect/>
              </a:stretch>
            </p:blipFill>
            <p:spPr>
              <a:xfrm>
                <a:off x="3696828" y="3203267"/>
                <a:ext cx="1219201" cy="1219201"/>
              </a:xfrm>
              <a:prstGeom prst="rect">
                <a:avLst/>
              </a:prstGeom>
              <a:ln w="12700" cap="flat">
                <a:noFill/>
                <a:miter lim="400000"/>
              </a:ln>
              <a:effectLst/>
            </p:spPr>
          </p:pic>
          <p:pic>
            <p:nvPicPr>
              <p:cNvPr id="632" name="blaues Plättchen.png" descr="blaues Plättchen.png"/>
              <p:cNvPicPr>
                <a:picLocks noChangeAspect="1"/>
              </p:cNvPicPr>
              <p:nvPr/>
            </p:nvPicPr>
            <p:blipFill>
              <a:blip r:embed="rId3"/>
              <a:stretch>
                <a:fillRect/>
              </a:stretch>
            </p:blipFill>
            <p:spPr>
              <a:xfrm>
                <a:off x="3224754" y="1831626"/>
                <a:ext cx="1224594" cy="1224594"/>
              </a:xfrm>
              <a:prstGeom prst="rect">
                <a:avLst/>
              </a:prstGeom>
              <a:ln w="12700" cap="flat">
                <a:noFill/>
                <a:miter lim="400000"/>
              </a:ln>
              <a:effectLst/>
            </p:spPr>
          </p:pic>
          <p:pic>
            <p:nvPicPr>
              <p:cNvPr id="633" name="rotes Plättchen.png" descr="rotes Plättchen.png"/>
              <p:cNvPicPr>
                <a:picLocks noChangeAspect="1"/>
              </p:cNvPicPr>
              <p:nvPr/>
            </p:nvPicPr>
            <p:blipFill>
              <a:blip r:embed="rId4"/>
              <a:stretch>
                <a:fillRect/>
              </a:stretch>
            </p:blipFill>
            <p:spPr>
              <a:xfrm>
                <a:off x="4839828" y="2178866"/>
                <a:ext cx="1219201" cy="1219201"/>
              </a:xfrm>
              <a:prstGeom prst="rect">
                <a:avLst/>
              </a:prstGeom>
              <a:ln w="12700" cap="flat">
                <a:noFill/>
                <a:miter lim="400000"/>
              </a:ln>
              <a:effectLst/>
            </p:spPr>
          </p:pic>
          <p:pic>
            <p:nvPicPr>
              <p:cNvPr id="634" name="blaues Plättchen.png" descr="blaues Plättchen.png"/>
              <p:cNvPicPr>
                <a:picLocks noChangeAspect="1"/>
              </p:cNvPicPr>
              <p:nvPr/>
            </p:nvPicPr>
            <p:blipFill>
              <a:blip r:embed="rId3"/>
              <a:stretch>
                <a:fillRect/>
              </a:stretch>
            </p:blipFill>
            <p:spPr>
              <a:xfrm>
                <a:off x="466680" y="2856027"/>
                <a:ext cx="1224594" cy="1224594"/>
              </a:xfrm>
              <a:prstGeom prst="rect">
                <a:avLst/>
              </a:prstGeom>
              <a:ln w="12700" cap="flat">
                <a:noFill/>
                <a:miter lim="400000"/>
              </a:ln>
              <a:effectLst/>
            </p:spPr>
          </p:pic>
          <p:pic>
            <p:nvPicPr>
              <p:cNvPr id="635" name="rotes Plättchen.png" descr="rotes Plättchen.png"/>
              <p:cNvPicPr>
                <a:picLocks noChangeAspect="1"/>
              </p:cNvPicPr>
              <p:nvPr/>
            </p:nvPicPr>
            <p:blipFill>
              <a:blip r:embed="rId4"/>
              <a:stretch>
                <a:fillRect/>
              </a:stretch>
            </p:blipFill>
            <p:spPr>
              <a:xfrm>
                <a:off x="2537909" y="4089138"/>
                <a:ext cx="1219201" cy="1219201"/>
              </a:xfrm>
              <a:prstGeom prst="rect">
                <a:avLst/>
              </a:prstGeom>
              <a:ln w="12700" cap="flat">
                <a:noFill/>
                <a:miter lim="400000"/>
              </a:ln>
              <a:effectLst/>
            </p:spPr>
          </p:pic>
          <p:pic>
            <p:nvPicPr>
              <p:cNvPr id="636" name="blaues Plättchen.png" descr="blaues Plättchen.png"/>
              <p:cNvPicPr>
                <a:picLocks noChangeAspect="1"/>
              </p:cNvPicPr>
              <p:nvPr/>
            </p:nvPicPr>
            <p:blipFill>
              <a:blip r:embed="rId3"/>
              <a:stretch>
                <a:fillRect/>
              </a:stretch>
            </p:blipFill>
            <p:spPr>
              <a:xfrm>
                <a:off x="1911914" y="0"/>
                <a:ext cx="1224594" cy="1224593"/>
              </a:xfrm>
              <a:prstGeom prst="rect">
                <a:avLst/>
              </a:prstGeom>
              <a:ln w="12700" cap="flat">
                <a:noFill/>
                <a:miter lim="400000"/>
              </a:ln>
              <a:effectLst/>
            </p:spPr>
          </p:pic>
          <p:pic>
            <p:nvPicPr>
              <p:cNvPr id="637" name="rotes Plättchen.png" descr="rotes Plättchen.png"/>
              <p:cNvPicPr>
                <a:picLocks noChangeAspect="1"/>
              </p:cNvPicPr>
              <p:nvPr/>
            </p:nvPicPr>
            <p:blipFill>
              <a:blip r:embed="rId4"/>
              <a:stretch>
                <a:fillRect/>
              </a:stretch>
            </p:blipFill>
            <p:spPr>
              <a:xfrm>
                <a:off x="3315432" y="465379"/>
                <a:ext cx="1219201" cy="1219201"/>
              </a:xfrm>
              <a:prstGeom prst="rect">
                <a:avLst/>
              </a:prstGeom>
              <a:ln w="12700" cap="flat">
                <a:noFill/>
                <a:miter lim="400000"/>
              </a:ln>
              <a:effectLst/>
            </p:spPr>
          </p:pic>
          <p:pic>
            <p:nvPicPr>
              <p:cNvPr id="638" name="blaues Plättchen.png" descr="blaues Plättchen.png"/>
              <p:cNvPicPr>
                <a:picLocks noChangeAspect="1"/>
              </p:cNvPicPr>
              <p:nvPr/>
            </p:nvPicPr>
            <p:blipFill>
              <a:blip r:embed="rId3"/>
              <a:stretch>
                <a:fillRect/>
              </a:stretch>
            </p:blipFill>
            <p:spPr>
              <a:xfrm>
                <a:off x="0" y="1146970"/>
                <a:ext cx="1224593" cy="1224594"/>
              </a:xfrm>
              <a:prstGeom prst="rect">
                <a:avLst/>
              </a:prstGeom>
              <a:ln w="12700" cap="flat">
                <a:noFill/>
                <a:miter lim="400000"/>
              </a:ln>
              <a:effectLst/>
            </p:spPr>
          </p:pic>
          <p:pic>
            <p:nvPicPr>
              <p:cNvPr id="639" name="rotes Plättchen.png" descr="rotes Plättchen.png"/>
              <p:cNvPicPr>
                <a:picLocks noChangeAspect="1"/>
              </p:cNvPicPr>
              <p:nvPr/>
            </p:nvPicPr>
            <p:blipFill>
              <a:blip r:embed="rId4"/>
              <a:stretch>
                <a:fillRect/>
              </a:stretch>
            </p:blipFill>
            <p:spPr>
              <a:xfrm>
                <a:off x="1615074" y="1494210"/>
                <a:ext cx="1219201" cy="1219201"/>
              </a:xfrm>
              <a:prstGeom prst="rect">
                <a:avLst/>
              </a:prstGeom>
              <a:ln w="12700" cap="flat">
                <a:noFill/>
                <a:miter lim="400000"/>
              </a:ln>
              <a:effectLst/>
            </p:spPr>
          </p:pic>
        </p:grpSp>
        <p:pic>
          <p:nvPicPr>
            <p:cNvPr id="641" name="blaues Plättchen.png" descr="blaues Plättchen.png"/>
            <p:cNvPicPr>
              <a:picLocks noChangeAspect="1"/>
            </p:cNvPicPr>
            <p:nvPr/>
          </p:nvPicPr>
          <p:blipFill>
            <a:blip r:embed="rId3"/>
            <a:stretch>
              <a:fillRect/>
            </a:stretch>
          </p:blipFill>
          <p:spPr>
            <a:xfrm>
              <a:off x="9665636" y="5362101"/>
              <a:ext cx="1224594" cy="1224594"/>
            </a:xfrm>
            <a:prstGeom prst="rect">
              <a:avLst/>
            </a:prstGeom>
            <a:ln w="12700" cap="flat">
              <a:noFill/>
              <a:miter lim="400000"/>
            </a:ln>
            <a:effectLst/>
          </p:spPr>
        </p:pic>
        <p:pic>
          <p:nvPicPr>
            <p:cNvPr id="642" name="rotes Plättchen.png" descr="rotes Plättchen.png"/>
            <p:cNvPicPr>
              <a:picLocks noChangeAspect="1"/>
            </p:cNvPicPr>
            <p:nvPr/>
          </p:nvPicPr>
          <p:blipFill>
            <a:blip r:embed="rId4"/>
            <a:stretch>
              <a:fillRect/>
            </a:stretch>
          </p:blipFill>
          <p:spPr>
            <a:xfrm>
              <a:off x="11683012" y="4979857"/>
              <a:ext cx="1219201" cy="1219201"/>
            </a:xfrm>
            <a:prstGeom prst="rect">
              <a:avLst/>
            </a:prstGeom>
            <a:ln w="12700" cap="flat">
              <a:noFill/>
              <a:miter lim="400000"/>
            </a:ln>
            <a:effectLst/>
          </p:spPr>
        </p:pic>
        <p:pic>
          <p:nvPicPr>
            <p:cNvPr id="643" name="blaues Plättchen.png" descr="blaues Plättchen.png"/>
            <p:cNvPicPr>
              <a:picLocks noChangeAspect="1"/>
            </p:cNvPicPr>
            <p:nvPr/>
          </p:nvPicPr>
          <p:blipFill>
            <a:blip r:embed="rId3"/>
            <a:stretch>
              <a:fillRect/>
            </a:stretch>
          </p:blipFill>
          <p:spPr>
            <a:xfrm>
              <a:off x="4579809" y="4726993"/>
              <a:ext cx="1224594" cy="1224594"/>
            </a:xfrm>
            <a:prstGeom prst="rect">
              <a:avLst/>
            </a:prstGeom>
            <a:ln w="12700" cap="flat">
              <a:noFill/>
              <a:miter lim="400000"/>
            </a:ln>
            <a:effectLst/>
          </p:spPr>
        </p:pic>
        <p:pic>
          <p:nvPicPr>
            <p:cNvPr id="644" name="blaues Plättchen.png" descr="blaues Plättchen.png"/>
            <p:cNvPicPr>
              <a:picLocks noChangeAspect="1"/>
            </p:cNvPicPr>
            <p:nvPr/>
          </p:nvPicPr>
          <p:blipFill>
            <a:blip r:embed="rId3"/>
            <a:stretch>
              <a:fillRect/>
            </a:stretch>
          </p:blipFill>
          <p:spPr>
            <a:xfrm>
              <a:off x="12085432" y="3364229"/>
              <a:ext cx="1224594" cy="1224594"/>
            </a:xfrm>
            <a:prstGeom prst="rect">
              <a:avLst/>
            </a:prstGeom>
            <a:ln w="12700" cap="flat">
              <a:noFill/>
              <a:miter lim="400000"/>
            </a:ln>
            <a:effectLst/>
          </p:spPr>
        </p:pic>
        <p:pic>
          <p:nvPicPr>
            <p:cNvPr id="645" name="rotes Plättchen.png" descr="rotes Plättchen.png"/>
            <p:cNvPicPr>
              <a:picLocks noChangeAspect="1"/>
            </p:cNvPicPr>
            <p:nvPr/>
          </p:nvPicPr>
          <p:blipFill>
            <a:blip r:embed="rId4"/>
            <a:stretch>
              <a:fillRect/>
            </a:stretch>
          </p:blipFill>
          <p:spPr>
            <a:xfrm>
              <a:off x="6409661" y="4295201"/>
              <a:ext cx="1219201" cy="1219201"/>
            </a:xfrm>
            <a:prstGeom prst="rect">
              <a:avLst/>
            </a:prstGeom>
            <a:ln w="12700" cap="flat">
              <a:noFill/>
              <a:miter lim="400000"/>
            </a:ln>
            <a:effectLst/>
          </p:spPr>
        </p:pic>
        <p:pic>
          <p:nvPicPr>
            <p:cNvPr id="646" name="blaues Plättchen.png" descr="blaues Plättchen.png"/>
            <p:cNvPicPr>
              <a:picLocks noChangeAspect="1"/>
            </p:cNvPicPr>
            <p:nvPr/>
          </p:nvPicPr>
          <p:blipFill>
            <a:blip r:embed="rId3"/>
            <a:stretch>
              <a:fillRect/>
            </a:stretch>
          </p:blipFill>
          <p:spPr>
            <a:xfrm>
              <a:off x="11133515" y="334320"/>
              <a:ext cx="1224594" cy="1224594"/>
            </a:xfrm>
            <a:prstGeom prst="rect">
              <a:avLst/>
            </a:prstGeom>
            <a:ln w="12700" cap="flat">
              <a:noFill/>
              <a:miter lim="400000"/>
            </a:ln>
            <a:effectLst/>
          </p:spPr>
        </p:pic>
        <p:pic>
          <p:nvPicPr>
            <p:cNvPr id="647" name="rotes Plättchen.png" descr="rotes Plättchen.png"/>
            <p:cNvPicPr>
              <a:picLocks noChangeAspect="1"/>
            </p:cNvPicPr>
            <p:nvPr/>
          </p:nvPicPr>
          <p:blipFill>
            <a:blip r:embed="rId4"/>
            <a:stretch>
              <a:fillRect/>
            </a:stretch>
          </p:blipFill>
          <p:spPr>
            <a:xfrm>
              <a:off x="12085432" y="1555743"/>
              <a:ext cx="1219201" cy="1219201"/>
            </a:xfrm>
            <a:prstGeom prst="rect">
              <a:avLst/>
            </a:prstGeom>
            <a:ln w="12700" cap="flat">
              <a:noFill/>
              <a:miter lim="400000"/>
            </a:ln>
            <a:effectLst/>
          </p:spPr>
        </p:pic>
        <p:pic>
          <p:nvPicPr>
            <p:cNvPr id="648" name="blaues Plättchen.png" descr="blaues Plättchen.png"/>
            <p:cNvPicPr>
              <a:picLocks noChangeAspect="1"/>
            </p:cNvPicPr>
            <p:nvPr/>
          </p:nvPicPr>
          <p:blipFill>
            <a:blip r:embed="rId3"/>
            <a:stretch>
              <a:fillRect/>
            </a:stretch>
          </p:blipFill>
          <p:spPr>
            <a:xfrm>
              <a:off x="10666835" y="3947961"/>
              <a:ext cx="1224594" cy="1224594"/>
            </a:xfrm>
            <a:prstGeom prst="rect">
              <a:avLst/>
            </a:prstGeom>
            <a:ln w="12700" cap="flat">
              <a:noFill/>
              <a:miter lim="400000"/>
            </a:ln>
            <a:effectLst/>
          </p:spPr>
        </p:pic>
        <p:pic>
          <p:nvPicPr>
            <p:cNvPr id="649" name="rotes Plättchen.png" descr="rotes Plättchen.png"/>
            <p:cNvPicPr>
              <a:picLocks noChangeAspect="1"/>
            </p:cNvPicPr>
            <p:nvPr/>
          </p:nvPicPr>
          <p:blipFill>
            <a:blip r:embed="rId4"/>
            <a:stretch>
              <a:fillRect/>
            </a:stretch>
          </p:blipFill>
          <p:spPr>
            <a:xfrm>
              <a:off x="7859359" y="5364797"/>
              <a:ext cx="1219201" cy="1219201"/>
            </a:xfrm>
            <a:prstGeom prst="rect">
              <a:avLst/>
            </a:prstGeom>
            <a:ln w="12700" cap="flat">
              <a:noFill/>
              <a:miter lim="400000"/>
            </a:ln>
            <a:effectLst/>
          </p:spPr>
        </p:pic>
      </p:grpSp>
      <p:sp>
        <p:nvSpPr>
          <p:cNvPr id="651" name="Rechteck"/>
          <p:cNvSpPr/>
          <p:nvPr/>
        </p:nvSpPr>
        <p:spPr>
          <a:xfrm>
            <a:off x="15928975" y="3068111"/>
            <a:ext cx="6958170" cy="10001532"/>
          </a:xfrm>
          <a:prstGeom prst="rect">
            <a:avLst/>
          </a:prstGeom>
          <a:solidFill>
            <a:srgbClr val="FFFFFF"/>
          </a:solidFill>
          <a:ln w="25400">
            <a:solidFill>
              <a:srgbClr val="000000"/>
            </a:solidFill>
            <a:miter lim="400000"/>
          </a:ln>
        </p:spPr>
        <p:txBody>
          <a:bodyPr lIns="190500" tIns="190500" rIns="190500" bIns="190500" anchor="ctr">
            <a:normAutofit/>
          </a:bodyPr>
          <a:lstStyle/>
          <a:p>
            <a:endParaRPr/>
          </a:p>
        </p:txBody>
      </p:sp>
      <p:sp>
        <p:nvSpPr>
          <p:cNvPr id="652" name="Linie"/>
          <p:cNvSpPr/>
          <p:nvPr/>
        </p:nvSpPr>
        <p:spPr>
          <a:xfrm>
            <a:off x="15986125" y="4806950"/>
            <a:ext cx="6843870" cy="0"/>
          </a:xfrm>
          <a:prstGeom prst="line">
            <a:avLst/>
          </a:prstGeom>
          <a:ln w="25400">
            <a:solidFill>
              <a:srgbClr val="000000"/>
            </a:solidFill>
            <a:miter lim="400000"/>
          </a:ln>
        </p:spPr>
        <p:txBody>
          <a:bodyPr lIns="71437" tIns="71437" rIns="71437" bIns="71437" anchor="ctr"/>
          <a:lstStyle/>
          <a:p>
            <a:endParaRPr/>
          </a:p>
        </p:txBody>
      </p:sp>
      <p:sp>
        <p:nvSpPr>
          <p:cNvPr id="653" name="Linie"/>
          <p:cNvSpPr/>
          <p:nvPr/>
        </p:nvSpPr>
        <p:spPr>
          <a:xfrm flipV="1">
            <a:off x="17312750" y="3057123"/>
            <a:ext cx="1" cy="10023509"/>
          </a:xfrm>
          <a:prstGeom prst="line">
            <a:avLst/>
          </a:prstGeom>
          <a:ln w="25400">
            <a:solidFill>
              <a:srgbClr val="000000"/>
            </a:solidFill>
            <a:miter lim="400000"/>
          </a:ln>
        </p:spPr>
        <p:txBody>
          <a:bodyPr lIns="71437" tIns="71437" rIns="71437" bIns="71437" anchor="ctr"/>
          <a:lstStyle/>
          <a:p>
            <a:endParaRPr/>
          </a:p>
        </p:txBody>
      </p:sp>
      <p:sp>
        <p:nvSpPr>
          <p:cNvPr id="654" name="Linie"/>
          <p:cNvSpPr/>
          <p:nvPr/>
        </p:nvSpPr>
        <p:spPr>
          <a:xfrm flipV="1">
            <a:off x="20040075" y="3057123"/>
            <a:ext cx="1" cy="10023509"/>
          </a:xfrm>
          <a:prstGeom prst="line">
            <a:avLst/>
          </a:prstGeom>
          <a:ln w="25400">
            <a:solidFill>
              <a:srgbClr val="000000"/>
            </a:solidFill>
            <a:miter lim="400000"/>
          </a:ln>
        </p:spPr>
        <p:txBody>
          <a:bodyPr lIns="71437" tIns="71437" rIns="71437" bIns="71437" anchor="ctr"/>
          <a:lstStyle/>
          <a:p>
            <a:endParaRPr/>
          </a:p>
        </p:txBody>
      </p:sp>
      <p:sp>
        <p:nvSpPr>
          <p:cNvPr id="655" name="geschätzt"/>
          <p:cNvSpPr txBox="1"/>
          <p:nvPr/>
        </p:nvSpPr>
        <p:spPr>
          <a:xfrm>
            <a:off x="17288462" y="3431740"/>
            <a:ext cx="2720460" cy="14318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0" tIns="190500" rIns="190500" bIns="190500" anchor="ctr">
            <a:normAutofit/>
          </a:bodyPr>
          <a:lstStyle>
            <a:lvl1pPr defTabSz="2340805">
              <a:spcBef>
                <a:spcPts val="4300"/>
              </a:spcBef>
              <a:defRPr sz="3839"/>
            </a:lvl1pPr>
          </a:lstStyle>
          <a:p>
            <a:r>
              <a:t>geschätzt</a:t>
            </a:r>
          </a:p>
        </p:txBody>
      </p:sp>
      <p:sp>
        <p:nvSpPr>
          <p:cNvPr id="656" name="gezählt"/>
          <p:cNvSpPr txBox="1"/>
          <p:nvPr/>
        </p:nvSpPr>
        <p:spPr>
          <a:xfrm>
            <a:off x="20301537" y="3431740"/>
            <a:ext cx="2384648" cy="14318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0" tIns="190500" rIns="190500" bIns="190500" anchor="ctr">
            <a:normAutofit/>
          </a:bodyPr>
          <a:lstStyle>
            <a:lvl1pPr>
              <a:defRPr sz="4000"/>
            </a:lvl1pPr>
          </a:lstStyle>
          <a:p>
            <a:r>
              <a:t>gezählt</a:t>
            </a:r>
          </a:p>
        </p:txBody>
      </p:sp>
      <p:sp>
        <p:nvSpPr>
          <p:cNvPr id="657" name="Nr.1"/>
          <p:cNvSpPr txBox="1"/>
          <p:nvPr/>
        </p:nvSpPr>
        <p:spPr>
          <a:xfrm>
            <a:off x="15843837" y="4758890"/>
            <a:ext cx="1560466" cy="14318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0" tIns="190500" rIns="190500" bIns="190500" anchor="ctr">
            <a:normAutofit/>
          </a:bodyPr>
          <a:lstStyle>
            <a:lvl1pPr>
              <a:defRPr sz="4000"/>
            </a:lvl1pPr>
          </a:lstStyle>
          <a:p>
            <a:r>
              <a:t>Nr.1</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1" name="Bündeln"/>
          <p:cNvSpPr txBox="1">
            <a:spLocks noGrp="1"/>
          </p:cNvSpPr>
          <p:nvPr>
            <p:ph type="ctrTitle"/>
          </p:nvPr>
        </p:nvSpPr>
        <p:spPr>
          <a:xfrm>
            <a:off x="5712733" y="156088"/>
            <a:ext cx="18378062" cy="1798638"/>
          </a:xfrm>
          <a:prstGeom prst="rect">
            <a:avLst/>
          </a:prstGeom>
          <a:solidFill>
            <a:srgbClr val="FFFFFF"/>
          </a:solidFill>
        </p:spPr>
        <p:txBody>
          <a:bodyPr lIns="190500" tIns="190500" rIns="190500" bIns="190500" anchor="ctr"/>
          <a:lstStyle>
            <a:lvl1pPr algn="l">
              <a:lnSpc>
                <a:spcPct val="90000"/>
              </a:lnSpc>
              <a:spcBef>
                <a:spcPts val="4500"/>
              </a:spcBef>
              <a:defRPr sz="6000" spc="0">
                <a:solidFill>
                  <a:srgbClr val="000000"/>
                </a:solidFill>
              </a:defRPr>
            </a:lvl1pPr>
          </a:lstStyle>
          <a:p>
            <a:r>
              <a:t>Bündeln</a:t>
            </a:r>
          </a:p>
        </p:txBody>
      </p:sp>
      <p:sp>
        <p:nvSpPr>
          <p:cNvPr id="662" name="Eure Ergebnisse"/>
          <p:cNvSpPr txBox="1"/>
          <p:nvPr/>
        </p:nvSpPr>
        <p:spPr>
          <a:xfrm>
            <a:off x="508079" y="2570999"/>
            <a:ext cx="5758218" cy="1143001"/>
          </a:xfrm>
          <a:prstGeom prst="rect">
            <a:avLst/>
          </a:prstGeom>
          <a:solidFill>
            <a:srgbClr val="044D84"/>
          </a:solidFill>
          <a:ln w="114300">
            <a:solidFill>
              <a:srgbClr val="FFFFFF"/>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normAutofit/>
          </a:bodyPr>
          <a:lstStyle>
            <a:lvl1pPr algn="ctr" defTabSz="693419">
              <a:lnSpc>
                <a:spcPct val="100000"/>
              </a:lnSpc>
              <a:spcBef>
                <a:spcPts val="0"/>
              </a:spcBef>
              <a:defRPr sz="5040">
                <a:solidFill>
                  <a:srgbClr val="FFFFFF"/>
                </a:solidFill>
              </a:defRPr>
            </a:lvl1pPr>
          </a:lstStyle>
          <a:p>
            <a:r>
              <a:t>Eure Ergebnisse</a:t>
            </a:r>
          </a:p>
        </p:txBody>
      </p:sp>
      <p:sp>
        <p:nvSpPr>
          <p:cNvPr id="663" name="Rechteck"/>
          <p:cNvSpPr/>
          <p:nvPr/>
        </p:nvSpPr>
        <p:spPr>
          <a:xfrm>
            <a:off x="4927600" y="4078110"/>
            <a:ext cx="14911084" cy="7678762"/>
          </a:xfrm>
          <a:prstGeom prst="rect">
            <a:avLst/>
          </a:prstGeom>
          <a:solidFill>
            <a:srgbClr val="FFFFFF"/>
          </a:solidFill>
          <a:ln w="38100">
            <a:solidFill>
              <a:srgbClr val="000000"/>
            </a:solidFill>
            <a:miter lim="400000"/>
          </a:ln>
        </p:spPr>
        <p:txBody>
          <a:bodyPr lIns="190500" tIns="190500" rIns="190500" bIns="190500" anchor="ctr">
            <a:normAutofit/>
          </a:bodyPr>
          <a:lstStyle/>
          <a:p>
            <a:endParaRPr/>
          </a:p>
        </p:txBody>
      </p:sp>
      <p:sp>
        <p:nvSpPr>
          <p:cNvPr id="664" name="Hier ist Platz für eine Schülerlösung."/>
          <p:cNvSpPr txBox="1"/>
          <p:nvPr/>
        </p:nvSpPr>
        <p:spPr>
          <a:xfrm>
            <a:off x="7687688" y="6323003"/>
            <a:ext cx="9008624" cy="267238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0" tIns="190500" rIns="190500" bIns="190500" anchor="ctr">
            <a:normAutofit/>
          </a:bodyPr>
          <a:lstStyle>
            <a:lvl1pPr algn="ctr"/>
          </a:lstStyle>
          <a:p>
            <a:r>
              <a:t> Hier ist Platz für eine Schülerlösung.</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8" name="Du brauchst:"/>
          <p:cNvSpPr txBox="1"/>
          <p:nvPr/>
        </p:nvSpPr>
        <p:spPr>
          <a:xfrm>
            <a:off x="245123" y="2411735"/>
            <a:ext cx="3798044" cy="1079501"/>
          </a:xfrm>
          <a:prstGeom prst="rect">
            <a:avLst/>
          </a:prstGeom>
          <a:solidFill>
            <a:srgbClr val="FFFFFF"/>
          </a:solidFill>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0" tIns="190500" rIns="190500" bIns="190500" anchor="ctr">
            <a:normAutofit/>
          </a:bodyPr>
          <a:lstStyle>
            <a:lvl1pPr>
              <a:defRPr sz="4000"/>
            </a:lvl1pPr>
          </a:lstStyle>
          <a:p>
            <a:r>
              <a:t>Du brauchst: </a:t>
            </a:r>
          </a:p>
        </p:txBody>
      </p:sp>
      <p:sp>
        <p:nvSpPr>
          <p:cNvPr id="669" name="Addition"/>
          <p:cNvSpPr txBox="1">
            <a:spLocks noGrp="1"/>
          </p:cNvSpPr>
          <p:nvPr>
            <p:ph type="ctrTitle"/>
          </p:nvPr>
        </p:nvSpPr>
        <p:spPr>
          <a:xfrm>
            <a:off x="5712733" y="156088"/>
            <a:ext cx="18378062" cy="1798638"/>
          </a:xfrm>
          <a:prstGeom prst="rect">
            <a:avLst/>
          </a:prstGeom>
          <a:solidFill>
            <a:srgbClr val="FFFFFF"/>
          </a:solidFill>
        </p:spPr>
        <p:txBody>
          <a:bodyPr lIns="190500" tIns="190500" rIns="190500" bIns="190500" anchor="ctr"/>
          <a:lstStyle>
            <a:lvl1pPr algn="l">
              <a:lnSpc>
                <a:spcPct val="90000"/>
              </a:lnSpc>
              <a:spcBef>
                <a:spcPts val="4500"/>
              </a:spcBef>
              <a:defRPr sz="6000" spc="0">
                <a:solidFill>
                  <a:srgbClr val="000000"/>
                </a:solidFill>
              </a:defRPr>
            </a:lvl1pPr>
          </a:lstStyle>
          <a:p>
            <a:r>
              <a:t>Addition</a:t>
            </a:r>
          </a:p>
        </p:txBody>
      </p:sp>
      <p:sp>
        <p:nvSpPr>
          <p:cNvPr id="670" name="deine Arbeitsblätter"/>
          <p:cNvSpPr txBox="1"/>
          <p:nvPr/>
        </p:nvSpPr>
        <p:spPr>
          <a:xfrm>
            <a:off x="543976" y="11523074"/>
            <a:ext cx="6634665" cy="12102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0" tIns="190500" rIns="190500" bIns="190500" anchor="ctr">
            <a:normAutofit/>
          </a:bodyPr>
          <a:lstStyle>
            <a:lvl1pPr defTabSz="1950671">
              <a:spcBef>
                <a:spcPts val="3600"/>
              </a:spcBef>
              <a:defRPr sz="4800"/>
            </a:lvl1pPr>
          </a:lstStyle>
          <a:p>
            <a:r>
              <a:t>deine Arbeitsblätter</a:t>
            </a:r>
          </a:p>
        </p:txBody>
      </p:sp>
      <p:pic>
        <p:nvPicPr>
          <p:cNvPr id="671" name="Bildschirmfoto 2021-01-13 um 12.56.07.png" descr="Bildschirmfoto 2021-01-13 um 12.56.07.png"/>
          <p:cNvPicPr>
            <a:picLocks noChangeAspect="1"/>
          </p:cNvPicPr>
          <p:nvPr/>
        </p:nvPicPr>
        <p:blipFill>
          <a:blip r:embed="rId3"/>
          <a:stretch>
            <a:fillRect/>
          </a:stretch>
        </p:blipFill>
        <p:spPr>
          <a:xfrm>
            <a:off x="175982" y="4120232"/>
            <a:ext cx="7370653" cy="5232845"/>
          </a:xfrm>
          <a:prstGeom prst="rect">
            <a:avLst/>
          </a:prstGeom>
          <a:ln w="12700">
            <a:miter lim="400000"/>
          </a:ln>
        </p:spPr>
      </p:pic>
      <p:pic>
        <p:nvPicPr>
          <p:cNvPr id="672" name="Bildschirmfoto 2021-01-13 um 12.55.36.png" descr="Bildschirmfoto 2021-01-13 um 12.55.36.png"/>
          <p:cNvPicPr>
            <a:picLocks noChangeAspect="1"/>
          </p:cNvPicPr>
          <p:nvPr/>
        </p:nvPicPr>
        <p:blipFill>
          <a:blip r:embed="rId4"/>
          <a:stretch>
            <a:fillRect/>
          </a:stretch>
        </p:blipFill>
        <p:spPr>
          <a:xfrm>
            <a:off x="7841185" y="4124724"/>
            <a:ext cx="4916576" cy="5223861"/>
          </a:xfrm>
          <a:prstGeom prst="rect">
            <a:avLst/>
          </a:prstGeom>
          <a:ln w="12700">
            <a:miter lim="400000"/>
          </a:ln>
        </p:spPr>
      </p:pic>
      <p:sp>
        <p:nvSpPr>
          <p:cNvPr id="673" name="Schere"/>
          <p:cNvSpPr/>
          <p:nvPr/>
        </p:nvSpPr>
        <p:spPr>
          <a:xfrm rot="12025507">
            <a:off x="13648247" y="3403360"/>
            <a:ext cx="3654020" cy="3307984"/>
          </a:xfrm>
          <a:custGeom>
            <a:avLst/>
            <a:gdLst/>
            <a:ahLst/>
            <a:cxnLst>
              <a:cxn ang="0">
                <a:pos x="wd2" y="hd2"/>
              </a:cxn>
              <a:cxn ang="5400000">
                <a:pos x="wd2" y="hd2"/>
              </a:cxn>
              <a:cxn ang="10800000">
                <a:pos x="wd2" y="hd2"/>
              </a:cxn>
              <a:cxn ang="16200000">
                <a:pos x="wd2" y="hd2"/>
              </a:cxn>
            </a:cxnLst>
            <a:rect l="0" t="0" r="r" b="b"/>
            <a:pathLst>
              <a:path w="21506" h="21600" extrusionOk="0">
                <a:moveTo>
                  <a:pt x="7558" y="0"/>
                </a:moveTo>
                <a:cubicBezTo>
                  <a:pt x="6594" y="0"/>
                  <a:pt x="5708" y="535"/>
                  <a:pt x="5187" y="1430"/>
                </a:cubicBezTo>
                <a:cubicBezTo>
                  <a:pt x="4779" y="2130"/>
                  <a:pt x="4642" y="2965"/>
                  <a:pt x="4801" y="3782"/>
                </a:cubicBezTo>
                <a:cubicBezTo>
                  <a:pt x="4959" y="4599"/>
                  <a:pt x="5393" y="5298"/>
                  <a:pt x="6024" y="5750"/>
                </a:cubicBezTo>
                <a:cubicBezTo>
                  <a:pt x="6171" y="5856"/>
                  <a:pt x="6329" y="5946"/>
                  <a:pt x="6494" y="6021"/>
                </a:cubicBezTo>
                <a:lnTo>
                  <a:pt x="6531" y="6043"/>
                </a:lnTo>
                <a:lnTo>
                  <a:pt x="8917" y="7674"/>
                </a:lnTo>
                <a:lnTo>
                  <a:pt x="9567" y="10332"/>
                </a:lnTo>
                <a:lnTo>
                  <a:pt x="7116" y="10766"/>
                </a:lnTo>
                <a:lnTo>
                  <a:pt x="4762" y="8996"/>
                </a:lnTo>
                <a:cubicBezTo>
                  <a:pt x="4633" y="8859"/>
                  <a:pt x="4494" y="8735"/>
                  <a:pt x="4347" y="8630"/>
                </a:cubicBezTo>
                <a:cubicBezTo>
                  <a:pt x="3876" y="8292"/>
                  <a:pt x="3345" y="8133"/>
                  <a:pt x="2821" y="8133"/>
                </a:cubicBezTo>
                <a:cubicBezTo>
                  <a:pt x="1896" y="8133"/>
                  <a:pt x="989" y="8636"/>
                  <a:pt x="451" y="9560"/>
                </a:cubicBezTo>
                <a:cubicBezTo>
                  <a:pt x="43" y="10260"/>
                  <a:pt x="-94" y="11096"/>
                  <a:pt x="64" y="11913"/>
                </a:cubicBezTo>
                <a:cubicBezTo>
                  <a:pt x="223" y="12730"/>
                  <a:pt x="658" y="13429"/>
                  <a:pt x="1289" y="13881"/>
                </a:cubicBezTo>
                <a:cubicBezTo>
                  <a:pt x="2594" y="14816"/>
                  <a:pt x="4341" y="14400"/>
                  <a:pt x="5184" y="12953"/>
                </a:cubicBezTo>
                <a:cubicBezTo>
                  <a:pt x="5255" y="12830"/>
                  <a:pt x="5321" y="12696"/>
                  <a:pt x="5379" y="12558"/>
                </a:cubicBezTo>
                <a:lnTo>
                  <a:pt x="5506" y="12248"/>
                </a:lnTo>
                <a:lnTo>
                  <a:pt x="5755" y="12448"/>
                </a:lnTo>
                <a:cubicBezTo>
                  <a:pt x="6327" y="12907"/>
                  <a:pt x="7269" y="12731"/>
                  <a:pt x="7279" y="12729"/>
                </a:cubicBezTo>
                <a:lnTo>
                  <a:pt x="7316" y="12726"/>
                </a:lnTo>
                <a:lnTo>
                  <a:pt x="12082" y="12582"/>
                </a:lnTo>
                <a:lnTo>
                  <a:pt x="12682" y="12569"/>
                </a:lnTo>
                <a:lnTo>
                  <a:pt x="12680" y="12563"/>
                </a:lnTo>
                <a:lnTo>
                  <a:pt x="21506" y="12295"/>
                </a:lnTo>
                <a:cubicBezTo>
                  <a:pt x="20790" y="11514"/>
                  <a:pt x="20217" y="11228"/>
                  <a:pt x="20211" y="11225"/>
                </a:cubicBezTo>
                <a:lnTo>
                  <a:pt x="20169" y="11199"/>
                </a:lnTo>
                <a:cubicBezTo>
                  <a:pt x="19557" y="10730"/>
                  <a:pt x="18046" y="10594"/>
                  <a:pt x="17516" y="10582"/>
                </a:cubicBezTo>
                <a:lnTo>
                  <a:pt x="12692" y="10205"/>
                </a:lnTo>
                <a:lnTo>
                  <a:pt x="11802" y="10233"/>
                </a:lnTo>
                <a:lnTo>
                  <a:pt x="10602" y="7052"/>
                </a:lnTo>
                <a:cubicBezTo>
                  <a:pt x="10511" y="6749"/>
                  <a:pt x="10178" y="5898"/>
                  <a:pt x="9735" y="5603"/>
                </a:cubicBezTo>
                <a:lnTo>
                  <a:pt x="9476" y="5432"/>
                </a:lnTo>
                <a:lnTo>
                  <a:pt x="9675" y="5180"/>
                </a:lnTo>
                <a:cubicBezTo>
                  <a:pt x="9764" y="5066"/>
                  <a:pt x="9846" y="4944"/>
                  <a:pt x="9918" y="4820"/>
                </a:cubicBezTo>
                <a:cubicBezTo>
                  <a:pt x="10761" y="3373"/>
                  <a:pt x="10386" y="1435"/>
                  <a:pt x="9082" y="500"/>
                </a:cubicBezTo>
                <a:cubicBezTo>
                  <a:pt x="8626" y="173"/>
                  <a:pt x="8099" y="0"/>
                  <a:pt x="7558" y="0"/>
                </a:cubicBezTo>
                <a:close/>
                <a:moveTo>
                  <a:pt x="7556" y="939"/>
                </a:moveTo>
                <a:cubicBezTo>
                  <a:pt x="7935" y="939"/>
                  <a:pt x="8304" y="1059"/>
                  <a:pt x="8623" y="1288"/>
                </a:cubicBezTo>
                <a:cubicBezTo>
                  <a:pt x="9065" y="1605"/>
                  <a:pt x="9367" y="2094"/>
                  <a:pt x="9478" y="2666"/>
                </a:cubicBezTo>
                <a:cubicBezTo>
                  <a:pt x="9589" y="3237"/>
                  <a:pt x="9493" y="3822"/>
                  <a:pt x="9208" y="4311"/>
                </a:cubicBezTo>
                <a:cubicBezTo>
                  <a:pt x="8843" y="4937"/>
                  <a:pt x="8223" y="5311"/>
                  <a:pt x="7549" y="5311"/>
                </a:cubicBezTo>
                <a:cubicBezTo>
                  <a:pt x="7170" y="5311"/>
                  <a:pt x="6801" y="5191"/>
                  <a:pt x="6482" y="4962"/>
                </a:cubicBezTo>
                <a:cubicBezTo>
                  <a:pt x="6041" y="4645"/>
                  <a:pt x="5736" y="4156"/>
                  <a:pt x="5626" y="3584"/>
                </a:cubicBezTo>
                <a:cubicBezTo>
                  <a:pt x="5515" y="3013"/>
                  <a:pt x="5612" y="2428"/>
                  <a:pt x="5898" y="1939"/>
                </a:cubicBezTo>
                <a:cubicBezTo>
                  <a:pt x="6262" y="1313"/>
                  <a:pt x="6882" y="939"/>
                  <a:pt x="7556" y="939"/>
                </a:cubicBezTo>
                <a:close/>
                <a:moveTo>
                  <a:pt x="2791" y="9070"/>
                </a:moveTo>
                <a:cubicBezTo>
                  <a:pt x="3178" y="9063"/>
                  <a:pt x="3555" y="9181"/>
                  <a:pt x="3887" y="9419"/>
                </a:cubicBezTo>
                <a:cubicBezTo>
                  <a:pt x="4800" y="10073"/>
                  <a:pt x="5063" y="11429"/>
                  <a:pt x="4473" y="12442"/>
                </a:cubicBezTo>
                <a:cubicBezTo>
                  <a:pt x="4096" y="13089"/>
                  <a:pt x="3462" y="13443"/>
                  <a:pt x="2815" y="13443"/>
                </a:cubicBezTo>
                <a:cubicBezTo>
                  <a:pt x="2448" y="13443"/>
                  <a:pt x="2078" y="13329"/>
                  <a:pt x="1748" y="13093"/>
                </a:cubicBezTo>
                <a:cubicBezTo>
                  <a:pt x="835" y="12438"/>
                  <a:pt x="572" y="11082"/>
                  <a:pt x="1162" y="10069"/>
                </a:cubicBezTo>
                <a:cubicBezTo>
                  <a:pt x="1447" y="9579"/>
                  <a:pt x="1888" y="9242"/>
                  <a:pt x="2403" y="9119"/>
                </a:cubicBezTo>
                <a:cubicBezTo>
                  <a:pt x="2532" y="9088"/>
                  <a:pt x="2662" y="9073"/>
                  <a:pt x="2791" y="9070"/>
                </a:cubicBezTo>
                <a:close/>
                <a:moveTo>
                  <a:pt x="10915" y="10738"/>
                </a:moveTo>
                <a:cubicBezTo>
                  <a:pt x="10966" y="10732"/>
                  <a:pt x="11019" y="10734"/>
                  <a:pt x="11071" y="10744"/>
                </a:cubicBezTo>
                <a:cubicBezTo>
                  <a:pt x="11140" y="10758"/>
                  <a:pt x="11209" y="10786"/>
                  <a:pt x="11272" y="10832"/>
                </a:cubicBezTo>
                <a:cubicBezTo>
                  <a:pt x="11525" y="11013"/>
                  <a:pt x="11597" y="11385"/>
                  <a:pt x="11434" y="11665"/>
                </a:cubicBezTo>
                <a:cubicBezTo>
                  <a:pt x="11271" y="11945"/>
                  <a:pt x="10933" y="12026"/>
                  <a:pt x="10681" y="11846"/>
                </a:cubicBezTo>
                <a:cubicBezTo>
                  <a:pt x="10429" y="11665"/>
                  <a:pt x="10357" y="11291"/>
                  <a:pt x="10520" y="11011"/>
                </a:cubicBezTo>
                <a:cubicBezTo>
                  <a:pt x="10611" y="10853"/>
                  <a:pt x="10759" y="10759"/>
                  <a:pt x="10915" y="10738"/>
                </a:cubicBezTo>
                <a:close/>
                <a:moveTo>
                  <a:pt x="12892" y="13124"/>
                </a:moveTo>
                <a:lnTo>
                  <a:pt x="10607" y="13169"/>
                </a:lnTo>
                <a:lnTo>
                  <a:pt x="10748" y="13544"/>
                </a:lnTo>
                <a:lnTo>
                  <a:pt x="13033" y="18256"/>
                </a:lnTo>
                <a:cubicBezTo>
                  <a:pt x="13267" y="18800"/>
                  <a:pt x="14000" y="20272"/>
                  <a:pt x="14636" y="20698"/>
                </a:cubicBezTo>
                <a:lnTo>
                  <a:pt x="14676" y="20730"/>
                </a:lnTo>
                <a:cubicBezTo>
                  <a:pt x="14681" y="20735"/>
                  <a:pt x="15151" y="21197"/>
                  <a:pt x="16088" y="21600"/>
                </a:cubicBezTo>
                <a:lnTo>
                  <a:pt x="12892" y="13124"/>
                </a:lnTo>
                <a:close/>
              </a:path>
            </a:pathLst>
          </a:custGeom>
          <a:solidFill>
            <a:srgbClr val="000000"/>
          </a:solidFill>
          <a:ln w="12700">
            <a:miter lim="400000"/>
          </a:ln>
        </p:spPr>
        <p:txBody>
          <a:bodyPr lIns="190500" tIns="190500" rIns="190500" bIns="190500" anchor="ctr">
            <a:normAutofit/>
          </a:bodyPr>
          <a:lstStyle/>
          <a:p>
            <a:endParaRPr/>
          </a:p>
        </p:txBody>
      </p:sp>
      <p:sp>
        <p:nvSpPr>
          <p:cNvPr id="674" name="deine Schere,…"/>
          <p:cNvSpPr txBox="1"/>
          <p:nvPr/>
        </p:nvSpPr>
        <p:spPr>
          <a:xfrm>
            <a:off x="13057672" y="10996945"/>
            <a:ext cx="11090572" cy="226255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0" tIns="190500" rIns="190500" bIns="190500" anchor="ctr">
            <a:normAutofit/>
          </a:bodyPr>
          <a:lstStyle/>
          <a:p>
            <a:pPr defTabSz="1804371">
              <a:spcBef>
                <a:spcPts val="3300"/>
              </a:spcBef>
              <a:defRPr sz="4440"/>
            </a:pPr>
            <a:r>
              <a:t>deine Schere, </a:t>
            </a:r>
          </a:p>
          <a:p>
            <a:pPr defTabSz="1804371">
              <a:spcBef>
                <a:spcPts val="3300"/>
              </a:spcBef>
              <a:defRPr sz="4440"/>
            </a:pPr>
            <a:r>
              <a:t>deine Klebe</a:t>
            </a:r>
          </a:p>
        </p:txBody>
      </p:sp>
      <p:sp>
        <p:nvSpPr>
          <p:cNvPr id="675" name="einen Bleistift"/>
          <p:cNvSpPr txBox="1"/>
          <p:nvPr/>
        </p:nvSpPr>
        <p:spPr>
          <a:xfrm>
            <a:off x="17980218" y="11061313"/>
            <a:ext cx="6220579" cy="143187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0" tIns="190500" rIns="190500" bIns="190500" anchor="ctr">
            <a:normAutofit/>
          </a:bodyPr>
          <a:lstStyle/>
          <a:p>
            <a:r>
              <a:t> einen Bleistift</a:t>
            </a:r>
          </a:p>
        </p:txBody>
      </p:sp>
      <p:sp>
        <p:nvSpPr>
          <p:cNvPr id="676" name="Stift"/>
          <p:cNvSpPr/>
          <p:nvPr/>
        </p:nvSpPr>
        <p:spPr>
          <a:xfrm rot="9423034">
            <a:off x="20673533" y="4536648"/>
            <a:ext cx="602584" cy="6311840"/>
          </a:xfrm>
          <a:custGeom>
            <a:avLst/>
            <a:gdLst/>
            <a:ahLst/>
            <a:cxnLst>
              <a:cxn ang="0">
                <a:pos x="wd2" y="hd2"/>
              </a:cxn>
              <a:cxn ang="5400000">
                <a:pos x="wd2" y="hd2"/>
              </a:cxn>
              <a:cxn ang="10800000">
                <a:pos x="wd2" y="hd2"/>
              </a:cxn>
              <a:cxn ang="16200000">
                <a:pos x="wd2" y="hd2"/>
              </a:cxn>
            </a:cxnLst>
            <a:rect l="0" t="0" r="r" b="b"/>
            <a:pathLst>
              <a:path w="21600" h="21600" extrusionOk="0">
                <a:moveTo>
                  <a:pt x="5320" y="0"/>
                </a:moveTo>
                <a:cubicBezTo>
                  <a:pt x="2381" y="0"/>
                  <a:pt x="0" y="227"/>
                  <a:pt x="0" y="508"/>
                </a:cubicBezTo>
                <a:lnTo>
                  <a:pt x="0" y="1391"/>
                </a:lnTo>
                <a:lnTo>
                  <a:pt x="21600" y="1391"/>
                </a:lnTo>
                <a:lnTo>
                  <a:pt x="21600" y="508"/>
                </a:lnTo>
                <a:cubicBezTo>
                  <a:pt x="21600" y="227"/>
                  <a:pt x="19201" y="0"/>
                  <a:pt x="16262" y="0"/>
                </a:cubicBezTo>
                <a:lnTo>
                  <a:pt x="5320" y="0"/>
                </a:lnTo>
                <a:close/>
                <a:moveTo>
                  <a:pt x="0" y="1715"/>
                </a:moveTo>
                <a:lnTo>
                  <a:pt x="0" y="4104"/>
                </a:lnTo>
                <a:lnTo>
                  <a:pt x="21600" y="4104"/>
                </a:lnTo>
                <a:lnTo>
                  <a:pt x="21600" y="1715"/>
                </a:lnTo>
                <a:lnTo>
                  <a:pt x="0" y="1715"/>
                </a:lnTo>
                <a:close/>
                <a:moveTo>
                  <a:pt x="0" y="4428"/>
                </a:moveTo>
                <a:lnTo>
                  <a:pt x="0" y="16997"/>
                </a:lnTo>
                <a:cubicBezTo>
                  <a:pt x="715" y="16978"/>
                  <a:pt x="1487" y="16968"/>
                  <a:pt x="2298" y="16968"/>
                </a:cubicBezTo>
                <a:cubicBezTo>
                  <a:pt x="3854" y="16968"/>
                  <a:pt x="5364" y="17008"/>
                  <a:pt x="6558" y="17079"/>
                </a:cubicBezTo>
                <a:cubicBezTo>
                  <a:pt x="7751" y="17008"/>
                  <a:pt x="9243" y="16968"/>
                  <a:pt x="10800" y="16968"/>
                </a:cubicBezTo>
                <a:cubicBezTo>
                  <a:pt x="12357" y="16968"/>
                  <a:pt x="13849" y="17008"/>
                  <a:pt x="15042" y="17079"/>
                </a:cubicBezTo>
                <a:cubicBezTo>
                  <a:pt x="16235" y="17008"/>
                  <a:pt x="17746" y="16968"/>
                  <a:pt x="19302" y="16968"/>
                </a:cubicBezTo>
                <a:cubicBezTo>
                  <a:pt x="20113" y="16968"/>
                  <a:pt x="20884" y="16978"/>
                  <a:pt x="21600" y="16997"/>
                </a:cubicBezTo>
                <a:lnTo>
                  <a:pt x="21600" y="4428"/>
                </a:lnTo>
                <a:lnTo>
                  <a:pt x="0" y="4428"/>
                </a:lnTo>
                <a:close/>
                <a:moveTo>
                  <a:pt x="2298" y="17292"/>
                </a:moveTo>
                <a:cubicBezTo>
                  <a:pt x="1561" y="17292"/>
                  <a:pt x="907" y="17305"/>
                  <a:pt x="371" y="17327"/>
                </a:cubicBezTo>
                <a:lnTo>
                  <a:pt x="5409" y="19388"/>
                </a:lnTo>
                <a:lnTo>
                  <a:pt x="6116" y="19678"/>
                </a:lnTo>
                <a:lnTo>
                  <a:pt x="15484" y="19678"/>
                </a:lnTo>
                <a:lnTo>
                  <a:pt x="16191" y="19388"/>
                </a:lnTo>
                <a:lnTo>
                  <a:pt x="21229" y="17327"/>
                </a:lnTo>
                <a:cubicBezTo>
                  <a:pt x="20693" y="17305"/>
                  <a:pt x="20038" y="17292"/>
                  <a:pt x="19302" y="17292"/>
                </a:cubicBezTo>
                <a:cubicBezTo>
                  <a:pt x="18082" y="17292"/>
                  <a:pt x="16931" y="17331"/>
                  <a:pt x="16297" y="17396"/>
                </a:cubicBezTo>
                <a:lnTo>
                  <a:pt x="15042" y="17525"/>
                </a:lnTo>
                <a:lnTo>
                  <a:pt x="13805" y="17396"/>
                </a:lnTo>
                <a:cubicBezTo>
                  <a:pt x="13170" y="17331"/>
                  <a:pt x="12020" y="17292"/>
                  <a:pt x="10800" y="17292"/>
                </a:cubicBezTo>
                <a:cubicBezTo>
                  <a:pt x="9581" y="17292"/>
                  <a:pt x="8429" y="17331"/>
                  <a:pt x="7795" y="17396"/>
                </a:cubicBezTo>
                <a:lnTo>
                  <a:pt x="6558" y="17525"/>
                </a:lnTo>
                <a:lnTo>
                  <a:pt x="5303" y="17396"/>
                </a:lnTo>
                <a:cubicBezTo>
                  <a:pt x="4668" y="17331"/>
                  <a:pt x="3517" y="17292"/>
                  <a:pt x="2298" y="17292"/>
                </a:cubicBezTo>
                <a:close/>
                <a:moveTo>
                  <a:pt x="6894" y="20002"/>
                </a:moveTo>
                <a:lnTo>
                  <a:pt x="10800" y="21600"/>
                </a:lnTo>
                <a:lnTo>
                  <a:pt x="14706" y="20002"/>
                </a:lnTo>
                <a:lnTo>
                  <a:pt x="6894" y="20002"/>
                </a:lnTo>
                <a:close/>
              </a:path>
            </a:pathLst>
          </a:custGeom>
          <a:solidFill>
            <a:srgbClr val="000000"/>
          </a:solidFill>
          <a:ln w="12700">
            <a:miter lim="400000"/>
          </a:ln>
        </p:spPr>
        <p:txBody>
          <a:bodyPr lIns="190500" tIns="190500" rIns="190500" bIns="190500" anchor="ctr">
            <a:normAutofit/>
          </a:bodyPr>
          <a:lstStyle/>
          <a:p>
            <a:pPr algn="ctr" defTabSz="825500">
              <a:lnSpc>
                <a:spcPct val="100000"/>
              </a:lnSpc>
              <a:spcBef>
                <a:spcPts val="0"/>
              </a:spcBef>
              <a:defRPr>
                <a:solidFill>
                  <a:srgbClr val="FFFFFF"/>
                </a:solidFill>
              </a:defRPr>
            </a:pPr>
            <a:endParaRPr/>
          </a:p>
        </p:txBody>
      </p:sp>
      <p:sp>
        <p:nvSpPr>
          <p:cNvPr id="677" name="Farbtube"/>
          <p:cNvSpPr/>
          <p:nvPr/>
        </p:nvSpPr>
        <p:spPr>
          <a:xfrm rot="12273904">
            <a:off x="16014600" y="6170055"/>
            <a:ext cx="1231972" cy="3640174"/>
          </a:xfrm>
          <a:custGeom>
            <a:avLst/>
            <a:gdLst/>
            <a:ahLst/>
            <a:cxnLst>
              <a:cxn ang="0">
                <a:pos x="wd2" y="hd2"/>
              </a:cxn>
              <a:cxn ang="5400000">
                <a:pos x="wd2" y="hd2"/>
              </a:cxn>
              <a:cxn ang="10800000">
                <a:pos x="wd2" y="hd2"/>
              </a:cxn>
              <a:cxn ang="16200000">
                <a:pos x="wd2" y="hd2"/>
              </a:cxn>
            </a:cxnLst>
            <a:rect l="0" t="0" r="r" b="b"/>
            <a:pathLst>
              <a:path w="21600" h="21600" extrusionOk="0">
                <a:moveTo>
                  <a:pt x="6128" y="0"/>
                </a:moveTo>
                <a:lnTo>
                  <a:pt x="5889" y="1196"/>
                </a:lnTo>
                <a:lnTo>
                  <a:pt x="6731" y="1196"/>
                </a:lnTo>
                <a:lnTo>
                  <a:pt x="6731" y="1519"/>
                </a:lnTo>
                <a:lnTo>
                  <a:pt x="14869" y="1519"/>
                </a:lnTo>
                <a:lnTo>
                  <a:pt x="14869" y="1196"/>
                </a:lnTo>
                <a:lnTo>
                  <a:pt x="15711" y="1196"/>
                </a:lnTo>
                <a:lnTo>
                  <a:pt x="15472" y="0"/>
                </a:lnTo>
                <a:lnTo>
                  <a:pt x="6128" y="0"/>
                </a:lnTo>
                <a:close/>
                <a:moveTo>
                  <a:pt x="7375" y="1821"/>
                </a:moveTo>
                <a:lnTo>
                  <a:pt x="7375" y="2168"/>
                </a:lnTo>
                <a:lnTo>
                  <a:pt x="3650" y="2847"/>
                </a:lnTo>
                <a:cubicBezTo>
                  <a:pt x="3650" y="2847"/>
                  <a:pt x="3150" y="17240"/>
                  <a:pt x="0" y="20463"/>
                </a:cubicBezTo>
                <a:cubicBezTo>
                  <a:pt x="0" y="21068"/>
                  <a:pt x="0" y="21600"/>
                  <a:pt x="0" y="21600"/>
                </a:cubicBezTo>
                <a:lnTo>
                  <a:pt x="10790" y="21600"/>
                </a:lnTo>
                <a:lnTo>
                  <a:pt x="10810" y="21600"/>
                </a:lnTo>
                <a:lnTo>
                  <a:pt x="21600" y="21600"/>
                </a:lnTo>
                <a:cubicBezTo>
                  <a:pt x="21600" y="21600"/>
                  <a:pt x="21600" y="21068"/>
                  <a:pt x="21600" y="20463"/>
                </a:cubicBezTo>
                <a:cubicBezTo>
                  <a:pt x="18450" y="17240"/>
                  <a:pt x="17950" y="2847"/>
                  <a:pt x="17950" y="2847"/>
                </a:cubicBezTo>
                <a:lnTo>
                  <a:pt x="14225" y="2168"/>
                </a:lnTo>
                <a:lnTo>
                  <a:pt x="14225" y="1821"/>
                </a:lnTo>
                <a:lnTo>
                  <a:pt x="7375" y="1821"/>
                </a:lnTo>
                <a:close/>
              </a:path>
            </a:pathLst>
          </a:custGeom>
          <a:solidFill>
            <a:srgbClr val="000000"/>
          </a:solidFill>
          <a:ln w="12700">
            <a:miter lim="400000"/>
          </a:ln>
        </p:spPr>
        <p:txBody>
          <a:bodyPr lIns="190500" tIns="190500" rIns="190500" bIns="190500" anchor="ctr">
            <a:normAutofit/>
          </a:bodyPr>
          <a:lstStyle/>
          <a:p>
            <a:endParaRP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1" name="Addition"/>
          <p:cNvSpPr txBox="1">
            <a:spLocks noGrp="1"/>
          </p:cNvSpPr>
          <p:nvPr>
            <p:ph type="ctrTitle"/>
          </p:nvPr>
        </p:nvSpPr>
        <p:spPr>
          <a:xfrm>
            <a:off x="5712733" y="156088"/>
            <a:ext cx="18378062" cy="1798638"/>
          </a:xfrm>
          <a:prstGeom prst="rect">
            <a:avLst/>
          </a:prstGeom>
          <a:solidFill>
            <a:srgbClr val="FFFFFF"/>
          </a:solidFill>
        </p:spPr>
        <p:txBody>
          <a:bodyPr lIns="190500" tIns="190500" rIns="190500" bIns="190500" anchor="ctr"/>
          <a:lstStyle>
            <a:lvl1pPr algn="l">
              <a:lnSpc>
                <a:spcPct val="90000"/>
              </a:lnSpc>
              <a:spcBef>
                <a:spcPts val="4500"/>
              </a:spcBef>
              <a:defRPr sz="6000" spc="0">
                <a:solidFill>
                  <a:srgbClr val="000000"/>
                </a:solidFill>
              </a:defRPr>
            </a:lvl1pPr>
          </a:lstStyle>
          <a:p>
            <a:r>
              <a:t>Addition</a:t>
            </a:r>
          </a:p>
        </p:txBody>
      </p:sp>
      <p:sp>
        <p:nvSpPr>
          <p:cNvPr id="682" name="Aufgabe: Rechne die Entdecker-Päckchen aus und ordne die Satzteile zu."/>
          <p:cNvSpPr txBox="1"/>
          <p:nvPr/>
        </p:nvSpPr>
        <p:spPr>
          <a:xfrm>
            <a:off x="79808" y="2360500"/>
            <a:ext cx="23886697" cy="1143001"/>
          </a:xfrm>
          <a:prstGeom prst="rect">
            <a:avLst/>
          </a:prstGeom>
          <a:solidFill>
            <a:srgbClr val="A0030F"/>
          </a:solidFill>
          <a:ln w="114300">
            <a:solidFill>
              <a:srgbClr val="FFFFFF"/>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normAutofit/>
          </a:bodyPr>
          <a:lstStyle>
            <a:lvl1pPr algn="ctr" defTabSz="693419">
              <a:lnSpc>
                <a:spcPct val="100000"/>
              </a:lnSpc>
              <a:spcBef>
                <a:spcPts val="0"/>
              </a:spcBef>
              <a:defRPr sz="5040">
                <a:solidFill>
                  <a:srgbClr val="FFFFFF"/>
                </a:solidFill>
              </a:defRPr>
            </a:lvl1pPr>
          </a:lstStyle>
          <a:p>
            <a:r>
              <a:t>Aufgabe: Rechne die Entdecker-Päckchen aus und ordne die Satzteile zu.</a:t>
            </a:r>
          </a:p>
        </p:txBody>
      </p:sp>
      <p:pic>
        <p:nvPicPr>
          <p:cNvPr id="683" name="Bildschirmfoto 2021-01-13 um 12.56.07.png" descr="Bildschirmfoto 2021-01-13 um 12.56.07.png"/>
          <p:cNvPicPr>
            <a:picLocks noChangeAspect="1"/>
          </p:cNvPicPr>
          <p:nvPr/>
        </p:nvPicPr>
        <p:blipFill>
          <a:blip r:embed="rId3"/>
          <a:stretch>
            <a:fillRect/>
          </a:stretch>
        </p:blipFill>
        <p:spPr>
          <a:xfrm>
            <a:off x="115559" y="3834667"/>
            <a:ext cx="13782757" cy="9785161"/>
          </a:xfrm>
          <a:prstGeom prst="rect">
            <a:avLst/>
          </a:prstGeom>
          <a:ln w="12700">
            <a:miter lim="400000"/>
          </a:ln>
        </p:spPr>
      </p:pic>
      <p:pic>
        <p:nvPicPr>
          <p:cNvPr id="684" name="Bildschirmfoto 2021-01-13 um 12.55.36.png" descr="Bildschirmfoto 2021-01-13 um 12.55.36.png"/>
          <p:cNvPicPr>
            <a:picLocks noChangeAspect="1"/>
          </p:cNvPicPr>
          <p:nvPr/>
        </p:nvPicPr>
        <p:blipFill>
          <a:blip r:embed="rId4"/>
          <a:stretch>
            <a:fillRect/>
          </a:stretch>
        </p:blipFill>
        <p:spPr>
          <a:xfrm>
            <a:off x="14155379" y="3907193"/>
            <a:ext cx="9209564" cy="9785161"/>
          </a:xfrm>
          <a:prstGeom prst="rect">
            <a:avLst/>
          </a:prstGeom>
          <a:ln w="12700">
            <a:miter lim="400000"/>
          </a:ln>
        </p:spPr>
      </p:pic>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8" name="Addition"/>
          <p:cNvSpPr txBox="1">
            <a:spLocks noGrp="1"/>
          </p:cNvSpPr>
          <p:nvPr>
            <p:ph type="ctrTitle"/>
          </p:nvPr>
        </p:nvSpPr>
        <p:spPr>
          <a:xfrm>
            <a:off x="5712733" y="156088"/>
            <a:ext cx="18378062" cy="1798638"/>
          </a:xfrm>
          <a:prstGeom prst="rect">
            <a:avLst/>
          </a:prstGeom>
          <a:solidFill>
            <a:srgbClr val="FFFFFF"/>
          </a:solidFill>
        </p:spPr>
        <p:txBody>
          <a:bodyPr lIns="190500" tIns="190500" rIns="190500" bIns="190500" anchor="ctr"/>
          <a:lstStyle>
            <a:lvl1pPr algn="l">
              <a:lnSpc>
                <a:spcPct val="90000"/>
              </a:lnSpc>
              <a:spcBef>
                <a:spcPts val="4500"/>
              </a:spcBef>
              <a:defRPr sz="6000" spc="0">
                <a:solidFill>
                  <a:srgbClr val="000000"/>
                </a:solidFill>
              </a:defRPr>
            </a:lvl1pPr>
          </a:lstStyle>
          <a:p>
            <a:r>
              <a:t>Addition</a:t>
            </a:r>
          </a:p>
        </p:txBody>
      </p:sp>
      <p:sp>
        <p:nvSpPr>
          <p:cNvPr id="689" name="Wir beschreiben unser Entdecker-Päckchen"/>
          <p:cNvSpPr txBox="1"/>
          <p:nvPr/>
        </p:nvSpPr>
        <p:spPr>
          <a:xfrm>
            <a:off x="205965" y="2570999"/>
            <a:ext cx="14002039" cy="1143001"/>
          </a:xfrm>
          <a:prstGeom prst="rect">
            <a:avLst/>
          </a:prstGeom>
          <a:solidFill>
            <a:srgbClr val="044D84"/>
          </a:solidFill>
          <a:ln w="114300">
            <a:solidFill>
              <a:srgbClr val="FFFFFF"/>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normAutofit/>
          </a:bodyPr>
          <a:lstStyle>
            <a:lvl1pPr algn="ctr" defTabSz="685165">
              <a:lnSpc>
                <a:spcPct val="100000"/>
              </a:lnSpc>
              <a:spcBef>
                <a:spcPts val="0"/>
              </a:spcBef>
              <a:defRPr sz="4980">
                <a:solidFill>
                  <a:srgbClr val="FFFFFF"/>
                </a:solidFill>
              </a:defRPr>
            </a:lvl1pPr>
          </a:lstStyle>
          <a:p>
            <a:r>
              <a:t>Wir beschreiben unser Entdecker-Päckchen</a:t>
            </a:r>
          </a:p>
        </p:txBody>
      </p:sp>
      <p:pic>
        <p:nvPicPr>
          <p:cNvPr id="690" name="Bildschirmfoto 2021-01-13 um 12.56.07.png" descr="Bildschirmfoto 2021-01-13 um 12.56.07.png"/>
          <p:cNvPicPr>
            <a:picLocks noChangeAspect="1"/>
          </p:cNvPicPr>
          <p:nvPr/>
        </p:nvPicPr>
        <p:blipFill>
          <a:blip r:embed="rId3"/>
          <a:stretch>
            <a:fillRect/>
          </a:stretch>
        </p:blipFill>
        <p:spPr>
          <a:xfrm>
            <a:off x="115559" y="3834667"/>
            <a:ext cx="13782757" cy="9785161"/>
          </a:xfrm>
          <a:prstGeom prst="rect">
            <a:avLst/>
          </a:prstGeom>
          <a:ln w="12700">
            <a:miter lim="400000"/>
          </a:ln>
        </p:spPr>
      </p:pic>
      <p:pic>
        <p:nvPicPr>
          <p:cNvPr id="691" name="Bildschirmfoto 2021-01-13 um 12.55.36.png" descr="Bildschirmfoto 2021-01-13 um 12.55.36.png"/>
          <p:cNvPicPr>
            <a:picLocks noChangeAspect="1"/>
          </p:cNvPicPr>
          <p:nvPr/>
        </p:nvPicPr>
        <p:blipFill>
          <a:blip r:embed="rId4"/>
          <a:srcRect l="1701" t="1313" r="50227" b="88646"/>
          <a:stretch>
            <a:fillRect/>
          </a:stretch>
        </p:blipFill>
        <p:spPr>
          <a:xfrm>
            <a:off x="16124785" y="2282283"/>
            <a:ext cx="4427157" cy="982447"/>
          </a:xfrm>
          <a:prstGeom prst="rect">
            <a:avLst/>
          </a:prstGeom>
          <a:ln w="12700">
            <a:miter lim="400000"/>
          </a:ln>
        </p:spPr>
      </p:pic>
      <p:pic>
        <p:nvPicPr>
          <p:cNvPr id="692" name="Bildschirmfoto 2021-01-13 um 12.55.36.png" descr="Bildschirmfoto 2021-01-13 um 12.55.36.png"/>
          <p:cNvPicPr>
            <a:picLocks noChangeAspect="1"/>
          </p:cNvPicPr>
          <p:nvPr/>
        </p:nvPicPr>
        <p:blipFill>
          <a:blip r:embed="rId4"/>
          <a:srcRect l="2172" t="12278" r="50387" b="77664"/>
          <a:stretch>
            <a:fillRect/>
          </a:stretch>
        </p:blipFill>
        <p:spPr>
          <a:xfrm>
            <a:off x="19672628" y="3598050"/>
            <a:ext cx="4369039" cy="984159"/>
          </a:xfrm>
          <a:prstGeom prst="rect">
            <a:avLst/>
          </a:prstGeom>
          <a:ln w="12700">
            <a:miter lim="400000"/>
          </a:ln>
        </p:spPr>
      </p:pic>
      <p:pic>
        <p:nvPicPr>
          <p:cNvPr id="693" name="Bildschirmfoto 2021-01-13 um 12.55.36.png" descr="Bildschirmfoto 2021-01-13 um 12.55.36.png"/>
          <p:cNvPicPr>
            <a:picLocks noChangeAspect="1"/>
          </p:cNvPicPr>
          <p:nvPr/>
        </p:nvPicPr>
        <p:blipFill>
          <a:blip r:embed="rId4"/>
          <a:srcRect l="2425" t="23468" r="50838" b="67006"/>
          <a:stretch>
            <a:fillRect/>
          </a:stretch>
        </p:blipFill>
        <p:spPr>
          <a:xfrm>
            <a:off x="14633417" y="4088831"/>
            <a:ext cx="4304119" cy="932009"/>
          </a:xfrm>
          <a:prstGeom prst="rect">
            <a:avLst/>
          </a:prstGeom>
          <a:ln w="12700">
            <a:miter lim="400000"/>
          </a:ln>
        </p:spPr>
      </p:pic>
      <p:pic>
        <p:nvPicPr>
          <p:cNvPr id="694" name="Bildschirmfoto 2021-01-13 um 12.55.36.png" descr="Bildschirmfoto 2021-01-13 um 12.55.36.png"/>
          <p:cNvPicPr>
            <a:picLocks noChangeAspect="1"/>
          </p:cNvPicPr>
          <p:nvPr/>
        </p:nvPicPr>
        <p:blipFill>
          <a:blip r:embed="rId4"/>
          <a:srcRect l="2216" t="34413" r="50430" b="44880"/>
          <a:stretch>
            <a:fillRect/>
          </a:stretch>
        </p:blipFill>
        <p:spPr>
          <a:xfrm>
            <a:off x="14633416" y="5844976"/>
            <a:ext cx="4361005" cy="2026126"/>
          </a:xfrm>
          <a:prstGeom prst="rect">
            <a:avLst/>
          </a:prstGeom>
          <a:ln w="12700">
            <a:miter lim="400000"/>
          </a:ln>
        </p:spPr>
      </p:pic>
      <p:pic>
        <p:nvPicPr>
          <p:cNvPr id="695" name="Bildschirmfoto 2021-01-13 um 12.55.36.png" descr="Bildschirmfoto 2021-01-13 um 12.55.36.png"/>
          <p:cNvPicPr>
            <a:picLocks noChangeAspect="1"/>
          </p:cNvPicPr>
          <p:nvPr/>
        </p:nvPicPr>
        <p:blipFill>
          <a:blip r:embed="rId4"/>
          <a:srcRect l="51466" t="34660" r="2137" b="45321"/>
          <a:stretch>
            <a:fillRect/>
          </a:stretch>
        </p:blipFill>
        <p:spPr>
          <a:xfrm>
            <a:off x="19388522" y="5660306"/>
            <a:ext cx="4272840" cy="1958775"/>
          </a:xfrm>
          <a:prstGeom prst="rect">
            <a:avLst/>
          </a:prstGeom>
          <a:ln w="12700">
            <a:miter lim="400000"/>
          </a:ln>
        </p:spPr>
      </p:pic>
      <p:pic>
        <p:nvPicPr>
          <p:cNvPr id="696" name="Bildschirmfoto 2021-01-13 um 12.55.36.png" descr="Bildschirmfoto 2021-01-13 um 12.55.36.png"/>
          <p:cNvPicPr>
            <a:picLocks noChangeAspect="1"/>
          </p:cNvPicPr>
          <p:nvPr/>
        </p:nvPicPr>
        <p:blipFill>
          <a:blip r:embed="rId4"/>
          <a:srcRect l="1871" t="56524" r="50405" b="24065"/>
          <a:stretch>
            <a:fillRect/>
          </a:stretch>
        </p:blipFill>
        <p:spPr>
          <a:xfrm>
            <a:off x="14388114" y="8195843"/>
            <a:ext cx="4395131" cy="1899367"/>
          </a:xfrm>
          <a:prstGeom prst="rect">
            <a:avLst/>
          </a:prstGeom>
          <a:ln w="12700">
            <a:miter lim="400000"/>
          </a:ln>
        </p:spPr>
      </p:pic>
      <p:pic>
        <p:nvPicPr>
          <p:cNvPr id="697" name="Bildschirmfoto 2021-01-13 um 12.55.36.png" descr="Bildschirmfoto 2021-01-13 um 12.55.36.png"/>
          <p:cNvPicPr>
            <a:picLocks noChangeAspect="1"/>
          </p:cNvPicPr>
          <p:nvPr/>
        </p:nvPicPr>
        <p:blipFill>
          <a:blip r:embed="rId4"/>
          <a:srcRect l="51417" t="57144" r="2201" b="22730"/>
          <a:stretch>
            <a:fillRect/>
          </a:stretch>
        </p:blipFill>
        <p:spPr>
          <a:xfrm>
            <a:off x="19721443" y="7878861"/>
            <a:ext cx="4271529" cy="1969277"/>
          </a:xfrm>
          <a:prstGeom prst="rect">
            <a:avLst/>
          </a:prstGeom>
          <a:ln w="12700">
            <a:miter lim="400000"/>
          </a:ln>
        </p:spPr>
      </p:pic>
      <p:pic>
        <p:nvPicPr>
          <p:cNvPr id="698" name="Bildschirmfoto 2021-01-13 um 12.55.36.png" descr="Bildschirmfoto 2021-01-13 um 12.55.36.png"/>
          <p:cNvPicPr>
            <a:picLocks noChangeAspect="1"/>
          </p:cNvPicPr>
          <p:nvPr/>
        </p:nvPicPr>
        <p:blipFill>
          <a:blip r:embed="rId4"/>
          <a:srcRect l="2259" t="78702" r="50560" b="1765"/>
          <a:stretch>
            <a:fillRect/>
          </a:stretch>
        </p:blipFill>
        <p:spPr>
          <a:xfrm>
            <a:off x="15017826" y="10420107"/>
            <a:ext cx="4345121" cy="1911208"/>
          </a:xfrm>
          <a:prstGeom prst="rect">
            <a:avLst/>
          </a:prstGeom>
          <a:ln w="12700">
            <a:miter lim="400000"/>
          </a:ln>
        </p:spPr>
      </p:pic>
      <p:pic>
        <p:nvPicPr>
          <p:cNvPr id="699" name="Bildschirmfoto 2021-01-13 um 12.55.36.png" descr="Bildschirmfoto 2021-01-13 um 12.55.36.png"/>
          <p:cNvPicPr>
            <a:picLocks noChangeAspect="1"/>
          </p:cNvPicPr>
          <p:nvPr/>
        </p:nvPicPr>
        <p:blipFill>
          <a:blip r:embed="rId4"/>
          <a:srcRect l="50858" t="78356" r="1569" b="2069"/>
          <a:stretch>
            <a:fillRect/>
          </a:stretch>
        </p:blipFill>
        <p:spPr>
          <a:xfrm>
            <a:off x="19666674" y="11324466"/>
            <a:ext cx="4381151" cy="1915347"/>
          </a:xfrm>
          <a:prstGeom prst="rect">
            <a:avLst/>
          </a:prstGeom>
          <a:ln w="12700">
            <a:miter lim="400000"/>
          </a:ln>
        </p:spPr>
      </p:pic>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3" name="Diese Folie gehört zum Material und darf nicht entfernt werden.…"/>
          <p:cNvSpPr txBox="1"/>
          <p:nvPr/>
        </p:nvSpPr>
        <p:spPr>
          <a:xfrm>
            <a:off x="1718938" y="3529641"/>
            <a:ext cx="21403324" cy="8775701"/>
          </a:xfrm>
          <a:prstGeom prst="rect">
            <a:avLst/>
          </a:prstGeom>
          <a:solidFill>
            <a:srgbClr val="FFFFFF"/>
          </a:solidFill>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0" tIns="508000" rIns="508000" bIns="508000" anchor="ctr">
            <a:spAutoFit/>
          </a:bodyPr>
          <a:lstStyle/>
          <a:p>
            <a:pPr algn="ctr" defTabSz="457200">
              <a:lnSpc>
                <a:spcPts val="8400"/>
              </a:lnSpc>
              <a:spcBef>
                <a:spcPts val="0"/>
              </a:spcBef>
              <a:defRPr sz="4600" b="0">
                <a:latin typeface="Open Sans"/>
                <a:ea typeface="Open Sans"/>
                <a:cs typeface="Open Sans"/>
                <a:sym typeface="Open Sans"/>
              </a:defRPr>
            </a:pPr>
            <a:r>
              <a:t>Diese Folie gehört zum Material und darf nicht entfernt werden.</a:t>
            </a:r>
          </a:p>
          <a:p>
            <a:pPr defTabSz="457200">
              <a:lnSpc>
                <a:spcPts val="6700"/>
              </a:lnSpc>
              <a:spcBef>
                <a:spcPts val="0"/>
              </a:spcBef>
              <a:defRPr sz="3200" b="0">
                <a:latin typeface="Open Sans"/>
                <a:ea typeface="Open Sans"/>
                <a:cs typeface="Open Sans"/>
                <a:sym typeface="Open Sans"/>
              </a:defRPr>
            </a:pPr>
            <a:endParaRPr/>
          </a:p>
          <a:p>
            <a:pPr defTabSz="457200">
              <a:lnSpc>
                <a:spcPts val="6700"/>
              </a:lnSpc>
              <a:spcBef>
                <a:spcPts val="0"/>
              </a:spcBef>
              <a:defRPr sz="3200" b="0">
                <a:latin typeface="Open Sans"/>
                <a:ea typeface="Open Sans"/>
                <a:cs typeface="Open Sans"/>
                <a:sym typeface="Open Sans"/>
              </a:defRPr>
            </a:pPr>
            <a:endParaRPr/>
          </a:p>
          <a:p>
            <a:pPr defTabSz="457200">
              <a:lnSpc>
                <a:spcPts val="6700"/>
              </a:lnSpc>
              <a:spcBef>
                <a:spcPts val="0"/>
              </a:spcBef>
              <a:defRPr sz="3200" b="0">
                <a:latin typeface="Open Sans"/>
                <a:ea typeface="Open Sans"/>
                <a:cs typeface="Open Sans"/>
                <a:sym typeface="Open Sans"/>
              </a:defRPr>
            </a:pPr>
            <a:r>
              <a:t>Dieses Material wurde vom PIKAS-Team für das Deutsche Zentrum für Lehrerbildung Mathematik (DZLM) konzipiert und kann, soweit nicht anderweitig gekennzeichnet, unter der Creative Commons Lizenz BY-SA: Namensnennung – Weitergabe unter gleichen Bedingungen 4.0 International weiterverwendet werden.</a:t>
            </a:r>
            <a:endParaRPr>
              <a:latin typeface="Times Roman"/>
              <a:ea typeface="Times Roman"/>
              <a:cs typeface="Times Roman"/>
              <a:sym typeface="Times Roman"/>
            </a:endParaRPr>
          </a:p>
          <a:p>
            <a:pPr defTabSz="457200">
              <a:lnSpc>
                <a:spcPts val="6700"/>
              </a:lnSpc>
              <a:spcBef>
                <a:spcPts val="0"/>
              </a:spcBef>
              <a:defRPr sz="3200" b="0">
                <a:latin typeface="Open Sans"/>
                <a:ea typeface="Open Sans"/>
                <a:cs typeface="Open Sans"/>
                <a:sym typeface="Open Sans"/>
              </a:defRPr>
            </a:pPr>
            <a:r>
              <a:t>Das bedeutet: Alle Folien und Materialien können für Zwecke der Aus- und Fortbildung sowie der Unterrichtsvorbereitung unter der Bedingung heruntergeladen, verändert und genutzt werden, dass alle Quellenangaben erhalten bleiben, PIKAS als Urheber genannt und das neu entstandene Material unter den gleichen Bedingungen weitergegeben wird.</a:t>
            </a:r>
            <a:endParaRPr>
              <a:latin typeface="Times Roman"/>
              <a:ea typeface="Times Roman"/>
              <a:cs typeface="Times Roman"/>
              <a:sym typeface="Times Roman"/>
            </a:endParaRPr>
          </a:p>
          <a:p>
            <a:pPr defTabSz="457200">
              <a:lnSpc>
                <a:spcPts val="6700"/>
              </a:lnSpc>
              <a:spcBef>
                <a:spcPts val="0"/>
              </a:spcBef>
              <a:defRPr sz="3200" b="0">
                <a:latin typeface="Open Sans"/>
                <a:ea typeface="Open Sans"/>
                <a:cs typeface="Open Sans"/>
                <a:sym typeface="Open Sans"/>
              </a:defRPr>
            </a:pPr>
            <a:r>
              <a:t>Bildnachweise und Zitatquellen finden sich auf den jeweiligen Folien bzw. in den Zusatzmaterialien.</a:t>
            </a:r>
            <a:endParaRPr>
              <a:latin typeface="Times Roman"/>
              <a:ea typeface="Times Roman"/>
              <a:cs typeface="Times Roman"/>
              <a:sym typeface="Times Roman"/>
            </a:endParaRPr>
          </a:p>
          <a:p>
            <a:pPr defTabSz="457200">
              <a:lnSpc>
                <a:spcPts val="6700"/>
              </a:lnSpc>
              <a:spcBef>
                <a:spcPts val="0"/>
              </a:spcBef>
              <a:defRPr sz="3200" b="0">
                <a:latin typeface="Open Sans"/>
                <a:ea typeface="Open Sans"/>
                <a:cs typeface="Open Sans"/>
                <a:sym typeface="Open Sans"/>
              </a:defRPr>
            </a:pPr>
            <a:r>
              <a:t>Weitere Hinweise und Informationen zu PIKAS finden Sie unter </a:t>
            </a:r>
            <a:r>
              <a:rPr u="sng">
                <a:uFill>
                  <a:solidFill>
                    <a:srgbClr val="0000EE"/>
                  </a:solidFill>
                </a:uFill>
              </a:rPr>
              <a:t>http://pikas-digi.dzlm.de</a:t>
            </a:r>
            <a:r>
              <a:t>.</a:t>
            </a:r>
            <a:r>
              <a:rPr>
                <a:latin typeface="Times Roman"/>
                <a:ea typeface="Times Roman"/>
                <a:cs typeface="Times Roman"/>
                <a:sym typeface="Times Roman"/>
              </a:rPr>
              <a:t> </a:t>
            </a:r>
          </a:p>
          <a:p>
            <a:pPr defTabSz="457200">
              <a:lnSpc>
                <a:spcPts val="6700"/>
              </a:lnSpc>
              <a:spcBef>
                <a:spcPts val="0"/>
              </a:spcBef>
              <a:defRPr sz="3200" b="0">
                <a:latin typeface="Open Sans"/>
                <a:ea typeface="Open Sans"/>
                <a:cs typeface="Open Sans"/>
                <a:sym typeface="Open Sans"/>
              </a:defRPr>
            </a:pPr>
            <a:endParaRPr>
              <a:latin typeface="Times Roman"/>
              <a:ea typeface="Times Roman"/>
              <a:cs typeface="Times Roman"/>
              <a:sym typeface="Times Roman"/>
            </a:endParaRPr>
          </a:p>
        </p:txBody>
      </p:sp>
      <p:pic>
        <p:nvPicPr>
          <p:cNvPr id="704" name="Bild" descr="Bild"/>
          <p:cNvPicPr>
            <a:picLocks noChangeAspect="1"/>
          </p:cNvPicPr>
          <p:nvPr/>
        </p:nvPicPr>
        <p:blipFill>
          <a:blip r:embed="rId3"/>
          <a:stretch>
            <a:fillRect/>
          </a:stretch>
        </p:blipFill>
        <p:spPr>
          <a:xfrm>
            <a:off x="21625904" y="11831277"/>
            <a:ext cx="1486794" cy="522388"/>
          </a:xfrm>
          <a:prstGeom prst="rect">
            <a:avLst/>
          </a:prstGeom>
          <a:ln w="12700">
            <a:miter lim="400000"/>
          </a:ln>
        </p:spPr>
      </p:pic>
      <p:sp>
        <p:nvSpPr>
          <p:cNvPr id="705" name="Hinweise zu den Lizenzbedingungen"/>
          <p:cNvSpPr txBox="1"/>
          <p:nvPr/>
        </p:nvSpPr>
        <p:spPr>
          <a:xfrm>
            <a:off x="5870627" y="258561"/>
            <a:ext cx="18005187" cy="1593693"/>
          </a:xfrm>
          <a:prstGeom prst="rect">
            <a:avLst/>
          </a:prstGeom>
          <a:solidFill>
            <a:srgbClr val="FFFFFF"/>
          </a:solidFill>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0183" tIns="40183" rIns="40183" bIns="40183" anchor="ctr">
            <a:normAutofit/>
          </a:bodyPr>
          <a:lstStyle/>
          <a:p>
            <a:r>
              <a:t>Hinweise zu den Lizenzbedingungen</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Du brauchst:"/>
          <p:cNvSpPr txBox="1"/>
          <p:nvPr/>
        </p:nvSpPr>
        <p:spPr>
          <a:xfrm>
            <a:off x="245123" y="2411735"/>
            <a:ext cx="3798044" cy="1079501"/>
          </a:xfrm>
          <a:prstGeom prst="rect">
            <a:avLst/>
          </a:prstGeom>
          <a:solidFill>
            <a:srgbClr val="FFFFFF"/>
          </a:solidFill>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0" tIns="190500" rIns="190500" bIns="190500" anchor="ctr">
            <a:normAutofit/>
          </a:bodyPr>
          <a:lstStyle>
            <a:lvl1pPr>
              <a:defRPr sz="4000"/>
            </a:lvl1pPr>
          </a:lstStyle>
          <a:p>
            <a:r>
              <a:t>Du brauchst: </a:t>
            </a:r>
          </a:p>
        </p:txBody>
      </p:sp>
      <p:sp>
        <p:nvSpPr>
          <p:cNvPr id="63" name="Zählen"/>
          <p:cNvSpPr txBox="1">
            <a:spLocks noGrp="1"/>
          </p:cNvSpPr>
          <p:nvPr>
            <p:ph type="ctrTitle"/>
          </p:nvPr>
        </p:nvSpPr>
        <p:spPr>
          <a:xfrm>
            <a:off x="5712733" y="156088"/>
            <a:ext cx="18378062" cy="1798638"/>
          </a:xfrm>
          <a:prstGeom prst="rect">
            <a:avLst/>
          </a:prstGeom>
          <a:solidFill>
            <a:srgbClr val="FFFFFF"/>
          </a:solidFill>
        </p:spPr>
        <p:txBody>
          <a:bodyPr lIns="190500" tIns="190500" rIns="190500" bIns="190500" anchor="ctr"/>
          <a:lstStyle>
            <a:lvl1pPr algn="l">
              <a:lnSpc>
                <a:spcPct val="90000"/>
              </a:lnSpc>
              <a:spcBef>
                <a:spcPts val="4500"/>
              </a:spcBef>
              <a:defRPr sz="6000" spc="0">
                <a:solidFill>
                  <a:srgbClr val="000000"/>
                </a:solidFill>
              </a:defRPr>
            </a:lvl1pPr>
          </a:lstStyle>
          <a:p>
            <a:r>
              <a:t>Zählen</a:t>
            </a:r>
          </a:p>
        </p:txBody>
      </p:sp>
      <p:sp>
        <p:nvSpPr>
          <p:cNvPr id="64" name="dein Matheheft"/>
          <p:cNvSpPr txBox="1"/>
          <p:nvPr/>
        </p:nvSpPr>
        <p:spPr>
          <a:xfrm>
            <a:off x="3677409" y="11216346"/>
            <a:ext cx="8137523" cy="194469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0" tIns="190500" rIns="190500" bIns="190500" anchor="ctr">
            <a:normAutofit/>
          </a:bodyPr>
          <a:lstStyle/>
          <a:p>
            <a:r>
              <a:t>dein Matheheft</a:t>
            </a:r>
          </a:p>
        </p:txBody>
      </p:sp>
      <p:sp>
        <p:nvSpPr>
          <p:cNvPr id="65" name="einen Bleistift"/>
          <p:cNvSpPr txBox="1"/>
          <p:nvPr/>
        </p:nvSpPr>
        <p:spPr>
          <a:xfrm>
            <a:off x="14013112" y="11472759"/>
            <a:ext cx="7683703" cy="14318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0" tIns="190500" rIns="190500" bIns="190500" anchor="ctr">
            <a:normAutofit/>
          </a:bodyPr>
          <a:lstStyle/>
          <a:p>
            <a:r>
              <a:t>einen Bleistift</a:t>
            </a:r>
          </a:p>
        </p:txBody>
      </p:sp>
      <p:sp>
        <p:nvSpPr>
          <p:cNvPr id="66" name="Stift"/>
          <p:cNvSpPr/>
          <p:nvPr/>
        </p:nvSpPr>
        <p:spPr>
          <a:xfrm rot="9225626">
            <a:off x="15948460" y="4748183"/>
            <a:ext cx="602585" cy="6311840"/>
          </a:xfrm>
          <a:custGeom>
            <a:avLst/>
            <a:gdLst/>
            <a:ahLst/>
            <a:cxnLst>
              <a:cxn ang="0">
                <a:pos x="wd2" y="hd2"/>
              </a:cxn>
              <a:cxn ang="5400000">
                <a:pos x="wd2" y="hd2"/>
              </a:cxn>
              <a:cxn ang="10800000">
                <a:pos x="wd2" y="hd2"/>
              </a:cxn>
              <a:cxn ang="16200000">
                <a:pos x="wd2" y="hd2"/>
              </a:cxn>
            </a:cxnLst>
            <a:rect l="0" t="0" r="r" b="b"/>
            <a:pathLst>
              <a:path w="21600" h="21600" extrusionOk="0">
                <a:moveTo>
                  <a:pt x="5320" y="0"/>
                </a:moveTo>
                <a:cubicBezTo>
                  <a:pt x="2381" y="0"/>
                  <a:pt x="0" y="227"/>
                  <a:pt x="0" y="508"/>
                </a:cubicBezTo>
                <a:lnTo>
                  <a:pt x="0" y="1391"/>
                </a:lnTo>
                <a:lnTo>
                  <a:pt x="21600" y="1391"/>
                </a:lnTo>
                <a:lnTo>
                  <a:pt x="21600" y="508"/>
                </a:lnTo>
                <a:cubicBezTo>
                  <a:pt x="21600" y="227"/>
                  <a:pt x="19201" y="0"/>
                  <a:pt x="16262" y="0"/>
                </a:cubicBezTo>
                <a:lnTo>
                  <a:pt x="5320" y="0"/>
                </a:lnTo>
                <a:close/>
                <a:moveTo>
                  <a:pt x="0" y="1715"/>
                </a:moveTo>
                <a:lnTo>
                  <a:pt x="0" y="4104"/>
                </a:lnTo>
                <a:lnTo>
                  <a:pt x="21600" y="4104"/>
                </a:lnTo>
                <a:lnTo>
                  <a:pt x="21600" y="1715"/>
                </a:lnTo>
                <a:lnTo>
                  <a:pt x="0" y="1715"/>
                </a:lnTo>
                <a:close/>
                <a:moveTo>
                  <a:pt x="0" y="4428"/>
                </a:moveTo>
                <a:lnTo>
                  <a:pt x="0" y="16997"/>
                </a:lnTo>
                <a:cubicBezTo>
                  <a:pt x="715" y="16978"/>
                  <a:pt x="1487" y="16968"/>
                  <a:pt x="2298" y="16968"/>
                </a:cubicBezTo>
                <a:cubicBezTo>
                  <a:pt x="3854" y="16968"/>
                  <a:pt x="5364" y="17008"/>
                  <a:pt x="6558" y="17079"/>
                </a:cubicBezTo>
                <a:cubicBezTo>
                  <a:pt x="7751" y="17008"/>
                  <a:pt x="9243" y="16968"/>
                  <a:pt x="10800" y="16968"/>
                </a:cubicBezTo>
                <a:cubicBezTo>
                  <a:pt x="12357" y="16968"/>
                  <a:pt x="13849" y="17008"/>
                  <a:pt x="15042" y="17079"/>
                </a:cubicBezTo>
                <a:cubicBezTo>
                  <a:pt x="16235" y="17008"/>
                  <a:pt x="17746" y="16968"/>
                  <a:pt x="19302" y="16968"/>
                </a:cubicBezTo>
                <a:cubicBezTo>
                  <a:pt x="20113" y="16968"/>
                  <a:pt x="20884" y="16978"/>
                  <a:pt x="21600" y="16997"/>
                </a:cubicBezTo>
                <a:lnTo>
                  <a:pt x="21600" y="4428"/>
                </a:lnTo>
                <a:lnTo>
                  <a:pt x="0" y="4428"/>
                </a:lnTo>
                <a:close/>
                <a:moveTo>
                  <a:pt x="2298" y="17292"/>
                </a:moveTo>
                <a:cubicBezTo>
                  <a:pt x="1561" y="17292"/>
                  <a:pt x="907" y="17305"/>
                  <a:pt x="371" y="17327"/>
                </a:cubicBezTo>
                <a:lnTo>
                  <a:pt x="5409" y="19388"/>
                </a:lnTo>
                <a:lnTo>
                  <a:pt x="6116" y="19678"/>
                </a:lnTo>
                <a:lnTo>
                  <a:pt x="15484" y="19678"/>
                </a:lnTo>
                <a:lnTo>
                  <a:pt x="16191" y="19388"/>
                </a:lnTo>
                <a:lnTo>
                  <a:pt x="21229" y="17327"/>
                </a:lnTo>
                <a:cubicBezTo>
                  <a:pt x="20693" y="17305"/>
                  <a:pt x="20038" y="17292"/>
                  <a:pt x="19302" y="17292"/>
                </a:cubicBezTo>
                <a:cubicBezTo>
                  <a:pt x="18082" y="17292"/>
                  <a:pt x="16931" y="17331"/>
                  <a:pt x="16297" y="17396"/>
                </a:cubicBezTo>
                <a:lnTo>
                  <a:pt x="15042" y="17525"/>
                </a:lnTo>
                <a:lnTo>
                  <a:pt x="13805" y="17396"/>
                </a:lnTo>
                <a:cubicBezTo>
                  <a:pt x="13170" y="17331"/>
                  <a:pt x="12020" y="17292"/>
                  <a:pt x="10800" y="17292"/>
                </a:cubicBezTo>
                <a:cubicBezTo>
                  <a:pt x="9581" y="17292"/>
                  <a:pt x="8429" y="17331"/>
                  <a:pt x="7795" y="17396"/>
                </a:cubicBezTo>
                <a:lnTo>
                  <a:pt x="6558" y="17525"/>
                </a:lnTo>
                <a:lnTo>
                  <a:pt x="5303" y="17396"/>
                </a:lnTo>
                <a:cubicBezTo>
                  <a:pt x="4668" y="17331"/>
                  <a:pt x="3517" y="17292"/>
                  <a:pt x="2298" y="17292"/>
                </a:cubicBezTo>
                <a:close/>
                <a:moveTo>
                  <a:pt x="6894" y="20002"/>
                </a:moveTo>
                <a:lnTo>
                  <a:pt x="10800" y="21600"/>
                </a:lnTo>
                <a:lnTo>
                  <a:pt x="14706" y="20002"/>
                </a:lnTo>
                <a:lnTo>
                  <a:pt x="6894" y="20002"/>
                </a:lnTo>
                <a:close/>
              </a:path>
            </a:pathLst>
          </a:custGeom>
          <a:solidFill>
            <a:srgbClr val="000000"/>
          </a:solidFill>
          <a:ln w="12700">
            <a:miter lim="400000"/>
          </a:ln>
        </p:spPr>
        <p:txBody>
          <a:bodyPr lIns="190500" tIns="190500" rIns="190500" bIns="190500" anchor="ctr">
            <a:normAutofit/>
          </a:bodyPr>
          <a:lstStyle/>
          <a:p>
            <a:pPr algn="ctr" defTabSz="825500">
              <a:lnSpc>
                <a:spcPct val="100000"/>
              </a:lnSpc>
              <a:spcBef>
                <a:spcPts val="0"/>
              </a:spcBef>
              <a:defRPr>
                <a:solidFill>
                  <a:srgbClr val="FFFFFF"/>
                </a:solidFill>
              </a:defRPr>
            </a:pPr>
            <a:endParaRPr/>
          </a:p>
        </p:txBody>
      </p:sp>
      <p:sp>
        <p:nvSpPr>
          <p:cNvPr id="67" name="Buch"/>
          <p:cNvSpPr/>
          <p:nvPr/>
        </p:nvSpPr>
        <p:spPr>
          <a:xfrm>
            <a:off x="4416302" y="6213397"/>
            <a:ext cx="5283214" cy="42888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8703"/>
                </a:lnTo>
                <a:lnTo>
                  <a:pt x="0" y="17407"/>
                </a:lnTo>
                <a:cubicBezTo>
                  <a:pt x="7892" y="17407"/>
                  <a:pt x="10521" y="21600"/>
                  <a:pt x="10521" y="21600"/>
                </a:cubicBezTo>
                <a:lnTo>
                  <a:pt x="10521" y="13417"/>
                </a:lnTo>
                <a:lnTo>
                  <a:pt x="10521" y="5233"/>
                </a:lnTo>
                <a:cubicBezTo>
                  <a:pt x="10521" y="5233"/>
                  <a:pt x="7892" y="0"/>
                  <a:pt x="0" y="0"/>
                </a:cubicBezTo>
                <a:close/>
                <a:moveTo>
                  <a:pt x="21600" y="0"/>
                </a:moveTo>
                <a:cubicBezTo>
                  <a:pt x="13708" y="0"/>
                  <a:pt x="11079" y="5233"/>
                  <a:pt x="11079" y="5233"/>
                </a:cubicBezTo>
                <a:lnTo>
                  <a:pt x="11079" y="13417"/>
                </a:lnTo>
                <a:lnTo>
                  <a:pt x="11079" y="21600"/>
                </a:lnTo>
                <a:cubicBezTo>
                  <a:pt x="11079" y="21600"/>
                  <a:pt x="13708" y="17407"/>
                  <a:pt x="21600" y="17407"/>
                </a:cubicBezTo>
                <a:lnTo>
                  <a:pt x="21600" y="8703"/>
                </a:lnTo>
                <a:lnTo>
                  <a:pt x="21600" y="0"/>
                </a:lnTo>
                <a:close/>
              </a:path>
            </a:pathLst>
          </a:custGeom>
          <a:solidFill>
            <a:srgbClr val="5E5E5E"/>
          </a:solidFill>
          <a:ln w="12700">
            <a:miter lim="400000"/>
          </a:ln>
        </p:spPr>
        <p:txBody>
          <a:bodyPr lIns="190500" tIns="190500" rIns="190500" bIns="190500" anchor="ctr">
            <a:normAutofit/>
          </a:bodyPr>
          <a:lstStyle/>
          <a:p>
            <a:pPr algn="ctr" defTabSz="825500">
              <a:lnSpc>
                <a:spcPct val="100000"/>
              </a:lnSpc>
              <a:spcBef>
                <a:spcPts val="0"/>
              </a:spcBef>
              <a:defRPr>
                <a:solidFill>
                  <a:srgbClr val="FFFFFF"/>
                </a:solidFill>
              </a:defRPr>
            </a:pPr>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Zählen"/>
          <p:cNvSpPr txBox="1">
            <a:spLocks noGrp="1"/>
          </p:cNvSpPr>
          <p:nvPr>
            <p:ph type="ctrTitle"/>
          </p:nvPr>
        </p:nvSpPr>
        <p:spPr>
          <a:xfrm>
            <a:off x="5712733" y="156088"/>
            <a:ext cx="18378062" cy="1798638"/>
          </a:xfrm>
          <a:prstGeom prst="rect">
            <a:avLst/>
          </a:prstGeom>
          <a:solidFill>
            <a:srgbClr val="FFFFFF"/>
          </a:solidFill>
        </p:spPr>
        <p:txBody>
          <a:bodyPr lIns="190500" tIns="190500" rIns="190500" bIns="190500" anchor="ctr"/>
          <a:lstStyle>
            <a:lvl1pPr algn="l">
              <a:lnSpc>
                <a:spcPct val="90000"/>
              </a:lnSpc>
              <a:spcBef>
                <a:spcPts val="4500"/>
              </a:spcBef>
              <a:defRPr sz="6000" spc="0">
                <a:solidFill>
                  <a:srgbClr val="000000"/>
                </a:solidFill>
              </a:defRPr>
            </a:lvl1pPr>
          </a:lstStyle>
          <a:p>
            <a:r>
              <a:t>Zählen</a:t>
            </a:r>
          </a:p>
        </p:txBody>
      </p:sp>
      <p:sp>
        <p:nvSpPr>
          <p:cNvPr id="72" name="Aufgabe: Wie heißt diese Zahl?"/>
          <p:cNvSpPr txBox="1"/>
          <p:nvPr/>
        </p:nvSpPr>
        <p:spPr>
          <a:xfrm>
            <a:off x="362936" y="2367643"/>
            <a:ext cx="10495824" cy="1143001"/>
          </a:xfrm>
          <a:prstGeom prst="rect">
            <a:avLst/>
          </a:prstGeom>
          <a:solidFill>
            <a:srgbClr val="1E6100"/>
          </a:solidFill>
          <a:ln w="114300">
            <a:solidFill>
              <a:srgbClr val="FFFFFF"/>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normAutofit/>
          </a:bodyPr>
          <a:lstStyle>
            <a:lvl1pPr algn="ctr" defTabSz="693419">
              <a:lnSpc>
                <a:spcPct val="100000"/>
              </a:lnSpc>
              <a:spcBef>
                <a:spcPts val="0"/>
              </a:spcBef>
              <a:defRPr sz="5040">
                <a:solidFill>
                  <a:srgbClr val="FFFFFF"/>
                </a:solidFill>
              </a:defRPr>
            </a:lvl1pPr>
          </a:lstStyle>
          <a:p>
            <a:r>
              <a:t>Aufgabe: Wie heißt diese Zahl?</a:t>
            </a:r>
          </a:p>
        </p:txBody>
      </p:sp>
      <p:grpSp>
        <p:nvGrpSpPr>
          <p:cNvPr id="75" name="Gruppieren"/>
          <p:cNvGrpSpPr/>
          <p:nvPr/>
        </p:nvGrpSpPr>
        <p:grpSpPr>
          <a:xfrm>
            <a:off x="11079489" y="5777062"/>
            <a:ext cx="2225023" cy="2753402"/>
            <a:chOff x="0" y="0"/>
            <a:chExt cx="2225021" cy="2753400"/>
          </a:xfrm>
        </p:grpSpPr>
        <p:sp>
          <p:nvSpPr>
            <p:cNvPr id="73" name="Rechteck"/>
            <p:cNvSpPr/>
            <p:nvPr/>
          </p:nvSpPr>
          <p:spPr>
            <a:xfrm>
              <a:off x="67284" y="0"/>
              <a:ext cx="2091513" cy="2753401"/>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74" name="34"/>
            <p:cNvSpPr txBox="1"/>
            <p:nvPr/>
          </p:nvSpPr>
          <p:spPr>
            <a:xfrm>
              <a:off x="0" y="67620"/>
              <a:ext cx="2225022" cy="261816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10000"/>
              </a:lvl1pPr>
            </a:lstStyle>
            <a:p>
              <a:r>
                <a:t>34</a:t>
              </a:r>
            </a:p>
          </p:txBody>
        </p:sp>
      </p:gr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Zählen"/>
          <p:cNvSpPr txBox="1">
            <a:spLocks noGrp="1"/>
          </p:cNvSpPr>
          <p:nvPr>
            <p:ph type="ctrTitle"/>
          </p:nvPr>
        </p:nvSpPr>
        <p:spPr>
          <a:xfrm>
            <a:off x="5712733" y="156088"/>
            <a:ext cx="18378062" cy="1798638"/>
          </a:xfrm>
          <a:prstGeom prst="rect">
            <a:avLst/>
          </a:prstGeom>
          <a:solidFill>
            <a:srgbClr val="FFFFFF"/>
          </a:solidFill>
        </p:spPr>
        <p:txBody>
          <a:bodyPr lIns="190500" tIns="190500" rIns="190500" bIns="190500" anchor="ctr"/>
          <a:lstStyle>
            <a:lvl1pPr algn="l">
              <a:lnSpc>
                <a:spcPct val="90000"/>
              </a:lnSpc>
              <a:spcBef>
                <a:spcPts val="4500"/>
              </a:spcBef>
              <a:defRPr sz="6000" spc="0">
                <a:solidFill>
                  <a:srgbClr val="000000"/>
                </a:solidFill>
              </a:defRPr>
            </a:lvl1pPr>
          </a:lstStyle>
          <a:p>
            <a:r>
              <a:t>Zählen</a:t>
            </a:r>
          </a:p>
        </p:txBody>
      </p:sp>
      <p:sp>
        <p:nvSpPr>
          <p:cNvPr id="80" name="Aufgabe: Wie heißt diese Zahl?"/>
          <p:cNvSpPr txBox="1"/>
          <p:nvPr/>
        </p:nvSpPr>
        <p:spPr>
          <a:xfrm>
            <a:off x="362936" y="2367643"/>
            <a:ext cx="10495824" cy="1143001"/>
          </a:xfrm>
          <a:prstGeom prst="rect">
            <a:avLst/>
          </a:prstGeom>
          <a:solidFill>
            <a:srgbClr val="1E6100"/>
          </a:solidFill>
          <a:ln w="114300">
            <a:solidFill>
              <a:srgbClr val="FFFFFF"/>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normAutofit/>
          </a:bodyPr>
          <a:lstStyle>
            <a:lvl1pPr algn="ctr" defTabSz="693419">
              <a:lnSpc>
                <a:spcPct val="100000"/>
              </a:lnSpc>
              <a:spcBef>
                <a:spcPts val="0"/>
              </a:spcBef>
              <a:defRPr sz="5040">
                <a:solidFill>
                  <a:srgbClr val="FFFFFF"/>
                </a:solidFill>
              </a:defRPr>
            </a:lvl1pPr>
          </a:lstStyle>
          <a:p>
            <a:r>
              <a:t>Aufgabe: Wie heißt diese Zahl?</a:t>
            </a:r>
          </a:p>
        </p:txBody>
      </p:sp>
      <p:grpSp>
        <p:nvGrpSpPr>
          <p:cNvPr id="83" name="Gruppieren"/>
          <p:cNvGrpSpPr/>
          <p:nvPr/>
        </p:nvGrpSpPr>
        <p:grpSpPr>
          <a:xfrm>
            <a:off x="12559850" y="2479325"/>
            <a:ext cx="2225022" cy="2753402"/>
            <a:chOff x="0" y="0"/>
            <a:chExt cx="2225021" cy="2753400"/>
          </a:xfrm>
        </p:grpSpPr>
        <p:sp>
          <p:nvSpPr>
            <p:cNvPr id="81" name="Rechteck"/>
            <p:cNvSpPr/>
            <p:nvPr/>
          </p:nvSpPr>
          <p:spPr>
            <a:xfrm>
              <a:off x="67284" y="0"/>
              <a:ext cx="2091513" cy="2753401"/>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82" name="34"/>
            <p:cNvSpPr txBox="1"/>
            <p:nvPr/>
          </p:nvSpPr>
          <p:spPr>
            <a:xfrm>
              <a:off x="0" y="67620"/>
              <a:ext cx="2225022" cy="261816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10000"/>
              </a:lvl1pPr>
            </a:lstStyle>
            <a:p>
              <a:r>
                <a:t>34</a:t>
              </a:r>
            </a:p>
          </p:txBody>
        </p:sp>
      </p:grpSp>
      <p:grpSp>
        <p:nvGrpSpPr>
          <p:cNvPr id="125" name="Gruppieren"/>
          <p:cNvGrpSpPr/>
          <p:nvPr/>
        </p:nvGrpSpPr>
        <p:grpSpPr>
          <a:xfrm>
            <a:off x="272169" y="5757326"/>
            <a:ext cx="13322520" cy="5409842"/>
            <a:chOff x="0" y="0"/>
            <a:chExt cx="13322518" cy="5409842"/>
          </a:xfrm>
        </p:grpSpPr>
        <p:grpSp>
          <p:nvGrpSpPr>
            <p:cNvPr id="89" name="Gruppieren"/>
            <p:cNvGrpSpPr/>
            <p:nvPr/>
          </p:nvGrpSpPr>
          <p:grpSpPr>
            <a:xfrm rot="5400000">
              <a:off x="2687026" y="-2648927"/>
              <a:ext cx="1219201" cy="6517054"/>
              <a:chOff x="0" y="0"/>
              <a:chExt cx="1219200" cy="6517053"/>
            </a:xfrm>
          </p:grpSpPr>
          <p:pic>
            <p:nvPicPr>
              <p:cNvPr id="84" name="rotes Plättchen.png" descr="rotes Plättchen.png"/>
              <p:cNvPicPr>
                <a:picLocks noChangeAspect="1"/>
              </p:cNvPicPr>
              <p:nvPr/>
            </p:nvPicPr>
            <p:blipFill>
              <a:blip r:embed="rId3"/>
              <a:stretch>
                <a:fillRect/>
              </a:stretch>
            </p:blipFill>
            <p:spPr>
              <a:xfrm>
                <a:off x="0" y="0"/>
                <a:ext cx="1219200" cy="1219200"/>
              </a:xfrm>
              <a:prstGeom prst="rect">
                <a:avLst/>
              </a:prstGeom>
              <a:ln w="12700" cap="flat">
                <a:noFill/>
                <a:miter lim="400000"/>
              </a:ln>
              <a:effectLst/>
            </p:spPr>
          </p:pic>
          <p:pic>
            <p:nvPicPr>
              <p:cNvPr id="85" name="rotes Plättchen.png" descr="rotes Plättchen.png"/>
              <p:cNvPicPr>
                <a:picLocks noChangeAspect="1"/>
              </p:cNvPicPr>
              <p:nvPr/>
            </p:nvPicPr>
            <p:blipFill>
              <a:blip r:embed="rId3"/>
              <a:stretch>
                <a:fillRect/>
              </a:stretch>
            </p:blipFill>
            <p:spPr>
              <a:xfrm>
                <a:off x="0" y="5297853"/>
                <a:ext cx="1219200" cy="1219201"/>
              </a:xfrm>
              <a:prstGeom prst="rect">
                <a:avLst/>
              </a:prstGeom>
              <a:ln w="12700" cap="flat">
                <a:noFill/>
                <a:miter lim="400000"/>
              </a:ln>
              <a:effectLst/>
            </p:spPr>
          </p:pic>
          <p:pic>
            <p:nvPicPr>
              <p:cNvPr id="86" name="rotes Plättchen.png" descr="rotes Plättchen.png"/>
              <p:cNvPicPr>
                <a:picLocks noChangeAspect="1"/>
              </p:cNvPicPr>
              <p:nvPr/>
            </p:nvPicPr>
            <p:blipFill>
              <a:blip r:embed="rId3"/>
              <a:stretch>
                <a:fillRect/>
              </a:stretch>
            </p:blipFill>
            <p:spPr>
              <a:xfrm>
                <a:off x="0" y="3901708"/>
                <a:ext cx="1219200" cy="1219201"/>
              </a:xfrm>
              <a:prstGeom prst="rect">
                <a:avLst/>
              </a:prstGeom>
              <a:ln w="12700" cap="flat">
                <a:noFill/>
                <a:miter lim="400000"/>
              </a:ln>
              <a:effectLst/>
            </p:spPr>
          </p:pic>
          <p:pic>
            <p:nvPicPr>
              <p:cNvPr id="87" name="rotes Plättchen.png" descr="rotes Plättchen.png"/>
              <p:cNvPicPr>
                <a:picLocks noChangeAspect="1"/>
              </p:cNvPicPr>
              <p:nvPr/>
            </p:nvPicPr>
            <p:blipFill>
              <a:blip r:embed="rId3"/>
              <a:stretch>
                <a:fillRect/>
              </a:stretch>
            </p:blipFill>
            <p:spPr>
              <a:xfrm>
                <a:off x="0" y="2648926"/>
                <a:ext cx="1219200" cy="1219201"/>
              </a:xfrm>
              <a:prstGeom prst="rect">
                <a:avLst/>
              </a:prstGeom>
              <a:ln w="12700" cap="flat">
                <a:noFill/>
                <a:miter lim="400000"/>
              </a:ln>
              <a:effectLst/>
            </p:spPr>
          </p:pic>
          <p:pic>
            <p:nvPicPr>
              <p:cNvPr id="88" name="rotes Plättchen.png" descr="rotes Plättchen.png"/>
              <p:cNvPicPr>
                <a:picLocks noChangeAspect="1"/>
              </p:cNvPicPr>
              <p:nvPr/>
            </p:nvPicPr>
            <p:blipFill>
              <a:blip r:embed="rId3"/>
              <a:stretch>
                <a:fillRect/>
              </a:stretch>
            </p:blipFill>
            <p:spPr>
              <a:xfrm>
                <a:off x="0" y="1324463"/>
                <a:ext cx="1219200" cy="1219201"/>
              </a:xfrm>
              <a:prstGeom prst="rect">
                <a:avLst/>
              </a:prstGeom>
              <a:ln w="12700" cap="flat">
                <a:noFill/>
                <a:miter lim="400000"/>
              </a:ln>
              <a:effectLst/>
            </p:spPr>
          </p:pic>
        </p:grpSp>
        <p:grpSp>
          <p:nvGrpSpPr>
            <p:cNvPr id="95" name="Gruppieren"/>
            <p:cNvGrpSpPr/>
            <p:nvPr/>
          </p:nvGrpSpPr>
          <p:grpSpPr>
            <a:xfrm rot="5400000">
              <a:off x="2648926" y="-1298555"/>
              <a:ext cx="1219201" cy="6517054"/>
              <a:chOff x="0" y="0"/>
              <a:chExt cx="1219200" cy="6517053"/>
            </a:xfrm>
          </p:grpSpPr>
          <p:pic>
            <p:nvPicPr>
              <p:cNvPr id="90" name="rotes Plättchen.png" descr="rotes Plättchen.png"/>
              <p:cNvPicPr>
                <a:picLocks noChangeAspect="1"/>
              </p:cNvPicPr>
              <p:nvPr/>
            </p:nvPicPr>
            <p:blipFill>
              <a:blip r:embed="rId3"/>
              <a:stretch>
                <a:fillRect/>
              </a:stretch>
            </p:blipFill>
            <p:spPr>
              <a:xfrm>
                <a:off x="0" y="0"/>
                <a:ext cx="1219200" cy="1219200"/>
              </a:xfrm>
              <a:prstGeom prst="rect">
                <a:avLst/>
              </a:prstGeom>
              <a:ln w="12700" cap="flat">
                <a:noFill/>
                <a:miter lim="400000"/>
              </a:ln>
              <a:effectLst/>
            </p:spPr>
          </p:pic>
          <p:pic>
            <p:nvPicPr>
              <p:cNvPr id="91" name="rotes Plättchen.png" descr="rotes Plättchen.png"/>
              <p:cNvPicPr>
                <a:picLocks noChangeAspect="1"/>
              </p:cNvPicPr>
              <p:nvPr/>
            </p:nvPicPr>
            <p:blipFill>
              <a:blip r:embed="rId3"/>
              <a:stretch>
                <a:fillRect/>
              </a:stretch>
            </p:blipFill>
            <p:spPr>
              <a:xfrm>
                <a:off x="0" y="5297853"/>
                <a:ext cx="1219200" cy="1219201"/>
              </a:xfrm>
              <a:prstGeom prst="rect">
                <a:avLst/>
              </a:prstGeom>
              <a:ln w="12700" cap="flat">
                <a:noFill/>
                <a:miter lim="400000"/>
              </a:ln>
              <a:effectLst/>
            </p:spPr>
          </p:pic>
          <p:pic>
            <p:nvPicPr>
              <p:cNvPr id="92" name="rotes Plättchen.png" descr="rotes Plättchen.png"/>
              <p:cNvPicPr>
                <a:picLocks noChangeAspect="1"/>
              </p:cNvPicPr>
              <p:nvPr/>
            </p:nvPicPr>
            <p:blipFill>
              <a:blip r:embed="rId3"/>
              <a:stretch>
                <a:fillRect/>
              </a:stretch>
            </p:blipFill>
            <p:spPr>
              <a:xfrm>
                <a:off x="0" y="3901708"/>
                <a:ext cx="1219200" cy="1219201"/>
              </a:xfrm>
              <a:prstGeom prst="rect">
                <a:avLst/>
              </a:prstGeom>
              <a:ln w="12700" cap="flat">
                <a:noFill/>
                <a:miter lim="400000"/>
              </a:ln>
              <a:effectLst/>
            </p:spPr>
          </p:pic>
          <p:pic>
            <p:nvPicPr>
              <p:cNvPr id="93" name="rotes Plättchen.png" descr="rotes Plättchen.png"/>
              <p:cNvPicPr>
                <a:picLocks noChangeAspect="1"/>
              </p:cNvPicPr>
              <p:nvPr/>
            </p:nvPicPr>
            <p:blipFill>
              <a:blip r:embed="rId3"/>
              <a:stretch>
                <a:fillRect/>
              </a:stretch>
            </p:blipFill>
            <p:spPr>
              <a:xfrm>
                <a:off x="0" y="2648926"/>
                <a:ext cx="1219200" cy="1219201"/>
              </a:xfrm>
              <a:prstGeom prst="rect">
                <a:avLst/>
              </a:prstGeom>
              <a:ln w="12700" cap="flat">
                <a:noFill/>
                <a:miter lim="400000"/>
              </a:ln>
              <a:effectLst/>
            </p:spPr>
          </p:pic>
          <p:pic>
            <p:nvPicPr>
              <p:cNvPr id="94" name="rotes Plättchen.png" descr="rotes Plättchen.png"/>
              <p:cNvPicPr>
                <a:picLocks noChangeAspect="1"/>
              </p:cNvPicPr>
              <p:nvPr/>
            </p:nvPicPr>
            <p:blipFill>
              <a:blip r:embed="rId3"/>
              <a:stretch>
                <a:fillRect/>
              </a:stretch>
            </p:blipFill>
            <p:spPr>
              <a:xfrm>
                <a:off x="0" y="1324463"/>
                <a:ext cx="1219200" cy="1219201"/>
              </a:xfrm>
              <a:prstGeom prst="rect">
                <a:avLst/>
              </a:prstGeom>
              <a:ln w="12700" cap="flat">
                <a:noFill/>
                <a:miter lim="400000"/>
              </a:ln>
              <a:effectLst/>
            </p:spPr>
          </p:pic>
        </p:grpSp>
        <p:grpSp>
          <p:nvGrpSpPr>
            <p:cNvPr id="101" name="Gruppieren"/>
            <p:cNvGrpSpPr/>
            <p:nvPr/>
          </p:nvGrpSpPr>
          <p:grpSpPr>
            <a:xfrm rot="5400000">
              <a:off x="9454391" y="-2648927"/>
              <a:ext cx="1219201" cy="6517054"/>
              <a:chOff x="0" y="0"/>
              <a:chExt cx="1219200" cy="6517053"/>
            </a:xfrm>
          </p:grpSpPr>
          <p:pic>
            <p:nvPicPr>
              <p:cNvPr id="96" name="rotes Plättchen.png" descr="rotes Plättchen.png"/>
              <p:cNvPicPr>
                <a:picLocks noChangeAspect="1"/>
              </p:cNvPicPr>
              <p:nvPr/>
            </p:nvPicPr>
            <p:blipFill>
              <a:blip r:embed="rId3"/>
              <a:stretch>
                <a:fillRect/>
              </a:stretch>
            </p:blipFill>
            <p:spPr>
              <a:xfrm>
                <a:off x="0" y="0"/>
                <a:ext cx="1219200" cy="1219200"/>
              </a:xfrm>
              <a:prstGeom prst="rect">
                <a:avLst/>
              </a:prstGeom>
              <a:ln w="12700" cap="flat">
                <a:noFill/>
                <a:miter lim="400000"/>
              </a:ln>
              <a:effectLst/>
            </p:spPr>
          </p:pic>
          <p:pic>
            <p:nvPicPr>
              <p:cNvPr id="97" name="rotes Plättchen.png" descr="rotes Plättchen.png"/>
              <p:cNvPicPr>
                <a:picLocks noChangeAspect="1"/>
              </p:cNvPicPr>
              <p:nvPr/>
            </p:nvPicPr>
            <p:blipFill>
              <a:blip r:embed="rId3"/>
              <a:stretch>
                <a:fillRect/>
              </a:stretch>
            </p:blipFill>
            <p:spPr>
              <a:xfrm>
                <a:off x="0" y="5297853"/>
                <a:ext cx="1219200" cy="1219201"/>
              </a:xfrm>
              <a:prstGeom prst="rect">
                <a:avLst/>
              </a:prstGeom>
              <a:ln w="12700" cap="flat">
                <a:noFill/>
                <a:miter lim="400000"/>
              </a:ln>
              <a:effectLst/>
            </p:spPr>
          </p:pic>
          <p:pic>
            <p:nvPicPr>
              <p:cNvPr id="98" name="rotes Plättchen.png" descr="rotes Plättchen.png"/>
              <p:cNvPicPr>
                <a:picLocks noChangeAspect="1"/>
              </p:cNvPicPr>
              <p:nvPr/>
            </p:nvPicPr>
            <p:blipFill>
              <a:blip r:embed="rId3"/>
              <a:stretch>
                <a:fillRect/>
              </a:stretch>
            </p:blipFill>
            <p:spPr>
              <a:xfrm>
                <a:off x="0" y="3901708"/>
                <a:ext cx="1219200" cy="1219201"/>
              </a:xfrm>
              <a:prstGeom prst="rect">
                <a:avLst/>
              </a:prstGeom>
              <a:ln w="12700" cap="flat">
                <a:noFill/>
                <a:miter lim="400000"/>
              </a:ln>
              <a:effectLst/>
            </p:spPr>
          </p:pic>
          <p:pic>
            <p:nvPicPr>
              <p:cNvPr id="99" name="rotes Plättchen.png" descr="rotes Plättchen.png"/>
              <p:cNvPicPr>
                <a:picLocks noChangeAspect="1"/>
              </p:cNvPicPr>
              <p:nvPr/>
            </p:nvPicPr>
            <p:blipFill>
              <a:blip r:embed="rId3"/>
              <a:stretch>
                <a:fillRect/>
              </a:stretch>
            </p:blipFill>
            <p:spPr>
              <a:xfrm>
                <a:off x="0" y="2648926"/>
                <a:ext cx="1219200" cy="1219201"/>
              </a:xfrm>
              <a:prstGeom prst="rect">
                <a:avLst/>
              </a:prstGeom>
              <a:ln w="12700" cap="flat">
                <a:noFill/>
                <a:miter lim="400000"/>
              </a:ln>
              <a:effectLst/>
            </p:spPr>
          </p:pic>
          <p:pic>
            <p:nvPicPr>
              <p:cNvPr id="100" name="rotes Plättchen.png" descr="rotes Plättchen.png"/>
              <p:cNvPicPr>
                <a:picLocks noChangeAspect="1"/>
              </p:cNvPicPr>
              <p:nvPr/>
            </p:nvPicPr>
            <p:blipFill>
              <a:blip r:embed="rId3"/>
              <a:stretch>
                <a:fillRect/>
              </a:stretch>
            </p:blipFill>
            <p:spPr>
              <a:xfrm>
                <a:off x="0" y="1324463"/>
                <a:ext cx="1219200" cy="1219201"/>
              </a:xfrm>
              <a:prstGeom prst="rect">
                <a:avLst/>
              </a:prstGeom>
              <a:ln w="12700" cap="flat">
                <a:noFill/>
                <a:miter lim="400000"/>
              </a:ln>
              <a:effectLst/>
            </p:spPr>
          </p:pic>
        </p:grpSp>
        <p:grpSp>
          <p:nvGrpSpPr>
            <p:cNvPr id="107" name="Gruppieren"/>
            <p:cNvGrpSpPr/>
            <p:nvPr/>
          </p:nvGrpSpPr>
          <p:grpSpPr>
            <a:xfrm rot="5400000">
              <a:off x="9416291" y="-1285855"/>
              <a:ext cx="1219201" cy="6517054"/>
              <a:chOff x="0" y="0"/>
              <a:chExt cx="1219200" cy="6517053"/>
            </a:xfrm>
          </p:grpSpPr>
          <p:pic>
            <p:nvPicPr>
              <p:cNvPr id="102" name="rotes Plättchen.png" descr="rotes Plättchen.png"/>
              <p:cNvPicPr>
                <a:picLocks noChangeAspect="1"/>
              </p:cNvPicPr>
              <p:nvPr/>
            </p:nvPicPr>
            <p:blipFill>
              <a:blip r:embed="rId3"/>
              <a:stretch>
                <a:fillRect/>
              </a:stretch>
            </p:blipFill>
            <p:spPr>
              <a:xfrm>
                <a:off x="0" y="0"/>
                <a:ext cx="1219200" cy="1219200"/>
              </a:xfrm>
              <a:prstGeom prst="rect">
                <a:avLst/>
              </a:prstGeom>
              <a:ln w="12700" cap="flat">
                <a:noFill/>
                <a:miter lim="400000"/>
              </a:ln>
              <a:effectLst/>
            </p:spPr>
          </p:pic>
          <p:pic>
            <p:nvPicPr>
              <p:cNvPr id="103" name="rotes Plättchen.png" descr="rotes Plättchen.png"/>
              <p:cNvPicPr>
                <a:picLocks noChangeAspect="1"/>
              </p:cNvPicPr>
              <p:nvPr/>
            </p:nvPicPr>
            <p:blipFill>
              <a:blip r:embed="rId3"/>
              <a:stretch>
                <a:fillRect/>
              </a:stretch>
            </p:blipFill>
            <p:spPr>
              <a:xfrm>
                <a:off x="0" y="5297853"/>
                <a:ext cx="1219200" cy="1219201"/>
              </a:xfrm>
              <a:prstGeom prst="rect">
                <a:avLst/>
              </a:prstGeom>
              <a:ln w="12700" cap="flat">
                <a:noFill/>
                <a:miter lim="400000"/>
              </a:ln>
              <a:effectLst/>
            </p:spPr>
          </p:pic>
          <p:pic>
            <p:nvPicPr>
              <p:cNvPr id="104" name="rotes Plättchen.png" descr="rotes Plättchen.png"/>
              <p:cNvPicPr>
                <a:picLocks noChangeAspect="1"/>
              </p:cNvPicPr>
              <p:nvPr/>
            </p:nvPicPr>
            <p:blipFill>
              <a:blip r:embed="rId3"/>
              <a:stretch>
                <a:fillRect/>
              </a:stretch>
            </p:blipFill>
            <p:spPr>
              <a:xfrm>
                <a:off x="0" y="3901708"/>
                <a:ext cx="1219200" cy="1219201"/>
              </a:xfrm>
              <a:prstGeom prst="rect">
                <a:avLst/>
              </a:prstGeom>
              <a:ln w="12700" cap="flat">
                <a:noFill/>
                <a:miter lim="400000"/>
              </a:ln>
              <a:effectLst/>
            </p:spPr>
          </p:pic>
          <p:pic>
            <p:nvPicPr>
              <p:cNvPr id="105" name="rotes Plättchen.png" descr="rotes Plättchen.png"/>
              <p:cNvPicPr>
                <a:picLocks noChangeAspect="1"/>
              </p:cNvPicPr>
              <p:nvPr/>
            </p:nvPicPr>
            <p:blipFill>
              <a:blip r:embed="rId3"/>
              <a:stretch>
                <a:fillRect/>
              </a:stretch>
            </p:blipFill>
            <p:spPr>
              <a:xfrm>
                <a:off x="0" y="2648926"/>
                <a:ext cx="1219200" cy="1219201"/>
              </a:xfrm>
              <a:prstGeom prst="rect">
                <a:avLst/>
              </a:prstGeom>
              <a:ln w="12700" cap="flat">
                <a:noFill/>
                <a:miter lim="400000"/>
              </a:ln>
              <a:effectLst/>
            </p:spPr>
          </p:pic>
          <p:pic>
            <p:nvPicPr>
              <p:cNvPr id="106" name="rotes Plättchen.png" descr="rotes Plättchen.png"/>
              <p:cNvPicPr>
                <a:picLocks noChangeAspect="1"/>
              </p:cNvPicPr>
              <p:nvPr/>
            </p:nvPicPr>
            <p:blipFill>
              <a:blip r:embed="rId3"/>
              <a:stretch>
                <a:fillRect/>
              </a:stretch>
            </p:blipFill>
            <p:spPr>
              <a:xfrm>
                <a:off x="0" y="1324463"/>
                <a:ext cx="1219200" cy="1219201"/>
              </a:xfrm>
              <a:prstGeom prst="rect">
                <a:avLst/>
              </a:prstGeom>
              <a:ln w="12700" cap="flat">
                <a:noFill/>
                <a:miter lim="400000"/>
              </a:ln>
              <a:effectLst/>
            </p:spPr>
          </p:pic>
        </p:grpSp>
        <p:grpSp>
          <p:nvGrpSpPr>
            <p:cNvPr id="113" name="Gruppieren"/>
            <p:cNvGrpSpPr/>
            <p:nvPr/>
          </p:nvGrpSpPr>
          <p:grpSpPr>
            <a:xfrm rot="5400000">
              <a:off x="2687026" y="118883"/>
              <a:ext cx="1219201" cy="6517055"/>
              <a:chOff x="0" y="0"/>
              <a:chExt cx="1219200" cy="6517053"/>
            </a:xfrm>
          </p:grpSpPr>
          <p:pic>
            <p:nvPicPr>
              <p:cNvPr id="108" name="rotes Plättchen.png" descr="rotes Plättchen.png"/>
              <p:cNvPicPr>
                <a:picLocks noChangeAspect="1"/>
              </p:cNvPicPr>
              <p:nvPr/>
            </p:nvPicPr>
            <p:blipFill>
              <a:blip r:embed="rId3"/>
              <a:stretch>
                <a:fillRect/>
              </a:stretch>
            </p:blipFill>
            <p:spPr>
              <a:xfrm>
                <a:off x="0" y="0"/>
                <a:ext cx="1219200" cy="1219200"/>
              </a:xfrm>
              <a:prstGeom prst="rect">
                <a:avLst/>
              </a:prstGeom>
              <a:ln w="12700" cap="flat">
                <a:noFill/>
                <a:miter lim="400000"/>
              </a:ln>
              <a:effectLst/>
            </p:spPr>
          </p:pic>
          <p:pic>
            <p:nvPicPr>
              <p:cNvPr id="109" name="rotes Plättchen.png" descr="rotes Plättchen.png"/>
              <p:cNvPicPr>
                <a:picLocks noChangeAspect="1"/>
              </p:cNvPicPr>
              <p:nvPr/>
            </p:nvPicPr>
            <p:blipFill>
              <a:blip r:embed="rId3"/>
              <a:stretch>
                <a:fillRect/>
              </a:stretch>
            </p:blipFill>
            <p:spPr>
              <a:xfrm>
                <a:off x="0" y="5297853"/>
                <a:ext cx="1219200" cy="1219201"/>
              </a:xfrm>
              <a:prstGeom prst="rect">
                <a:avLst/>
              </a:prstGeom>
              <a:ln w="12700" cap="flat">
                <a:noFill/>
                <a:miter lim="400000"/>
              </a:ln>
              <a:effectLst/>
            </p:spPr>
          </p:pic>
          <p:pic>
            <p:nvPicPr>
              <p:cNvPr id="110" name="rotes Plättchen.png" descr="rotes Plättchen.png"/>
              <p:cNvPicPr>
                <a:picLocks noChangeAspect="1"/>
              </p:cNvPicPr>
              <p:nvPr/>
            </p:nvPicPr>
            <p:blipFill>
              <a:blip r:embed="rId3"/>
              <a:stretch>
                <a:fillRect/>
              </a:stretch>
            </p:blipFill>
            <p:spPr>
              <a:xfrm>
                <a:off x="0" y="3901708"/>
                <a:ext cx="1219200" cy="1219201"/>
              </a:xfrm>
              <a:prstGeom prst="rect">
                <a:avLst/>
              </a:prstGeom>
              <a:ln w="12700" cap="flat">
                <a:noFill/>
                <a:miter lim="400000"/>
              </a:ln>
              <a:effectLst/>
            </p:spPr>
          </p:pic>
          <p:pic>
            <p:nvPicPr>
              <p:cNvPr id="111" name="rotes Plättchen.png" descr="rotes Plättchen.png"/>
              <p:cNvPicPr>
                <a:picLocks noChangeAspect="1"/>
              </p:cNvPicPr>
              <p:nvPr/>
            </p:nvPicPr>
            <p:blipFill>
              <a:blip r:embed="rId3"/>
              <a:stretch>
                <a:fillRect/>
              </a:stretch>
            </p:blipFill>
            <p:spPr>
              <a:xfrm>
                <a:off x="0" y="2648926"/>
                <a:ext cx="1219200" cy="1219201"/>
              </a:xfrm>
              <a:prstGeom prst="rect">
                <a:avLst/>
              </a:prstGeom>
              <a:ln w="12700" cap="flat">
                <a:noFill/>
                <a:miter lim="400000"/>
              </a:ln>
              <a:effectLst/>
            </p:spPr>
          </p:pic>
          <p:pic>
            <p:nvPicPr>
              <p:cNvPr id="112" name="rotes Plättchen.png" descr="rotes Plättchen.png"/>
              <p:cNvPicPr>
                <a:picLocks noChangeAspect="1"/>
              </p:cNvPicPr>
              <p:nvPr/>
            </p:nvPicPr>
            <p:blipFill>
              <a:blip r:embed="rId3"/>
              <a:stretch>
                <a:fillRect/>
              </a:stretch>
            </p:blipFill>
            <p:spPr>
              <a:xfrm>
                <a:off x="0" y="1324463"/>
                <a:ext cx="1219200" cy="1219201"/>
              </a:xfrm>
              <a:prstGeom prst="rect">
                <a:avLst/>
              </a:prstGeom>
              <a:ln w="12700" cap="flat">
                <a:noFill/>
                <a:miter lim="400000"/>
              </a:ln>
              <a:effectLst/>
            </p:spPr>
          </p:pic>
        </p:grpSp>
        <p:grpSp>
          <p:nvGrpSpPr>
            <p:cNvPr id="119" name="Gruppieren"/>
            <p:cNvGrpSpPr/>
            <p:nvPr/>
          </p:nvGrpSpPr>
          <p:grpSpPr>
            <a:xfrm rot="5400000">
              <a:off x="9435341" y="118883"/>
              <a:ext cx="1219201" cy="6517055"/>
              <a:chOff x="0" y="0"/>
              <a:chExt cx="1219200" cy="6517053"/>
            </a:xfrm>
          </p:grpSpPr>
          <p:pic>
            <p:nvPicPr>
              <p:cNvPr id="114" name="rotes Plättchen.png" descr="rotes Plättchen.png"/>
              <p:cNvPicPr>
                <a:picLocks noChangeAspect="1"/>
              </p:cNvPicPr>
              <p:nvPr/>
            </p:nvPicPr>
            <p:blipFill>
              <a:blip r:embed="rId3"/>
              <a:stretch>
                <a:fillRect/>
              </a:stretch>
            </p:blipFill>
            <p:spPr>
              <a:xfrm>
                <a:off x="0" y="0"/>
                <a:ext cx="1219200" cy="1219200"/>
              </a:xfrm>
              <a:prstGeom prst="rect">
                <a:avLst/>
              </a:prstGeom>
              <a:ln w="12700" cap="flat">
                <a:noFill/>
                <a:miter lim="400000"/>
              </a:ln>
              <a:effectLst/>
            </p:spPr>
          </p:pic>
          <p:pic>
            <p:nvPicPr>
              <p:cNvPr id="115" name="rotes Plättchen.png" descr="rotes Plättchen.png"/>
              <p:cNvPicPr>
                <a:picLocks noChangeAspect="1"/>
              </p:cNvPicPr>
              <p:nvPr/>
            </p:nvPicPr>
            <p:blipFill>
              <a:blip r:embed="rId3"/>
              <a:stretch>
                <a:fillRect/>
              </a:stretch>
            </p:blipFill>
            <p:spPr>
              <a:xfrm>
                <a:off x="0" y="5297853"/>
                <a:ext cx="1219200" cy="1219201"/>
              </a:xfrm>
              <a:prstGeom prst="rect">
                <a:avLst/>
              </a:prstGeom>
              <a:ln w="12700" cap="flat">
                <a:noFill/>
                <a:miter lim="400000"/>
              </a:ln>
              <a:effectLst/>
            </p:spPr>
          </p:pic>
          <p:pic>
            <p:nvPicPr>
              <p:cNvPr id="116" name="rotes Plättchen.png" descr="rotes Plättchen.png"/>
              <p:cNvPicPr>
                <a:picLocks noChangeAspect="1"/>
              </p:cNvPicPr>
              <p:nvPr/>
            </p:nvPicPr>
            <p:blipFill>
              <a:blip r:embed="rId3"/>
              <a:stretch>
                <a:fillRect/>
              </a:stretch>
            </p:blipFill>
            <p:spPr>
              <a:xfrm>
                <a:off x="0" y="3901708"/>
                <a:ext cx="1219200" cy="1219201"/>
              </a:xfrm>
              <a:prstGeom prst="rect">
                <a:avLst/>
              </a:prstGeom>
              <a:ln w="12700" cap="flat">
                <a:noFill/>
                <a:miter lim="400000"/>
              </a:ln>
              <a:effectLst/>
            </p:spPr>
          </p:pic>
          <p:pic>
            <p:nvPicPr>
              <p:cNvPr id="117" name="rotes Plättchen.png" descr="rotes Plättchen.png"/>
              <p:cNvPicPr>
                <a:picLocks noChangeAspect="1"/>
              </p:cNvPicPr>
              <p:nvPr/>
            </p:nvPicPr>
            <p:blipFill>
              <a:blip r:embed="rId3"/>
              <a:stretch>
                <a:fillRect/>
              </a:stretch>
            </p:blipFill>
            <p:spPr>
              <a:xfrm>
                <a:off x="0" y="2648926"/>
                <a:ext cx="1219200" cy="1219201"/>
              </a:xfrm>
              <a:prstGeom prst="rect">
                <a:avLst/>
              </a:prstGeom>
              <a:ln w="12700" cap="flat">
                <a:noFill/>
                <a:miter lim="400000"/>
              </a:ln>
              <a:effectLst/>
            </p:spPr>
          </p:pic>
          <p:pic>
            <p:nvPicPr>
              <p:cNvPr id="118" name="rotes Plättchen.png" descr="rotes Plättchen.png"/>
              <p:cNvPicPr>
                <a:picLocks noChangeAspect="1"/>
              </p:cNvPicPr>
              <p:nvPr/>
            </p:nvPicPr>
            <p:blipFill>
              <a:blip r:embed="rId3"/>
              <a:stretch>
                <a:fillRect/>
              </a:stretch>
            </p:blipFill>
            <p:spPr>
              <a:xfrm>
                <a:off x="0" y="1324463"/>
                <a:ext cx="1219200" cy="1219201"/>
              </a:xfrm>
              <a:prstGeom prst="rect">
                <a:avLst/>
              </a:prstGeom>
              <a:ln w="12700" cap="flat">
                <a:noFill/>
                <a:miter lim="400000"/>
              </a:ln>
              <a:effectLst/>
            </p:spPr>
          </p:pic>
        </p:grpSp>
        <p:grpSp>
          <p:nvGrpSpPr>
            <p:cNvPr id="124" name="Gruppieren"/>
            <p:cNvGrpSpPr/>
            <p:nvPr/>
          </p:nvGrpSpPr>
          <p:grpSpPr>
            <a:xfrm rot="5400000">
              <a:off x="1983257" y="2262790"/>
              <a:ext cx="1224594" cy="5069511"/>
              <a:chOff x="0" y="0"/>
              <a:chExt cx="1224592" cy="5069509"/>
            </a:xfrm>
          </p:grpSpPr>
          <p:pic>
            <p:nvPicPr>
              <p:cNvPr id="120" name="blaues Plättchen.png" descr="blaues Plättchen.png"/>
              <p:cNvPicPr>
                <a:picLocks noChangeAspect="1"/>
              </p:cNvPicPr>
              <p:nvPr/>
            </p:nvPicPr>
            <p:blipFill>
              <a:blip r:embed="rId4"/>
              <a:stretch>
                <a:fillRect/>
              </a:stretch>
            </p:blipFill>
            <p:spPr>
              <a:xfrm>
                <a:off x="0" y="2594967"/>
                <a:ext cx="1224593" cy="1224594"/>
              </a:xfrm>
              <a:prstGeom prst="rect">
                <a:avLst/>
              </a:prstGeom>
              <a:ln w="12700" cap="flat">
                <a:noFill/>
                <a:miter lim="400000"/>
              </a:ln>
              <a:effectLst/>
            </p:spPr>
          </p:pic>
          <p:pic>
            <p:nvPicPr>
              <p:cNvPr id="121" name="blaues Plättchen.png" descr="blaues Plättchen.png"/>
              <p:cNvPicPr>
                <a:picLocks noChangeAspect="1"/>
              </p:cNvPicPr>
              <p:nvPr/>
            </p:nvPicPr>
            <p:blipFill>
              <a:blip r:embed="rId4"/>
              <a:stretch>
                <a:fillRect/>
              </a:stretch>
            </p:blipFill>
            <p:spPr>
              <a:xfrm>
                <a:off x="0" y="1345019"/>
                <a:ext cx="1224593" cy="1224594"/>
              </a:xfrm>
              <a:prstGeom prst="rect">
                <a:avLst/>
              </a:prstGeom>
              <a:ln w="12700" cap="flat">
                <a:noFill/>
                <a:miter lim="400000"/>
              </a:ln>
              <a:effectLst/>
            </p:spPr>
          </p:pic>
          <p:pic>
            <p:nvPicPr>
              <p:cNvPr id="122" name="blaues Plättchen.png" descr="blaues Plättchen.png"/>
              <p:cNvPicPr>
                <a:picLocks noChangeAspect="1"/>
              </p:cNvPicPr>
              <p:nvPr/>
            </p:nvPicPr>
            <p:blipFill>
              <a:blip r:embed="rId4"/>
              <a:stretch>
                <a:fillRect/>
              </a:stretch>
            </p:blipFill>
            <p:spPr>
              <a:xfrm>
                <a:off x="0" y="3844916"/>
                <a:ext cx="1224593" cy="1224594"/>
              </a:xfrm>
              <a:prstGeom prst="rect">
                <a:avLst/>
              </a:prstGeom>
              <a:ln w="12700" cap="flat">
                <a:noFill/>
                <a:miter lim="400000"/>
              </a:ln>
              <a:effectLst/>
            </p:spPr>
          </p:pic>
          <p:pic>
            <p:nvPicPr>
              <p:cNvPr id="123" name="blaues Plättchen.png" descr="blaues Plättchen.png"/>
              <p:cNvPicPr>
                <a:picLocks noChangeAspect="1"/>
              </p:cNvPicPr>
              <p:nvPr/>
            </p:nvPicPr>
            <p:blipFill>
              <a:blip r:embed="rId4"/>
              <a:stretch>
                <a:fillRect/>
              </a:stretch>
            </p:blipFill>
            <p:spPr>
              <a:xfrm>
                <a:off x="0" y="0"/>
                <a:ext cx="1224593" cy="1224593"/>
              </a:xfrm>
              <a:prstGeom prst="rect">
                <a:avLst/>
              </a:prstGeom>
              <a:ln w="12700" cap="flat">
                <a:noFill/>
                <a:miter lim="400000"/>
              </a:ln>
              <a:effectLst/>
            </p:spPr>
          </p:pic>
        </p:grpSp>
      </p:grpSp>
      <p:grpSp>
        <p:nvGrpSpPr>
          <p:cNvPr id="135" name="Gruppieren"/>
          <p:cNvGrpSpPr/>
          <p:nvPr/>
        </p:nvGrpSpPr>
        <p:grpSpPr>
          <a:xfrm>
            <a:off x="14821017" y="5735129"/>
            <a:ext cx="5675522" cy="5085618"/>
            <a:chOff x="0" y="0"/>
            <a:chExt cx="5675521" cy="5085617"/>
          </a:xfrm>
        </p:grpSpPr>
        <p:sp>
          <p:nvSpPr>
            <p:cNvPr id="126" name="Rechteck"/>
            <p:cNvSpPr/>
            <p:nvPr/>
          </p:nvSpPr>
          <p:spPr>
            <a:xfrm>
              <a:off x="124694" y="3815617"/>
              <a:ext cx="5350698" cy="1270001"/>
            </a:xfrm>
            <a:prstGeom prst="rect">
              <a:avLst/>
            </a:prstGeom>
            <a:solidFill>
              <a:srgbClr val="FFFFFF"/>
            </a:solidFill>
            <a:ln w="127000" cap="flat">
              <a:solidFill>
                <a:srgbClr val="FFFFFF"/>
              </a:solidFill>
              <a:prstDash val="solid"/>
              <a:miter lim="400000"/>
            </a:ln>
            <a:effectLst/>
          </p:spPr>
          <p:txBody>
            <a:bodyPr wrap="square" lIns="190500" tIns="190500" rIns="190500" bIns="190500" numCol="1" anchor="ctr">
              <a:normAutofit/>
            </a:bodyPr>
            <a:lstStyle/>
            <a:p>
              <a:endParaRPr/>
            </a:p>
          </p:txBody>
        </p:sp>
        <p:grpSp>
          <p:nvGrpSpPr>
            <p:cNvPr id="130" name="Gruppieren"/>
            <p:cNvGrpSpPr/>
            <p:nvPr/>
          </p:nvGrpSpPr>
          <p:grpSpPr>
            <a:xfrm>
              <a:off x="0" y="0"/>
              <a:ext cx="5477698" cy="2616980"/>
              <a:chOff x="0" y="0"/>
              <a:chExt cx="5477697" cy="2616979"/>
            </a:xfrm>
          </p:grpSpPr>
          <p:pic>
            <p:nvPicPr>
              <p:cNvPr id="127" name="Bildschirmfoto 2020-11-24 um 10.13.48.png" descr="Bildschirmfoto 2020-11-24 um 10.13.48.png"/>
              <p:cNvPicPr>
                <a:picLocks noChangeAspect="1"/>
              </p:cNvPicPr>
              <p:nvPr/>
            </p:nvPicPr>
            <p:blipFill>
              <a:blip r:embed="rId5"/>
              <a:stretch>
                <a:fillRect/>
              </a:stretch>
            </p:blipFill>
            <p:spPr>
              <a:xfrm>
                <a:off x="0" y="0"/>
                <a:ext cx="5477698" cy="2616980"/>
              </a:xfrm>
              <a:prstGeom prst="rect">
                <a:avLst/>
              </a:prstGeom>
              <a:ln w="12700" cap="flat">
                <a:noFill/>
                <a:miter lim="400000"/>
              </a:ln>
              <a:effectLst/>
            </p:spPr>
          </p:pic>
          <p:sp>
            <p:nvSpPr>
              <p:cNvPr id="128" name="3"/>
              <p:cNvSpPr txBox="1"/>
              <p:nvPr/>
            </p:nvSpPr>
            <p:spPr>
              <a:xfrm>
                <a:off x="1022405" y="1023076"/>
                <a:ext cx="663018" cy="136207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numCol="1" anchor="ctr">
                <a:spAutoFit/>
              </a:bodyPr>
              <a:lstStyle>
                <a:lvl1pPr>
                  <a:defRPr sz="7000">
                    <a:solidFill>
                      <a:schemeClr val="accent5">
                        <a:lumOff val="-29866"/>
                      </a:schemeClr>
                    </a:solidFill>
                  </a:defRPr>
                </a:lvl1pPr>
              </a:lstStyle>
              <a:p>
                <a:r>
                  <a:t>3</a:t>
                </a:r>
              </a:p>
            </p:txBody>
          </p:sp>
          <p:sp>
            <p:nvSpPr>
              <p:cNvPr id="129" name="4"/>
              <p:cNvSpPr txBox="1"/>
              <p:nvPr/>
            </p:nvSpPr>
            <p:spPr>
              <a:xfrm>
                <a:off x="3521558" y="1023076"/>
                <a:ext cx="663018" cy="136207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7" tIns="71437" rIns="71437" bIns="71437" numCol="1" anchor="ctr">
                <a:spAutoFit/>
              </a:bodyPr>
              <a:lstStyle>
                <a:lvl1pPr>
                  <a:defRPr sz="7000">
                    <a:solidFill>
                      <a:schemeClr val="accent1">
                        <a:hueOff val="114395"/>
                        <a:lumOff val="-24975"/>
                      </a:schemeClr>
                    </a:solidFill>
                  </a:defRPr>
                </a:lvl1pPr>
              </a:lstStyle>
              <a:p>
                <a:r>
                  <a:t>4</a:t>
                </a:r>
              </a:p>
            </p:txBody>
          </p:sp>
        </p:grpSp>
        <p:sp>
          <p:nvSpPr>
            <p:cNvPr id="131" name="vierunddreißig"/>
            <p:cNvSpPr txBox="1"/>
            <p:nvPr/>
          </p:nvSpPr>
          <p:spPr>
            <a:xfrm>
              <a:off x="355891" y="3845470"/>
              <a:ext cx="5319631" cy="121029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190500" tIns="190500" rIns="190500" bIns="190500" numCol="1" anchor="ctr">
              <a:normAutofit/>
            </a:bodyPr>
            <a:lstStyle/>
            <a:p>
              <a:pPr defTabSz="1950671">
                <a:spcBef>
                  <a:spcPts val="3600"/>
                </a:spcBef>
                <a:defRPr sz="4800"/>
              </a:pPr>
              <a:r>
                <a:rPr>
                  <a:solidFill>
                    <a:schemeClr val="accent1">
                      <a:hueOff val="114395"/>
                      <a:lumOff val="-24975"/>
                    </a:schemeClr>
                  </a:solidFill>
                </a:rPr>
                <a:t>vier</a:t>
              </a:r>
              <a:r>
                <a:t>und</a:t>
              </a:r>
              <a:r>
                <a:rPr>
                  <a:solidFill>
                    <a:schemeClr val="accent5">
                      <a:lumOff val="-29866"/>
                    </a:schemeClr>
                  </a:solidFill>
                </a:rPr>
                <a:t>dreißig</a:t>
              </a:r>
            </a:p>
          </p:txBody>
        </p:sp>
        <p:grpSp>
          <p:nvGrpSpPr>
            <p:cNvPr id="134" name="Gruppieren"/>
            <p:cNvGrpSpPr/>
            <p:nvPr/>
          </p:nvGrpSpPr>
          <p:grpSpPr>
            <a:xfrm>
              <a:off x="1494205" y="2981435"/>
              <a:ext cx="2489287" cy="907042"/>
              <a:chOff x="0" y="0"/>
              <a:chExt cx="2489286" cy="907040"/>
            </a:xfrm>
          </p:grpSpPr>
          <p:sp>
            <p:nvSpPr>
              <p:cNvPr id="132" name="Linie"/>
              <p:cNvSpPr/>
              <p:nvPr/>
            </p:nvSpPr>
            <p:spPr>
              <a:xfrm>
                <a:off x="17299" y="55788"/>
                <a:ext cx="2471988" cy="796635"/>
              </a:xfrm>
              <a:prstGeom prst="line">
                <a:avLst/>
              </a:prstGeom>
              <a:noFill/>
              <a:ln w="76200" cap="flat">
                <a:solidFill>
                  <a:srgbClr val="000000"/>
                </a:solidFill>
                <a:prstDash val="solid"/>
                <a:miter lim="400000"/>
                <a:tailEnd type="triangle" w="med" len="med"/>
              </a:ln>
              <a:effectLst/>
            </p:spPr>
            <p:txBody>
              <a:bodyPr wrap="square" lIns="71437" tIns="71437" rIns="71437" bIns="71437" numCol="1" anchor="ctr">
                <a:noAutofit/>
              </a:bodyPr>
              <a:lstStyle/>
              <a:p>
                <a:endParaRPr/>
              </a:p>
            </p:txBody>
          </p:sp>
          <p:sp>
            <p:nvSpPr>
              <p:cNvPr id="133" name="Linie"/>
              <p:cNvSpPr/>
              <p:nvPr/>
            </p:nvSpPr>
            <p:spPr>
              <a:xfrm flipH="1">
                <a:off x="0" y="0"/>
                <a:ext cx="2480136" cy="907041"/>
              </a:xfrm>
              <a:prstGeom prst="line">
                <a:avLst/>
              </a:prstGeom>
              <a:noFill/>
              <a:ln w="76200" cap="flat">
                <a:solidFill>
                  <a:srgbClr val="000000"/>
                </a:solidFill>
                <a:prstDash val="solid"/>
                <a:miter lim="400000"/>
                <a:tailEnd type="triangle" w="med" len="med"/>
              </a:ln>
              <a:effectLst/>
            </p:spPr>
            <p:txBody>
              <a:bodyPr wrap="square" lIns="71437" tIns="71437" rIns="71437" bIns="71437" numCol="1" anchor="ctr">
                <a:noAutofit/>
              </a:bodyPr>
              <a:lstStyle/>
              <a:p>
                <a:endParaRPr/>
              </a:p>
            </p:txBody>
          </p:sp>
        </p:grpSp>
      </p:gr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Zählen"/>
          <p:cNvSpPr txBox="1">
            <a:spLocks noGrp="1"/>
          </p:cNvSpPr>
          <p:nvPr>
            <p:ph type="ctrTitle"/>
          </p:nvPr>
        </p:nvSpPr>
        <p:spPr>
          <a:xfrm>
            <a:off x="5712733" y="156088"/>
            <a:ext cx="18378062" cy="1798638"/>
          </a:xfrm>
          <a:prstGeom prst="rect">
            <a:avLst/>
          </a:prstGeom>
          <a:solidFill>
            <a:srgbClr val="FFFFFF"/>
          </a:solidFill>
        </p:spPr>
        <p:txBody>
          <a:bodyPr lIns="190500" tIns="190500" rIns="190500" bIns="190500" anchor="ctr"/>
          <a:lstStyle>
            <a:lvl1pPr algn="l">
              <a:lnSpc>
                <a:spcPct val="90000"/>
              </a:lnSpc>
              <a:spcBef>
                <a:spcPts val="4500"/>
              </a:spcBef>
              <a:defRPr sz="6000" spc="0">
                <a:solidFill>
                  <a:srgbClr val="000000"/>
                </a:solidFill>
              </a:defRPr>
            </a:lvl1pPr>
          </a:lstStyle>
          <a:p>
            <a:r>
              <a:t>Zählen</a:t>
            </a:r>
          </a:p>
        </p:txBody>
      </p:sp>
      <p:sp>
        <p:nvSpPr>
          <p:cNvPr id="140" name="Suche dir eine Zahl aus und zähle im Kopf zehn Schritte weiter.…"/>
          <p:cNvSpPr txBox="1"/>
          <p:nvPr/>
        </p:nvSpPr>
        <p:spPr>
          <a:xfrm>
            <a:off x="508079" y="2570999"/>
            <a:ext cx="23169172" cy="1929461"/>
          </a:xfrm>
          <a:prstGeom prst="rect">
            <a:avLst/>
          </a:prstGeom>
          <a:solidFill>
            <a:srgbClr val="A0030F"/>
          </a:solidFill>
          <a:ln w="114300">
            <a:solidFill>
              <a:srgbClr val="FFFFFF"/>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normAutofit/>
          </a:bodyPr>
          <a:lstStyle/>
          <a:p>
            <a:pPr algn="ctr" defTabSz="660400">
              <a:lnSpc>
                <a:spcPct val="100000"/>
              </a:lnSpc>
              <a:spcBef>
                <a:spcPts val="0"/>
              </a:spcBef>
              <a:defRPr sz="4800">
                <a:solidFill>
                  <a:srgbClr val="FFFFFF"/>
                </a:solidFill>
              </a:defRPr>
            </a:pPr>
            <a:r>
              <a:t>Suche dir eine Zahl aus und zähle im Kopf zehn Schritte weiter. </a:t>
            </a:r>
          </a:p>
          <a:p>
            <a:pPr algn="ctr" defTabSz="660400">
              <a:lnSpc>
                <a:spcPct val="100000"/>
              </a:lnSpc>
              <a:spcBef>
                <a:spcPts val="0"/>
              </a:spcBef>
              <a:defRPr sz="4800">
                <a:solidFill>
                  <a:srgbClr val="FFFFFF"/>
                </a:solidFill>
              </a:defRPr>
            </a:pPr>
            <a:r>
              <a:t>Schreibe die Zahlen in dein Heft.</a:t>
            </a:r>
          </a:p>
        </p:txBody>
      </p:sp>
      <p:grpSp>
        <p:nvGrpSpPr>
          <p:cNvPr id="143" name="Gruppieren"/>
          <p:cNvGrpSpPr/>
          <p:nvPr/>
        </p:nvGrpSpPr>
        <p:grpSpPr>
          <a:xfrm>
            <a:off x="986583" y="9085817"/>
            <a:ext cx="1907800" cy="2291364"/>
            <a:chOff x="0" y="0"/>
            <a:chExt cx="1907798" cy="2291362"/>
          </a:xfrm>
        </p:grpSpPr>
        <p:sp>
          <p:nvSpPr>
            <p:cNvPr id="141" name="Rechteck"/>
            <p:cNvSpPr/>
            <p:nvPr/>
          </p:nvSpPr>
          <p:spPr>
            <a:xfrm>
              <a:off x="57691" y="0"/>
              <a:ext cx="1793325" cy="229136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142" name="41"/>
            <p:cNvSpPr txBox="1"/>
            <p:nvPr/>
          </p:nvSpPr>
          <p:spPr>
            <a:xfrm>
              <a:off x="0" y="56273"/>
              <a:ext cx="1907799" cy="217881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10000"/>
              </a:lvl1pPr>
            </a:lstStyle>
            <a:p>
              <a:r>
                <a:t>41</a:t>
              </a:r>
            </a:p>
          </p:txBody>
        </p:sp>
      </p:grpSp>
      <p:grpSp>
        <p:nvGrpSpPr>
          <p:cNvPr id="146" name="Gruppieren"/>
          <p:cNvGrpSpPr/>
          <p:nvPr/>
        </p:nvGrpSpPr>
        <p:grpSpPr>
          <a:xfrm>
            <a:off x="3664538" y="9085817"/>
            <a:ext cx="1907799" cy="2291364"/>
            <a:chOff x="0" y="0"/>
            <a:chExt cx="1907798" cy="2291362"/>
          </a:xfrm>
        </p:grpSpPr>
        <p:sp>
          <p:nvSpPr>
            <p:cNvPr id="144" name="Rechteck"/>
            <p:cNvSpPr/>
            <p:nvPr/>
          </p:nvSpPr>
          <p:spPr>
            <a:xfrm>
              <a:off x="57691" y="0"/>
              <a:ext cx="1793325" cy="229136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145" name="42"/>
            <p:cNvSpPr txBox="1"/>
            <p:nvPr/>
          </p:nvSpPr>
          <p:spPr>
            <a:xfrm>
              <a:off x="0" y="56273"/>
              <a:ext cx="1907799" cy="217881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10000"/>
              </a:lvl1pPr>
            </a:lstStyle>
            <a:p>
              <a:r>
                <a:t>42</a:t>
              </a:r>
            </a:p>
          </p:txBody>
        </p:sp>
      </p:grpSp>
      <p:grpSp>
        <p:nvGrpSpPr>
          <p:cNvPr id="149" name="Gruppieren"/>
          <p:cNvGrpSpPr/>
          <p:nvPr/>
        </p:nvGrpSpPr>
        <p:grpSpPr>
          <a:xfrm>
            <a:off x="6437314" y="9085817"/>
            <a:ext cx="1907799" cy="2291364"/>
            <a:chOff x="0" y="0"/>
            <a:chExt cx="1907798" cy="2291362"/>
          </a:xfrm>
        </p:grpSpPr>
        <p:sp>
          <p:nvSpPr>
            <p:cNvPr id="147" name="Rechteck"/>
            <p:cNvSpPr/>
            <p:nvPr/>
          </p:nvSpPr>
          <p:spPr>
            <a:xfrm>
              <a:off x="57691" y="0"/>
              <a:ext cx="1793325" cy="229136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148" name="Rechteck"/>
            <p:cNvSpPr txBox="1"/>
            <p:nvPr/>
          </p:nvSpPr>
          <p:spPr>
            <a:xfrm>
              <a:off x="0" y="56273"/>
              <a:ext cx="1907799" cy="2178817"/>
            </a:xfrm>
            <a:prstGeom prst="rect">
              <a:avLst/>
            </a:prstGeom>
            <a:noFill/>
            <a:ln w="12700" cap="flat">
              <a:noFill/>
              <a:miter lim="400000"/>
            </a:ln>
            <a:effectLst/>
          </p:spPr>
          <p:txBody>
            <a:bodyPr wrap="square" lIns="71437" tIns="71437" rIns="71437" bIns="71437" numCol="1" anchor="ctr">
              <a:noAutofit/>
            </a:bodyPr>
            <a:lstStyle/>
            <a:p>
              <a:pPr algn="ctr">
                <a:defRPr sz="10000"/>
              </a:pPr>
              <a:endParaRPr/>
            </a:p>
          </p:txBody>
        </p:sp>
      </p:grpSp>
      <p:sp>
        <p:nvSpPr>
          <p:cNvPr id="150" name="Gruppieren"/>
          <p:cNvSpPr/>
          <p:nvPr/>
        </p:nvSpPr>
        <p:spPr>
          <a:xfrm>
            <a:off x="9267782" y="9085817"/>
            <a:ext cx="1793324" cy="2291364"/>
          </a:xfrm>
          <a:prstGeom prst="rect">
            <a:avLst/>
          </a:prstGeom>
          <a:solidFill>
            <a:srgbClr val="FFFFFF"/>
          </a:solidFill>
          <a:ln w="25400">
            <a:solidFill>
              <a:srgbClr val="000000"/>
            </a:solidFill>
            <a:miter lim="400000"/>
          </a:ln>
        </p:spPr>
        <p:txBody>
          <a:bodyPr lIns="190500" tIns="190500" rIns="190500" bIns="190500" anchor="ctr">
            <a:normAutofit/>
          </a:bodyPr>
          <a:lstStyle/>
          <a:p>
            <a:endParaRPr/>
          </a:p>
        </p:txBody>
      </p:sp>
      <p:sp>
        <p:nvSpPr>
          <p:cNvPr id="151" name="Gruppieren"/>
          <p:cNvSpPr/>
          <p:nvPr/>
        </p:nvSpPr>
        <p:spPr>
          <a:xfrm>
            <a:off x="11945736" y="9085817"/>
            <a:ext cx="1793325" cy="2291364"/>
          </a:xfrm>
          <a:prstGeom prst="rect">
            <a:avLst/>
          </a:prstGeom>
          <a:solidFill>
            <a:srgbClr val="FFFFFF"/>
          </a:solidFill>
          <a:ln w="25400">
            <a:solidFill>
              <a:srgbClr val="000000"/>
            </a:solidFill>
            <a:miter lim="400000"/>
          </a:ln>
        </p:spPr>
        <p:txBody>
          <a:bodyPr lIns="190500" tIns="190500" rIns="190500" bIns="190500" anchor="ctr">
            <a:normAutofit/>
          </a:bodyPr>
          <a:lstStyle/>
          <a:p>
            <a:endParaRPr/>
          </a:p>
        </p:txBody>
      </p:sp>
      <p:sp>
        <p:nvSpPr>
          <p:cNvPr id="152" name="Gruppieren"/>
          <p:cNvSpPr/>
          <p:nvPr/>
        </p:nvSpPr>
        <p:spPr>
          <a:xfrm>
            <a:off x="14813335" y="9085817"/>
            <a:ext cx="1793324" cy="2291364"/>
          </a:xfrm>
          <a:prstGeom prst="rect">
            <a:avLst/>
          </a:prstGeom>
          <a:solidFill>
            <a:srgbClr val="FFFFFF"/>
          </a:solidFill>
          <a:ln w="25400">
            <a:solidFill>
              <a:srgbClr val="000000"/>
            </a:solidFill>
            <a:miter lim="400000"/>
          </a:ln>
        </p:spPr>
        <p:txBody>
          <a:bodyPr lIns="190500" tIns="190500" rIns="190500" bIns="190500" anchor="ctr">
            <a:normAutofit/>
          </a:bodyPr>
          <a:lstStyle/>
          <a:p>
            <a:endParaRPr/>
          </a:p>
        </p:txBody>
      </p:sp>
      <p:sp>
        <p:nvSpPr>
          <p:cNvPr id="153" name="Gruppieren"/>
          <p:cNvSpPr/>
          <p:nvPr/>
        </p:nvSpPr>
        <p:spPr>
          <a:xfrm>
            <a:off x="17396467" y="9085817"/>
            <a:ext cx="1793325" cy="2291364"/>
          </a:xfrm>
          <a:prstGeom prst="rect">
            <a:avLst/>
          </a:prstGeom>
          <a:solidFill>
            <a:srgbClr val="FFFFFF"/>
          </a:solidFill>
          <a:ln w="25400">
            <a:solidFill>
              <a:srgbClr val="000000"/>
            </a:solidFill>
            <a:miter lim="400000"/>
          </a:ln>
        </p:spPr>
        <p:txBody>
          <a:bodyPr lIns="190500" tIns="190500" rIns="190500" bIns="190500" anchor="ctr">
            <a:normAutofit/>
          </a:bodyPr>
          <a:lstStyle/>
          <a:p>
            <a:endParaRPr/>
          </a:p>
        </p:txBody>
      </p:sp>
      <p:sp>
        <p:nvSpPr>
          <p:cNvPr id="154" name="Gruppieren"/>
          <p:cNvSpPr/>
          <p:nvPr/>
        </p:nvSpPr>
        <p:spPr>
          <a:xfrm>
            <a:off x="20169244" y="9085817"/>
            <a:ext cx="1793324" cy="2291364"/>
          </a:xfrm>
          <a:prstGeom prst="rect">
            <a:avLst/>
          </a:prstGeom>
          <a:solidFill>
            <a:srgbClr val="FFFFFF"/>
          </a:solidFill>
          <a:ln w="25400">
            <a:solidFill>
              <a:srgbClr val="000000"/>
            </a:solidFill>
            <a:miter lim="400000"/>
          </a:ln>
        </p:spPr>
        <p:txBody>
          <a:bodyPr lIns="190500" tIns="190500" rIns="190500" bIns="190500" anchor="ctr">
            <a:normAutofit/>
          </a:bodyPr>
          <a:lstStyle/>
          <a:p>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Zählen"/>
          <p:cNvSpPr txBox="1">
            <a:spLocks noGrp="1"/>
          </p:cNvSpPr>
          <p:nvPr>
            <p:ph type="ctrTitle"/>
          </p:nvPr>
        </p:nvSpPr>
        <p:spPr>
          <a:xfrm>
            <a:off x="5712733" y="156088"/>
            <a:ext cx="18378062" cy="1798638"/>
          </a:xfrm>
          <a:prstGeom prst="rect">
            <a:avLst/>
          </a:prstGeom>
          <a:solidFill>
            <a:srgbClr val="FFFFFF"/>
          </a:solidFill>
        </p:spPr>
        <p:txBody>
          <a:bodyPr lIns="190500" tIns="190500" rIns="190500" bIns="190500" anchor="ctr"/>
          <a:lstStyle>
            <a:lvl1pPr algn="l">
              <a:lnSpc>
                <a:spcPct val="90000"/>
              </a:lnSpc>
              <a:spcBef>
                <a:spcPts val="4500"/>
              </a:spcBef>
              <a:defRPr sz="6000" spc="0">
                <a:solidFill>
                  <a:srgbClr val="000000"/>
                </a:solidFill>
              </a:defRPr>
            </a:lvl1pPr>
          </a:lstStyle>
          <a:p>
            <a:r>
              <a:t>Zählen</a:t>
            </a:r>
          </a:p>
        </p:txBody>
      </p:sp>
      <p:grpSp>
        <p:nvGrpSpPr>
          <p:cNvPr id="161" name="Gruppieren"/>
          <p:cNvGrpSpPr/>
          <p:nvPr/>
        </p:nvGrpSpPr>
        <p:grpSpPr>
          <a:xfrm>
            <a:off x="986583" y="9085817"/>
            <a:ext cx="1907800" cy="2291364"/>
            <a:chOff x="0" y="0"/>
            <a:chExt cx="1907798" cy="2291362"/>
          </a:xfrm>
        </p:grpSpPr>
        <p:sp>
          <p:nvSpPr>
            <p:cNvPr id="159" name="Rechteck"/>
            <p:cNvSpPr/>
            <p:nvPr/>
          </p:nvSpPr>
          <p:spPr>
            <a:xfrm>
              <a:off x="57691" y="0"/>
              <a:ext cx="1793325" cy="229136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160" name="41"/>
            <p:cNvSpPr txBox="1"/>
            <p:nvPr/>
          </p:nvSpPr>
          <p:spPr>
            <a:xfrm>
              <a:off x="0" y="56273"/>
              <a:ext cx="1907799" cy="217881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10000"/>
              </a:lvl1pPr>
            </a:lstStyle>
            <a:p>
              <a:r>
                <a:t>41</a:t>
              </a:r>
            </a:p>
          </p:txBody>
        </p:sp>
      </p:grpSp>
      <p:grpSp>
        <p:nvGrpSpPr>
          <p:cNvPr id="164" name="Gruppieren"/>
          <p:cNvGrpSpPr/>
          <p:nvPr/>
        </p:nvGrpSpPr>
        <p:grpSpPr>
          <a:xfrm>
            <a:off x="3664538" y="9085817"/>
            <a:ext cx="1907799" cy="2291364"/>
            <a:chOff x="0" y="0"/>
            <a:chExt cx="1907798" cy="2291362"/>
          </a:xfrm>
        </p:grpSpPr>
        <p:sp>
          <p:nvSpPr>
            <p:cNvPr id="162" name="Rechteck"/>
            <p:cNvSpPr/>
            <p:nvPr/>
          </p:nvSpPr>
          <p:spPr>
            <a:xfrm>
              <a:off x="57691" y="0"/>
              <a:ext cx="1793325" cy="229136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163" name="42"/>
            <p:cNvSpPr txBox="1"/>
            <p:nvPr/>
          </p:nvSpPr>
          <p:spPr>
            <a:xfrm>
              <a:off x="0" y="56273"/>
              <a:ext cx="1907799" cy="217881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1437" tIns="71437" rIns="71437" bIns="71437" numCol="1" anchor="ctr">
              <a:noAutofit/>
            </a:bodyPr>
            <a:lstStyle>
              <a:lvl1pPr algn="ctr">
                <a:defRPr sz="10000"/>
              </a:lvl1pPr>
            </a:lstStyle>
            <a:p>
              <a:r>
                <a:t>42</a:t>
              </a:r>
            </a:p>
          </p:txBody>
        </p:sp>
      </p:grpSp>
      <p:grpSp>
        <p:nvGrpSpPr>
          <p:cNvPr id="167" name="Gruppieren"/>
          <p:cNvGrpSpPr/>
          <p:nvPr/>
        </p:nvGrpSpPr>
        <p:grpSpPr>
          <a:xfrm>
            <a:off x="6437314" y="9085817"/>
            <a:ext cx="1907799" cy="2291364"/>
            <a:chOff x="0" y="0"/>
            <a:chExt cx="1907798" cy="2291362"/>
          </a:xfrm>
        </p:grpSpPr>
        <p:sp>
          <p:nvSpPr>
            <p:cNvPr id="165" name="Rechteck"/>
            <p:cNvSpPr/>
            <p:nvPr/>
          </p:nvSpPr>
          <p:spPr>
            <a:xfrm>
              <a:off x="57691" y="0"/>
              <a:ext cx="1793325" cy="2291363"/>
            </a:xfrm>
            <a:prstGeom prst="rect">
              <a:avLst/>
            </a:prstGeom>
            <a:solidFill>
              <a:srgbClr val="FFFFFF"/>
            </a:solidFill>
            <a:ln w="25400" cap="flat">
              <a:solidFill>
                <a:srgbClr val="000000"/>
              </a:solidFill>
              <a:prstDash val="solid"/>
              <a:miter lim="400000"/>
            </a:ln>
            <a:effectLst/>
          </p:spPr>
          <p:txBody>
            <a:bodyPr wrap="square" lIns="190500" tIns="190500" rIns="190500" bIns="190500" numCol="1" anchor="ctr">
              <a:normAutofit/>
            </a:bodyPr>
            <a:lstStyle/>
            <a:p>
              <a:endParaRPr/>
            </a:p>
          </p:txBody>
        </p:sp>
        <p:sp>
          <p:nvSpPr>
            <p:cNvPr id="166" name="Rechteck"/>
            <p:cNvSpPr txBox="1"/>
            <p:nvPr/>
          </p:nvSpPr>
          <p:spPr>
            <a:xfrm>
              <a:off x="0" y="56273"/>
              <a:ext cx="1907799" cy="2178817"/>
            </a:xfrm>
            <a:prstGeom prst="rect">
              <a:avLst/>
            </a:prstGeom>
            <a:noFill/>
            <a:ln w="12700" cap="flat">
              <a:noFill/>
              <a:miter lim="400000"/>
            </a:ln>
            <a:effectLst/>
          </p:spPr>
          <p:txBody>
            <a:bodyPr wrap="square" lIns="71437" tIns="71437" rIns="71437" bIns="71437" numCol="1" anchor="ctr">
              <a:noAutofit/>
            </a:bodyPr>
            <a:lstStyle/>
            <a:p>
              <a:pPr algn="ctr">
                <a:defRPr sz="10000"/>
              </a:pPr>
              <a:endParaRPr/>
            </a:p>
          </p:txBody>
        </p:sp>
      </p:grpSp>
      <p:sp>
        <p:nvSpPr>
          <p:cNvPr id="168" name="Gruppieren"/>
          <p:cNvSpPr/>
          <p:nvPr/>
        </p:nvSpPr>
        <p:spPr>
          <a:xfrm>
            <a:off x="9267782" y="9085817"/>
            <a:ext cx="1793324" cy="2291364"/>
          </a:xfrm>
          <a:prstGeom prst="rect">
            <a:avLst/>
          </a:prstGeom>
          <a:solidFill>
            <a:srgbClr val="FFFFFF"/>
          </a:solidFill>
          <a:ln w="25400">
            <a:solidFill>
              <a:srgbClr val="000000"/>
            </a:solidFill>
            <a:miter lim="400000"/>
          </a:ln>
        </p:spPr>
        <p:txBody>
          <a:bodyPr lIns="190500" tIns="190500" rIns="190500" bIns="190500" anchor="ctr">
            <a:normAutofit/>
          </a:bodyPr>
          <a:lstStyle/>
          <a:p>
            <a:endParaRPr/>
          </a:p>
        </p:txBody>
      </p:sp>
      <p:sp>
        <p:nvSpPr>
          <p:cNvPr id="169" name="Gruppieren"/>
          <p:cNvSpPr/>
          <p:nvPr/>
        </p:nvSpPr>
        <p:spPr>
          <a:xfrm>
            <a:off x="11945736" y="9085817"/>
            <a:ext cx="1793325" cy="2291364"/>
          </a:xfrm>
          <a:prstGeom prst="rect">
            <a:avLst/>
          </a:prstGeom>
          <a:solidFill>
            <a:srgbClr val="FFFFFF"/>
          </a:solidFill>
          <a:ln w="25400">
            <a:solidFill>
              <a:srgbClr val="000000"/>
            </a:solidFill>
            <a:miter lim="400000"/>
          </a:ln>
        </p:spPr>
        <p:txBody>
          <a:bodyPr lIns="190500" tIns="190500" rIns="190500" bIns="190500" anchor="ctr">
            <a:normAutofit/>
          </a:bodyPr>
          <a:lstStyle/>
          <a:p>
            <a:endParaRPr/>
          </a:p>
        </p:txBody>
      </p:sp>
      <p:sp>
        <p:nvSpPr>
          <p:cNvPr id="170" name="Gruppieren"/>
          <p:cNvSpPr/>
          <p:nvPr/>
        </p:nvSpPr>
        <p:spPr>
          <a:xfrm>
            <a:off x="14813335" y="9085817"/>
            <a:ext cx="1793324" cy="2291364"/>
          </a:xfrm>
          <a:prstGeom prst="rect">
            <a:avLst/>
          </a:prstGeom>
          <a:solidFill>
            <a:srgbClr val="FFFFFF"/>
          </a:solidFill>
          <a:ln w="25400">
            <a:solidFill>
              <a:srgbClr val="000000"/>
            </a:solidFill>
            <a:miter lim="400000"/>
          </a:ln>
        </p:spPr>
        <p:txBody>
          <a:bodyPr lIns="190500" tIns="190500" rIns="190500" bIns="190500" anchor="ctr">
            <a:normAutofit/>
          </a:bodyPr>
          <a:lstStyle/>
          <a:p>
            <a:endParaRPr/>
          </a:p>
        </p:txBody>
      </p:sp>
      <p:sp>
        <p:nvSpPr>
          <p:cNvPr id="171" name="Gruppieren"/>
          <p:cNvSpPr/>
          <p:nvPr/>
        </p:nvSpPr>
        <p:spPr>
          <a:xfrm>
            <a:off x="17396467" y="9085817"/>
            <a:ext cx="1793325" cy="2291364"/>
          </a:xfrm>
          <a:prstGeom prst="rect">
            <a:avLst/>
          </a:prstGeom>
          <a:solidFill>
            <a:srgbClr val="FFFFFF"/>
          </a:solidFill>
          <a:ln w="25400">
            <a:solidFill>
              <a:srgbClr val="000000"/>
            </a:solidFill>
            <a:miter lim="400000"/>
          </a:ln>
        </p:spPr>
        <p:txBody>
          <a:bodyPr lIns="190500" tIns="190500" rIns="190500" bIns="190500" anchor="ctr">
            <a:normAutofit/>
          </a:bodyPr>
          <a:lstStyle/>
          <a:p>
            <a:endParaRPr/>
          </a:p>
        </p:txBody>
      </p:sp>
      <p:sp>
        <p:nvSpPr>
          <p:cNvPr id="172" name="Gruppieren"/>
          <p:cNvSpPr/>
          <p:nvPr/>
        </p:nvSpPr>
        <p:spPr>
          <a:xfrm>
            <a:off x="20169244" y="9085817"/>
            <a:ext cx="1793324" cy="2291364"/>
          </a:xfrm>
          <a:prstGeom prst="rect">
            <a:avLst/>
          </a:prstGeom>
          <a:solidFill>
            <a:srgbClr val="FFFFFF"/>
          </a:solidFill>
          <a:ln w="25400">
            <a:solidFill>
              <a:srgbClr val="000000"/>
            </a:solidFill>
            <a:miter lim="400000"/>
          </a:ln>
        </p:spPr>
        <p:txBody>
          <a:bodyPr lIns="190500" tIns="190500" rIns="190500" bIns="190500" anchor="ctr">
            <a:normAutofit/>
          </a:bodyPr>
          <a:lstStyle/>
          <a:p>
            <a:endParaRPr/>
          </a:p>
        </p:txBody>
      </p:sp>
      <p:sp>
        <p:nvSpPr>
          <p:cNvPr id="173" name="Wie hast du gezählt?"/>
          <p:cNvSpPr txBox="1"/>
          <p:nvPr/>
        </p:nvSpPr>
        <p:spPr>
          <a:xfrm>
            <a:off x="362936" y="2367643"/>
            <a:ext cx="7029350" cy="1143001"/>
          </a:xfrm>
          <a:prstGeom prst="rect">
            <a:avLst/>
          </a:prstGeom>
          <a:solidFill>
            <a:srgbClr val="044D84"/>
          </a:solidFill>
          <a:ln w="114300">
            <a:solidFill>
              <a:srgbClr val="FFFFFF"/>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normAutofit/>
          </a:bodyPr>
          <a:lstStyle>
            <a:lvl1pPr defTabSz="693419">
              <a:lnSpc>
                <a:spcPct val="100000"/>
              </a:lnSpc>
              <a:spcBef>
                <a:spcPts val="0"/>
              </a:spcBef>
              <a:defRPr sz="5040">
                <a:solidFill>
                  <a:srgbClr val="FFFFFF"/>
                </a:solidFill>
              </a:defRPr>
            </a:lvl1pPr>
          </a:lstStyle>
          <a:p>
            <a:r>
              <a:t>Wie hast du gezählt?</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Du brauchst:"/>
          <p:cNvSpPr txBox="1"/>
          <p:nvPr/>
        </p:nvSpPr>
        <p:spPr>
          <a:xfrm>
            <a:off x="245123" y="2411735"/>
            <a:ext cx="3798044" cy="1079501"/>
          </a:xfrm>
          <a:prstGeom prst="rect">
            <a:avLst/>
          </a:prstGeom>
          <a:solidFill>
            <a:srgbClr val="FFFFFF"/>
          </a:solidFill>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0" tIns="190500" rIns="190500" bIns="190500" anchor="ctr">
            <a:normAutofit/>
          </a:bodyPr>
          <a:lstStyle>
            <a:lvl1pPr>
              <a:defRPr sz="4000"/>
            </a:lvl1pPr>
          </a:lstStyle>
          <a:p>
            <a:r>
              <a:t>Du brauchst: </a:t>
            </a:r>
          </a:p>
        </p:txBody>
      </p:sp>
      <p:sp>
        <p:nvSpPr>
          <p:cNvPr id="178" name="Zahlen darstellen"/>
          <p:cNvSpPr txBox="1">
            <a:spLocks noGrp="1"/>
          </p:cNvSpPr>
          <p:nvPr>
            <p:ph type="ctrTitle"/>
          </p:nvPr>
        </p:nvSpPr>
        <p:spPr>
          <a:xfrm>
            <a:off x="5712733" y="156088"/>
            <a:ext cx="18378062" cy="1798638"/>
          </a:xfrm>
          <a:prstGeom prst="rect">
            <a:avLst/>
          </a:prstGeom>
          <a:solidFill>
            <a:srgbClr val="FFFFFF"/>
          </a:solidFill>
        </p:spPr>
        <p:txBody>
          <a:bodyPr lIns="190500" tIns="190500" rIns="190500" bIns="190500" anchor="ctr"/>
          <a:lstStyle>
            <a:lvl1pPr algn="l">
              <a:lnSpc>
                <a:spcPct val="90000"/>
              </a:lnSpc>
              <a:spcBef>
                <a:spcPts val="4500"/>
              </a:spcBef>
              <a:defRPr sz="6000" spc="0">
                <a:solidFill>
                  <a:srgbClr val="000000"/>
                </a:solidFill>
              </a:defRPr>
            </a:lvl1pPr>
          </a:lstStyle>
          <a:p>
            <a:r>
              <a:t>Zahlen darstellen</a:t>
            </a:r>
          </a:p>
        </p:txBody>
      </p:sp>
      <p:sp>
        <p:nvSpPr>
          <p:cNvPr id="179" name="das Arbeitsblatt „Zahlen unter der Lupe“"/>
          <p:cNvSpPr txBox="1"/>
          <p:nvPr/>
        </p:nvSpPr>
        <p:spPr>
          <a:xfrm>
            <a:off x="379351" y="11722115"/>
            <a:ext cx="16374374" cy="14318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0" tIns="190500" rIns="190500" bIns="190500" anchor="ctr">
            <a:normAutofit/>
          </a:bodyPr>
          <a:lstStyle/>
          <a:p>
            <a:r>
              <a:t>das Arbeitsblatt „Zahlen unter der Lupe“ </a:t>
            </a:r>
          </a:p>
        </p:txBody>
      </p:sp>
      <p:sp>
        <p:nvSpPr>
          <p:cNvPr id="180" name="einen Bleistift"/>
          <p:cNvSpPr txBox="1"/>
          <p:nvPr/>
        </p:nvSpPr>
        <p:spPr>
          <a:xfrm>
            <a:off x="17484667" y="11722115"/>
            <a:ext cx="6220579" cy="14318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0" tIns="190500" rIns="190500" bIns="190500" anchor="ctr">
            <a:normAutofit/>
          </a:bodyPr>
          <a:lstStyle/>
          <a:p>
            <a:r>
              <a:t> einen Bleistift</a:t>
            </a:r>
          </a:p>
        </p:txBody>
      </p:sp>
      <p:sp>
        <p:nvSpPr>
          <p:cNvPr id="181" name="Stift"/>
          <p:cNvSpPr/>
          <p:nvPr/>
        </p:nvSpPr>
        <p:spPr>
          <a:xfrm rot="10238580">
            <a:off x="20198123" y="4748183"/>
            <a:ext cx="602585" cy="6311840"/>
          </a:xfrm>
          <a:custGeom>
            <a:avLst/>
            <a:gdLst/>
            <a:ahLst/>
            <a:cxnLst>
              <a:cxn ang="0">
                <a:pos x="wd2" y="hd2"/>
              </a:cxn>
              <a:cxn ang="5400000">
                <a:pos x="wd2" y="hd2"/>
              </a:cxn>
              <a:cxn ang="10800000">
                <a:pos x="wd2" y="hd2"/>
              </a:cxn>
              <a:cxn ang="16200000">
                <a:pos x="wd2" y="hd2"/>
              </a:cxn>
            </a:cxnLst>
            <a:rect l="0" t="0" r="r" b="b"/>
            <a:pathLst>
              <a:path w="21600" h="21600" extrusionOk="0">
                <a:moveTo>
                  <a:pt x="5320" y="0"/>
                </a:moveTo>
                <a:cubicBezTo>
                  <a:pt x="2381" y="0"/>
                  <a:pt x="0" y="227"/>
                  <a:pt x="0" y="508"/>
                </a:cubicBezTo>
                <a:lnTo>
                  <a:pt x="0" y="1391"/>
                </a:lnTo>
                <a:lnTo>
                  <a:pt x="21600" y="1391"/>
                </a:lnTo>
                <a:lnTo>
                  <a:pt x="21600" y="508"/>
                </a:lnTo>
                <a:cubicBezTo>
                  <a:pt x="21600" y="227"/>
                  <a:pt x="19201" y="0"/>
                  <a:pt x="16262" y="0"/>
                </a:cubicBezTo>
                <a:lnTo>
                  <a:pt x="5320" y="0"/>
                </a:lnTo>
                <a:close/>
                <a:moveTo>
                  <a:pt x="0" y="1715"/>
                </a:moveTo>
                <a:lnTo>
                  <a:pt x="0" y="4104"/>
                </a:lnTo>
                <a:lnTo>
                  <a:pt x="21600" y="4104"/>
                </a:lnTo>
                <a:lnTo>
                  <a:pt x="21600" y="1715"/>
                </a:lnTo>
                <a:lnTo>
                  <a:pt x="0" y="1715"/>
                </a:lnTo>
                <a:close/>
                <a:moveTo>
                  <a:pt x="0" y="4428"/>
                </a:moveTo>
                <a:lnTo>
                  <a:pt x="0" y="16997"/>
                </a:lnTo>
                <a:cubicBezTo>
                  <a:pt x="715" y="16978"/>
                  <a:pt x="1487" y="16968"/>
                  <a:pt x="2298" y="16968"/>
                </a:cubicBezTo>
                <a:cubicBezTo>
                  <a:pt x="3854" y="16968"/>
                  <a:pt x="5364" y="17008"/>
                  <a:pt x="6558" y="17079"/>
                </a:cubicBezTo>
                <a:cubicBezTo>
                  <a:pt x="7751" y="17008"/>
                  <a:pt x="9243" y="16968"/>
                  <a:pt x="10800" y="16968"/>
                </a:cubicBezTo>
                <a:cubicBezTo>
                  <a:pt x="12357" y="16968"/>
                  <a:pt x="13849" y="17008"/>
                  <a:pt x="15042" y="17079"/>
                </a:cubicBezTo>
                <a:cubicBezTo>
                  <a:pt x="16235" y="17008"/>
                  <a:pt x="17746" y="16968"/>
                  <a:pt x="19302" y="16968"/>
                </a:cubicBezTo>
                <a:cubicBezTo>
                  <a:pt x="20113" y="16968"/>
                  <a:pt x="20884" y="16978"/>
                  <a:pt x="21600" y="16997"/>
                </a:cubicBezTo>
                <a:lnTo>
                  <a:pt x="21600" y="4428"/>
                </a:lnTo>
                <a:lnTo>
                  <a:pt x="0" y="4428"/>
                </a:lnTo>
                <a:close/>
                <a:moveTo>
                  <a:pt x="2298" y="17292"/>
                </a:moveTo>
                <a:cubicBezTo>
                  <a:pt x="1561" y="17292"/>
                  <a:pt x="907" y="17305"/>
                  <a:pt x="371" y="17327"/>
                </a:cubicBezTo>
                <a:lnTo>
                  <a:pt x="5409" y="19388"/>
                </a:lnTo>
                <a:lnTo>
                  <a:pt x="6116" y="19678"/>
                </a:lnTo>
                <a:lnTo>
                  <a:pt x="15484" y="19678"/>
                </a:lnTo>
                <a:lnTo>
                  <a:pt x="16191" y="19388"/>
                </a:lnTo>
                <a:lnTo>
                  <a:pt x="21229" y="17327"/>
                </a:lnTo>
                <a:cubicBezTo>
                  <a:pt x="20693" y="17305"/>
                  <a:pt x="20038" y="17292"/>
                  <a:pt x="19302" y="17292"/>
                </a:cubicBezTo>
                <a:cubicBezTo>
                  <a:pt x="18082" y="17292"/>
                  <a:pt x="16931" y="17331"/>
                  <a:pt x="16297" y="17396"/>
                </a:cubicBezTo>
                <a:lnTo>
                  <a:pt x="15042" y="17525"/>
                </a:lnTo>
                <a:lnTo>
                  <a:pt x="13805" y="17396"/>
                </a:lnTo>
                <a:cubicBezTo>
                  <a:pt x="13170" y="17331"/>
                  <a:pt x="12020" y="17292"/>
                  <a:pt x="10800" y="17292"/>
                </a:cubicBezTo>
                <a:cubicBezTo>
                  <a:pt x="9581" y="17292"/>
                  <a:pt x="8429" y="17331"/>
                  <a:pt x="7795" y="17396"/>
                </a:cubicBezTo>
                <a:lnTo>
                  <a:pt x="6558" y="17525"/>
                </a:lnTo>
                <a:lnTo>
                  <a:pt x="5303" y="17396"/>
                </a:lnTo>
                <a:cubicBezTo>
                  <a:pt x="4668" y="17331"/>
                  <a:pt x="3517" y="17292"/>
                  <a:pt x="2298" y="17292"/>
                </a:cubicBezTo>
                <a:close/>
                <a:moveTo>
                  <a:pt x="6894" y="20002"/>
                </a:moveTo>
                <a:lnTo>
                  <a:pt x="10800" y="21600"/>
                </a:lnTo>
                <a:lnTo>
                  <a:pt x="14706" y="20002"/>
                </a:lnTo>
                <a:lnTo>
                  <a:pt x="6894" y="20002"/>
                </a:lnTo>
                <a:close/>
              </a:path>
            </a:pathLst>
          </a:custGeom>
          <a:solidFill>
            <a:srgbClr val="000000"/>
          </a:solidFill>
          <a:ln w="12700">
            <a:miter lim="400000"/>
          </a:ln>
        </p:spPr>
        <p:txBody>
          <a:bodyPr lIns="190500" tIns="190500" rIns="190500" bIns="190500" anchor="ctr">
            <a:normAutofit/>
          </a:bodyPr>
          <a:lstStyle/>
          <a:p>
            <a:pPr algn="ctr" defTabSz="825500">
              <a:lnSpc>
                <a:spcPct val="100000"/>
              </a:lnSpc>
              <a:spcBef>
                <a:spcPts val="0"/>
              </a:spcBef>
              <a:defRPr>
                <a:solidFill>
                  <a:srgbClr val="FFFFFF"/>
                </a:solidFill>
              </a:defRPr>
            </a:pPr>
            <a:endParaRPr/>
          </a:p>
        </p:txBody>
      </p:sp>
      <p:pic>
        <p:nvPicPr>
          <p:cNvPr id="182" name="Bildschirmfoto 2021-01-12 um 11.31.22.png" descr="Bildschirmfoto 2021-01-12 um 11.31.22.png"/>
          <p:cNvPicPr>
            <a:picLocks noChangeAspect="1"/>
          </p:cNvPicPr>
          <p:nvPr/>
        </p:nvPicPr>
        <p:blipFill>
          <a:blip r:embed="rId3"/>
          <a:stretch>
            <a:fillRect/>
          </a:stretch>
        </p:blipFill>
        <p:spPr>
          <a:xfrm>
            <a:off x="2671968" y="3757432"/>
            <a:ext cx="10875504" cy="7698487"/>
          </a:xfrm>
          <a:prstGeom prst="rect">
            <a:avLst/>
          </a:prstGeom>
          <a:ln w="12700">
            <a:miter lim="400000"/>
          </a:ln>
        </p:spPr>
      </p:pic>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 name="Zahlen darstellen"/>
          <p:cNvSpPr txBox="1">
            <a:spLocks noGrp="1"/>
          </p:cNvSpPr>
          <p:nvPr>
            <p:ph type="ctrTitle"/>
          </p:nvPr>
        </p:nvSpPr>
        <p:spPr>
          <a:xfrm>
            <a:off x="5712733" y="156088"/>
            <a:ext cx="18378062" cy="1798638"/>
          </a:xfrm>
          <a:prstGeom prst="rect">
            <a:avLst/>
          </a:prstGeom>
          <a:solidFill>
            <a:srgbClr val="FFFFFF"/>
          </a:solidFill>
        </p:spPr>
        <p:txBody>
          <a:bodyPr lIns="190500" tIns="190500" rIns="190500" bIns="190500" anchor="ctr"/>
          <a:lstStyle>
            <a:lvl1pPr algn="l">
              <a:lnSpc>
                <a:spcPct val="90000"/>
              </a:lnSpc>
              <a:spcBef>
                <a:spcPts val="4500"/>
              </a:spcBef>
              <a:defRPr sz="6000" spc="0">
                <a:solidFill>
                  <a:srgbClr val="000000"/>
                </a:solidFill>
              </a:defRPr>
            </a:lvl1pPr>
          </a:lstStyle>
          <a:p>
            <a:r>
              <a:t>Zahlen darstellen</a:t>
            </a:r>
          </a:p>
        </p:txBody>
      </p:sp>
      <p:sp>
        <p:nvSpPr>
          <p:cNvPr id="187" name="Aufgabe: Wir nehmen die Zahl 54 unter die Lupe."/>
          <p:cNvSpPr txBox="1"/>
          <p:nvPr/>
        </p:nvSpPr>
        <p:spPr>
          <a:xfrm>
            <a:off x="362936" y="2367643"/>
            <a:ext cx="15908510" cy="1143001"/>
          </a:xfrm>
          <a:prstGeom prst="rect">
            <a:avLst/>
          </a:prstGeom>
          <a:solidFill>
            <a:srgbClr val="1E6100"/>
          </a:solidFill>
          <a:ln w="114300">
            <a:solidFill>
              <a:srgbClr val="FFFFFF"/>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normAutofit/>
          </a:bodyPr>
          <a:lstStyle>
            <a:lvl1pPr algn="ctr" defTabSz="693419">
              <a:lnSpc>
                <a:spcPct val="100000"/>
              </a:lnSpc>
              <a:spcBef>
                <a:spcPts val="0"/>
              </a:spcBef>
              <a:defRPr sz="5040">
                <a:solidFill>
                  <a:srgbClr val="FFFFFF"/>
                </a:solidFill>
              </a:defRPr>
            </a:lvl1pPr>
          </a:lstStyle>
          <a:p>
            <a:r>
              <a:t>Aufgabe: Wir nehmen die Zahl 54 unter die Lupe.</a:t>
            </a:r>
          </a:p>
        </p:txBody>
      </p:sp>
      <p:pic>
        <p:nvPicPr>
          <p:cNvPr id="188" name="Bildschirmfoto 2021-01-12 um 11.31.22.png" descr="Bildschirmfoto 2021-01-12 um 11.31.22.png"/>
          <p:cNvPicPr>
            <a:picLocks noChangeAspect="1"/>
          </p:cNvPicPr>
          <p:nvPr/>
        </p:nvPicPr>
        <p:blipFill>
          <a:blip r:embed="rId3"/>
          <a:stretch>
            <a:fillRect/>
          </a:stretch>
        </p:blipFill>
        <p:spPr>
          <a:xfrm>
            <a:off x="4866907" y="3561389"/>
            <a:ext cx="13411953" cy="9493974"/>
          </a:xfrm>
          <a:prstGeom prst="rect">
            <a:avLst/>
          </a:prstGeom>
          <a:ln w="12700">
            <a:miter lim="400000"/>
          </a:ln>
        </p:spPr>
      </p:pic>
    </p:spTree>
  </p:cSld>
  <p:clrMapOvr>
    <a:masterClrMapping/>
  </p:clrMapOvr>
  <p:transition spd="med"/>
</p:sld>
</file>

<file path=ppt/theme/theme1.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OpenSans-Bold"/>
        <a:ea typeface="OpenSans-Bold"/>
        <a:cs typeface="OpenSans-Bold"/>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0" cap="flat">
          <a:solidFill>
            <a:srgbClr val="FFFFFF"/>
          </a:solidFill>
          <a:prstDash val="solid"/>
          <a:miter lim="400000"/>
        </a:ln>
        <a:effectLst/>
        <a:sp3d/>
      </a:spPr>
      <a:bodyPr rot="0" spcFirstLastPara="1" vertOverflow="overflow" horzOverflow="overflow" vert="horz" wrap="square" lIns="190500" tIns="190500" rIns="190500" bIns="190500" numCol="1" spcCol="38100" rtlCol="0" anchor="ctr">
        <a:normAutofit/>
      </a:bodyPr>
      <a:lstStyle>
        <a:defPPr marL="0" marR="0" indent="0" algn="l" defTabSz="2438339" rtl="0" fontAlgn="auto" latinLnBrk="0" hangingPunct="0">
          <a:lnSpc>
            <a:spcPct val="90000"/>
          </a:lnSpc>
          <a:spcBef>
            <a:spcPts val="4500"/>
          </a:spcBef>
          <a:spcAft>
            <a:spcPts val="0"/>
          </a:spcAft>
          <a:buClrTx/>
          <a:buSzTx/>
          <a:buFontTx/>
          <a:buNone/>
          <a:tabLst/>
          <a:defRPr kumimoji="0" sz="6000" b="1" i="0" u="none" strike="noStrike" cap="none" spc="0" normalizeH="0" baseline="0">
            <a:ln>
              <a:noFill/>
            </a:ln>
            <a:solidFill>
              <a:srgbClr val="000000"/>
            </a:solidFill>
            <a:effectLst/>
            <a:uFillTx/>
            <a:latin typeface="+mj-lt"/>
            <a:ea typeface="+mj-ea"/>
            <a:cs typeface="+mj-cs"/>
            <a:sym typeface="OpenSans-Bol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7" tIns="71437" rIns="71437" bIns="71437" numCol="1" spcCol="38100" rtlCol="0" anchor="ctr">
        <a:spAutoFit/>
      </a:bodyPr>
      <a:lstStyle>
        <a:defPPr marL="0" marR="0" indent="0" algn="l" defTabSz="2438339" rtl="0" fontAlgn="auto" latinLnBrk="0" hangingPunct="0">
          <a:lnSpc>
            <a:spcPct val="90000"/>
          </a:lnSpc>
          <a:spcBef>
            <a:spcPts val="4500"/>
          </a:spcBef>
          <a:spcAft>
            <a:spcPts val="0"/>
          </a:spcAft>
          <a:buClrTx/>
          <a:buSzTx/>
          <a:buFontTx/>
          <a:buNone/>
          <a:tabLst/>
          <a:defRPr kumimoji="0" sz="6000" b="1" i="0" u="none" strike="noStrike" cap="none" spc="0" normalizeH="0" baseline="0">
            <a:ln>
              <a:noFill/>
            </a:ln>
            <a:solidFill>
              <a:srgbClr val="000000"/>
            </a:solidFill>
            <a:effectLst/>
            <a:uFillTx/>
            <a:latin typeface="+mj-lt"/>
            <a:ea typeface="+mj-ea"/>
            <a:cs typeface="+mj-cs"/>
            <a:sym typeface="OpenSans-Bol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OpenSans-Bold"/>
        <a:ea typeface="OpenSans-Bold"/>
        <a:cs typeface="OpenSans-Bold"/>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0" cap="flat">
          <a:solidFill>
            <a:srgbClr val="FFFFFF"/>
          </a:solidFill>
          <a:prstDash val="solid"/>
          <a:miter lim="400000"/>
        </a:ln>
        <a:effectLst/>
        <a:sp3d/>
      </a:spPr>
      <a:bodyPr rot="0" spcFirstLastPara="1" vertOverflow="overflow" horzOverflow="overflow" vert="horz" wrap="square" lIns="190500" tIns="190500" rIns="190500" bIns="190500" numCol="1" spcCol="38100" rtlCol="0" anchor="ctr">
        <a:normAutofit/>
      </a:bodyPr>
      <a:lstStyle>
        <a:defPPr marL="0" marR="0" indent="0" algn="l" defTabSz="2438339" rtl="0" fontAlgn="auto" latinLnBrk="0" hangingPunct="0">
          <a:lnSpc>
            <a:spcPct val="90000"/>
          </a:lnSpc>
          <a:spcBef>
            <a:spcPts val="4500"/>
          </a:spcBef>
          <a:spcAft>
            <a:spcPts val="0"/>
          </a:spcAft>
          <a:buClrTx/>
          <a:buSzTx/>
          <a:buFontTx/>
          <a:buNone/>
          <a:tabLst/>
          <a:defRPr kumimoji="0" sz="6000" b="1" i="0" u="none" strike="noStrike" cap="none" spc="0" normalizeH="0" baseline="0">
            <a:ln>
              <a:noFill/>
            </a:ln>
            <a:solidFill>
              <a:srgbClr val="000000"/>
            </a:solidFill>
            <a:effectLst/>
            <a:uFillTx/>
            <a:latin typeface="+mj-lt"/>
            <a:ea typeface="+mj-ea"/>
            <a:cs typeface="+mj-cs"/>
            <a:sym typeface="OpenSans-Bol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7" tIns="71437" rIns="71437" bIns="71437" numCol="1" spcCol="38100" rtlCol="0" anchor="ctr">
        <a:spAutoFit/>
      </a:bodyPr>
      <a:lstStyle>
        <a:defPPr marL="0" marR="0" indent="0" algn="l" defTabSz="2438339" rtl="0" fontAlgn="auto" latinLnBrk="0" hangingPunct="0">
          <a:lnSpc>
            <a:spcPct val="90000"/>
          </a:lnSpc>
          <a:spcBef>
            <a:spcPts val="4500"/>
          </a:spcBef>
          <a:spcAft>
            <a:spcPts val="0"/>
          </a:spcAft>
          <a:buClrTx/>
          <a:buSzTx/>
          <a:buFontTx/>
          <a:buNone/>
          <a:tabLst/>
          <a:defRPr kumimoji="0" sz="6000" b="1" i="0" u="none" strike="noStrike" cap="none" spc="0" normalizeH="0" baseline="0">
            <a:ln>
              <a:noFill/>
            </a:ln>
            <a:solidFill>
              <a:srgbClr val="000000"/>
            </a:solidFill>
            <a:effectLst/>
            <a:uFillTx/>
            <a:latin typeface="+mj-lt"/>
            <a:ea typeface="+mj-ea"/>
            <a:cs typeface="+mj-cs"/>
            <a:sym typeface="OpenSans-Bol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1657</Words>
  <Application>Microsoft Macintosh PowerPoint</Application>
  <PresentationFormat>Benutzerdefiniert</PresentationFormat>
  <Paragraphs>250</Paragraphs>
  <Slides>27</Slides>
  <Notes>26</Notes>
  <HiddenSlides>0</HiddenSlides>
  <MMClips>0</MMClips>
  <ScaleCrop>false</ScaleCrop>
  <HeadingPairs>
    <vt:vector size="6" baseType="variant">
      <vt:variant>
        <vt:lpstr>Verwendete Schriftarten</vt:lpstr>
      </vt:variant>
      <vt:variant>
        <vt:i4>8</vt:i4>
      </vt:variant>
      <vt:variant>
        <vt:lpstr>Design</vt:lpstr>
      </vt:variant>
      <vt:variant>
        <vt:i4>1</vt:i4>
      </vt:variant>
      <vt:variant>
        <vt:lpstr>Folientitel</vt:lpstr>
      </vt:variant>
      <vt:variant>
        <vt:i4>27</vt:i4>
      </vt:variant>
    </vt:vector>
  </HeadingPairs>
  <TitlesOfParts>
    <vt:vector size="36" baseType="lpstr">
      <vt:lpstr>Helvetica Neue</vt:lpstr>
      <vt:lpstr>Open Sans</vt:lpstr>
      <vt:lpstr>OpenSans-Bold</vt:lpstr>
      <vt:lpstr>OpenSans-BoldItalic</vt:lpstr>
      <vt:lpstr>OpenSans-Italic</vt:lpstr>
      <vt:lpstr>OpenSans-Regular</vt:lpstr>
      <vt:lpstr>Roboto Medium</vt:lpstr>
      <vt:lpstr>Times Roman</vt:lpstr>
      <vt:lpstr>21_BasicWhite</vt:lpstr>
      <vt:lpstr>PowerPoint-Präsentation</vt:lpstr>
      <vt:lpstr>Übersicht</vt:lpstr>
      <vt:lpstr>Zählen</vt:lpstr>
      <vt:lpstr>Zählen</vt:lpstr>
      <vt:lpstr>Zählen</vt:lpstr>
      <vt:lpstr>Zählen</vt:lpstr>
      <vt:lpstr>Zählen</vt:lpstr>
      <vt:lpstr>Zahlen darstellen</vt:lpstr>
      <vt:lpstr>Zahlen darstellen</vt:lpstr>
      <vt:lpstr>Zahlen darstellen</vt:lpstr>
      <vt:lpstr>Zahlen darstellen</vt:lpstr>
      <vt:lpstr>Hundertertafel</vt:lpstr>
      <vt:lpstr>Hundertertafel</vt:lpstr>
      <vt:lpstr>Hundertertafel</vt:lpstr>
      <vt:lpstr>Hundertertafel</vt:lpstr>
      <vt:lpstr>Hundertertafel</vt:lpstr>
      <vt:lpstr>Zahlen ordnen</vt:lpstr>
      <vt:lpstr>Zahlen ordnen</vt:lpstr>
      <vt:lpstr>Zahlen ordnen</vt:lpstr>
      <vt:lpstr>Zahlen ordnen</vt:lpstr>
      <vt:lpstr>Bündeln</vt:lpstr>
      <vt:lpstr>Bündeln</vt:lpstr>
      <vt:lpstr>Bündeln</vt:lpstr>
      <vt:lpstr>Addition</vt:lpstr>
      <vt:lpstr>Addition</vt:lpstr>
      <vt:lpstr>Addition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cp:lastModifiedBy>Julia Westerhaus</cp:lastModifiedBy>
  <cp:revision>1</cp:revision>
  <dcterms:modified xsi:type="dcterms:W3CDTF">2021-01-17T13:50:29Z</dcterms:modified>
</cp:coreProperties>
</file>