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1pPr>
    <a:lvl2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2pPr>
    <a:lvl3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3pPr>
    <a:lvl4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4pPr>
    <a:lvl5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5pPr>
    <a:lvl6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6pPr>
    <a:lvl7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7pPr>
    <a:lvl8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8pPr>
    <a:lvl9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65127"/>
  </p:normalViewPr>
  <p:slideViewPr>
    <p:cSldViewPr snapToGrid="0" snapToObjects="1">
      <p:cViewPr varScale="1">
        <p:scale>
          <a:sx n="51" d="100"/>
          <a:sy n="51" d="100"/>
        </p:scale>
        <p:origin x="16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kas.dzlm.de/pikasfiles/uploads/upload/Material/lernen-auf-distanz/lad-stellenwerttafel-thze-zum-ausschneiden.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kas.dzlm.de/pikasfiles/uploads/upload/Material/lernen-auf-distanz/lad-hunderterfeld-zum-ausschneiden.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kas.dzlm.de/node/64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kas.dzlm.de/pikasfiles/uploads/upload/Material/lernen-auf-distanz/lad-schaetzkartei.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kas.dzlm.de/pikasfiles/uploads/upload/Material/lernen-auf-distanz/lad-dienes-material-zum-ausschneide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381000" y="685800"/>
            <a:ext cx="6096000" cy="3429000"/>
          </a:xfrm>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p>
            <a:r>
              <a:t>Die Übersicht zeigt Ihnen die verschiedenen Themen, für die im weiteren Verlauf der Präsentation Kurzaktivitäten angeboten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 name="Shape 1851"/>
          <p:cNvSpPr>
            <a:spLocks noGrp="1" noRot="1" noChangeAspect="1"/>
          </p:cNvSpPr>
          <p:nvPr>
            <p:ph type="sldImg"/>
          </p:nvPr>
        </p:nvSpPr>
        <p:spPr>
          <a:prstGeom prst="rect">
            <a:avLst/>
          </a:prstGeom>
        </p:spPr>
        <p:txBody>
          <a:bodyPr/>
          <a:lstStyle/>
          <a:p>
            <a:endParaRPr/>
          </a:p>
        </p:txBody>
      </p:sp>
      <p:sp>
        <p:nvSpPr>
          <p:cNvPr id="1852" name="Shape 1852"/>
          <p:cNvSpPr>
            <a:spLocks noGrp="1"/>
          </p:cNvSpPr>
          <p:nvPr>
            <p:ph type="body" sz="quarter" idx="1"/>
          </p:nvPr>
        </p:nvSpPr>
        <p:spPr>
          <a:prstGeom prst="rect">
            <a:avLst/>
          </a:prstGeom>
        </p:spPr>
        <p:txBody>
          <a:bodyPr/>
          <a:lstStyle/>
          <a:p>
            <a:r>
              <a:t>Das sagt die Lehrperson:</a:t>
            </a:r>
          </a:p>
          <a:p>
            <a:r>
              <a:t>Hole bitte deine Stellenwerttafel, einen Bleistift, deine Plättchen und dein Matheheft. Wenn du alles vor dir auf dem Tisch liegen hast, setze dich vor die Kamera und zeige „Daumen hoch“.</a:t>
            </a:r>
          </a:p>
          <a:p>
            <a:endParaRPr/>
          </a:p>
          <a:p>
            <a:pPr>
              <a:defRPr i="1"/>
            </a:pPr>
            <a:r>
              <a:t>Die Stellenwerttafel finden Sie hier:</a:t>
            </a:r>
          </a:p>
          <a:p>
            <a:pPr>
              <a:defRPr i="1"/>
            </a:pPr>
            <a:r>
              <a:rPr u="sng">
                <a:hlinkClick r:id="rId3"/>
              </a:rPr>
              <a:t>https://pikas.dzlm.de/pikasfiles/uploads/upload/Material/lernen-auf-distanz/lad-stellenwerttafel-thze-zum-ausschneiden.pdf</a:t>
            </a:r>
          </a:p>
          <a:p>
            <a:pPr>
              <a:defRPr i="1"/>
            </a:pPr>
            <a:endParaRPr u="sng">
              <a:hlinkClick r:id="rId3"/>
            </a:endParaRPr>
          </a:p>
          <a:p>
            <a:pPr>
              <a:defRPr i="1"/>
            </a:pPr>
            <a:r>
              <a:t>Die Plättchen finden Sie hier:</a:t>
            </a:r>
          </a:p>
          <a:p>
            <a:pPr>
              <a:defRPr i="1"/>
            </a:pPr>
            <a:r>
              <a:rPr u="sng">
                <a:hlinkClick r:id="rId4"/>
              </a:rPr>
              <a:t>https://pikas.dzlm.de/pikasfiles/uploads/upload/Material/lernen-auf-distanz/lad-hunderterfeld-zum-ausschneiden.pdf</a:t>
            </a:r>
            <a: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Shape 1857"/>
          <p:cNvSpPr>
            <a:spLocks noGrp="1" noRot="1" noChangeAspect="1"/>
          </p:cNvSpPr>
          <p:nvPr>
            <p:ph type="sldImg"/>
          </p:nvPr>
        </p:nvSpPr>
        <p:spPr>
          <a:prstGeom prst="rect">
            <a:avLst/>
          </a:prstGeom>
        </p:spPr>
        <p:txBody>
          <a:bodyPr/>
          <a:lstStyle/>
          <a:p>
            <a:endParaRPr/>
          </a:p>
        </p:txBody>
      </p:sp>
      <p:sp>
        <p:nvSpPr>
          <p:cNvPr id="1858" name="Shape 1858"/>
          <p:cNvSpPr>
            <a:spLocks noGrp="1"/>
          </p:cNvSpPr>
          <p:nvPr>
            <p:ph type="body" sz="quarter" idx="1"/>
          </p:nvPr>
        </p:nvSpPr>
        <p:spPr>
          <a:prstGeom prst="rect">
            <a:avLst/>
          </a:prstGeom>
        </p:spPr>
        <p:txBody>
          <a:bodyPr/>
          <a:lstStyle/>
          <a:p>
            <a:r>
              <a:t>Das sagt die Lehrperson:</a:t>
            </a:r>
          </a:p>
          <a:p>
            <a:r>
              <a:t>Lege die Zahl 412 mit Plättchen.</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 name="Shape 1871"/>
          <p:cNvSpPr>
            <a:spLocks noGrp="1" noRot="1" noChangeAspect="1"/>
          </p:cNvSpPr>
          <p:nvPr>
            <p:ph type="sldImg"/>
          </p:nvPr>
        </p:nvSpPr>
        <p:spPr>
          <a:prstGeom prst="rect">
            <a:avLst/>
          </a:prstGeom>
        </p:spPr>
        <p:txBody>
          <a:bodyPr/>
          <a:lstStyle/>
          <a:p>
            <a:endParaRPr/>
          </a:p>
        </p:txBody>
      </p:sp>
      <p:sp>
        <p:nvSpPr>
          <p:cNvPr id="1872" name="Shape 1872"/>
          <p:cNvSpPr>
            <a:spLocks noGrp="1"/>
          </p:cNvSpPr>
          <p:nvPr>
            <p:ph type="body" sz="quarter" idx="1"/>
          </p:nvPr>
        </p:nvSpPr>
        <p:spPr>
          <a:prstGeom prst="rect">
            <a:avLst/>
          </a:prstGeom>
        </p:spPr>
        <p:txBody>
          <a:bodyPr/>
          <a:lstStyle/>
          <a:p>
            <a:r>
              <a:t>Das sagt die Lehrperson:</a:t>
            </a:r>
          </a:p>
          <a:p>
            <a:r>
              <a:t>Ich füge nun ein Plättchen hinzu. Welche Zahlen könnten es sein? Denke dir nun auch solche Zahlenrätsel aus und schreibe sie in den Matheheft.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Shape 1889"/>
          <p:cNvSpPr>
            <a:spLocks noGrp="1" noRot="1" noChangeAspect="1"/>
          </p:cNvSpPr>
          <p:nvPr>
            <p:ph type="sldImg"/>
          </p:nvPr>
        </p:nvSpPr>
        <p:spPr>
          <a:xfrm>
            <a:off x="381000" y="685800"/>
            <a:ext cx="6096000" cy="3429000"/>
          </a:xfrm>
          <a:prstGeom prst="rect">
            <a:avLst/>
          </a:prstGeom>
        </p:spPr>
        <p:txBody>
          <a:bodyPr/>
          <a:lstStyle/>
          <a:p>
            <a:endParaRPr/>
          </a:p>
        </p:txBody>
      </p:sp>
      <p:sp>
        <p:nvSpPr>
          <p:cNvPr id="1890" name="Shape 1890"/>
          <p:cNvSpPr>
            <a:spLocks noGrp="1"/>
          </p:cNvSpPr>
          <p:nvPr>
            <p:ph type="body" sz="quarter" idx="1"/>
          </p:nvPr>
        </p:nvSpPr>
        <p:spPr>
          <a:prstGeom prst="rect">
            <a:avLst/>
          </a:prstGeom>
        </p:spPr>
        <p:txBody>
          <a:bodyPr/>
          <a:lstStyle/>
          <a:p>
            <a:r>
              <a:t>Das sagt die Lehrperson:</a:t>
            </a:r>
          </a:p>
          <a:p>
            <a:r>
              <a:t>Welche Zahl sollen wir legen? Nimm ein Kind dran. Sag mir genau, wie viele Plättchen ich an welche Stelle legen soll. Dann darfst du dein Zahlenrätsel nennen.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Shape 1900"/>
          <p:cNvSpPr>
            <a:spLocks noGrp="1" noRot="1" noChangeAspect="1"/>
          </p:cNvSpPr>
          <p:nvPr>
            <p:ph type="sldImg"/>
          </p:nvPr>
        </p:nvSpPr>
        <p:spPr>
          <a:xfrm>
            <a:off x="381000" y="685800"/>
            <a:ext cx="6096000" cy="3429000"/>
          </a:xfrm>
          <a:prstGeom prst="rect">
            <a:avLst/>
          </a:prstGeom>
        </p:spPr>
        <p:txBody>
          <a:bodyPr/>
          <a:lstStyle/>
          <a:p>
            <a:endParaRPr/>
          </a:p>
        </p:txBody>
      </p:sp>
      <p:sp>
        <p:nvSpPr>
          <p:cNvPr id="1901" name="Shape 1901"/>
          <p:cNvSpPr>
            <a:spLocks noGrp="1"/>
          </p:cNvSpPr>
          <p:nvPr>
            <p:ph type="body" sz="quarter" idx="1"/>
          </p:nvPr>
        </p:nvSpPr>
        <p:spPr>
          <a:prstGeom prst="rect">
            <a:avLst/>
          </a:prstGeom>
        </p:spPr>
        <p:txBody>
          <a:bodyPr/>
          <a:lstStyle/>
          <a:p>
            <a:r>
              <a:t>Das sagt die Lehrperson:</a:t>
            </a:r>
          </a:p>
          <a:p>
            <a:r>
              <a:t>Hole bitte dein Tausenderbuch, einen Bleistift und dein Matheheft. Wenn du alles vor dir auf dem Tisch liegen hast, setze dich vor die Kamera und zeige „Daumen hoch“.</a:t>
            </a:r>
          </a:p>
          <a:p>
            <a:endParaRP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Shape 1907"/>
          <p:cNvSpPr>
            <a:spLocks noGrp="1" noRot="1" noChangeAspect="1"/>
          </p:cNvSpPr>
          <p:nvPr>
            <p:ph type="sldImg"/>
          </p:nvPr>
        </p:nvSpPr>
        <p:spPr>
          <a:xfrm>
            <a:off x="381000" y="685800"/>
            <a:ext cx="6096000" cy="3429000"/>
          </a:xfrm>
          <a:prstGeom prst="rect">
            <a:avLst/>
          </a:prstGeom>
        </p:spPr>
        <p:txBody>
          <a:bodyPr/>
          <a:lstStyle/>
          <a:p>
            <a:endParaRPr/>
          </a:p>
        </p:txBody>
      </p:sp>
      <p:sp>
        <p:nvSpPr>
          <p:cNvPr id="1908" name="Shape 1908"/>
          <p:cNvSpPr>
            <a:spLocks noGrp="1"/>
          </p:cNvSpPr>
          <p:nvPr>
            <p:ph type="body" sz="quarter" idx="1"/>
          </p:nvPr>
        </p:nvSpPr>
        <p:spPr>
          <a:prstGeom prst="rect">
            <a:avLst/>
          </a:prstGeom>
        </p:spPr>
        <p:txBody>
          <a:bodyPr/>
          <a:lstStyle/>
          <a:p>
            <a:r>
              <a:t>Das sagt die Lehrperson:</a:t>
            </a:r>
          </a:p>
          <a:p>
            <a:r>
              <a:t>Was fällt dir auf? Schreibe deine Entdeckungen auf. </a:t>
            </a:r>
          </a:p>
          <a:p>
            <a:endParaRPr/>
          </a:p>
          <a:p>
            <a:pPr>
              <a:defRPr i="1"/>
            </a:pPr>
            <a:r>
              <a:t>Je nachdem inwiefern die Kinder gewohnt sind, Entdeckungen aufzuschreiben, können auch zunächst ein paar Entdeckungen gemeinsam besprochen werden. Zur Unterstützung können diese von der Lehrperson farbig markiert oder mit Pfeilen gekennzeichnet werden. </a:t>
            </a:r>
          </a:p>
          <a:p>
            <a:pPr>
              <a:defRPr i="1"/>
            </a:pPr>
            <a:r>
              <a:t>Je nachdem welche Seiten im Tausenderbuch besprochen werden sollen, könnte die Lehrperson die Aufgabe eingrenzen.</a:t>
            </a:r>
          </a:p>
          <a:p>
            <a:pPr>
              <a:defRPr>
                <a:solidFill>
                  <a:srgbClr val="942192"/>
                </a:solidFill>
              </a:defRP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 name="Shape 1914"/>
          <p:cNvSpPr>
            <a:spLocks noGrp="1" noRot="1" noChangeAspect="1"/>
          </p:cNvSpPr>
          <p:nvPr>
            <p:ph type="sldImg"/>
          </p:nvPr>
        </p:nvSpPr>
        <p:spPr>
          <a:xfrm>
            <a:off x="381000" y="685800"/>
            <a:ext cx="6096000" cy="3429000"/>
          </a:xfrm>
          <a:prstGeom prst="rect">
            <a:avLst/>
          </a:prstGeom>
        </p:spPr>
        <p:txBody>
          <a:bodyPr/>
          <a:lstStyle/>
          <a:p>
            <a:endParaRPr/>
          </a:p>
        </p:txBody>
      </p:sp>
      <p:sp>
        <p:nvSpPr>
          <p:cNvPr id="1915" name="Shape 1915"/>
          <p:cNvSpPr>
            <a:spLocks noGrp="1"/>
          </p:cNvSpPr>
          <p:nvPr>
            <p:ph type="body" sz="quarter" idx="1"/>
          </p:nvPr>
        </p:nvSpPr>
        <p:spPr>
          <a:prstGeom prst="rect">
            <a:avLst/>
          </a:prstGeom>
        </p:spPr>
        <p:txBody>
          <a:bodyPr/>
          <a:lstStyle/>
          <a:p>
            <a:r>
              <a:t>Das sagt die Lehrperson:</a:t>
            </a:r>
          </a:p>
          <a:p>
            <a:r>
              <a:t>Stelle deine Entdeckungen vor.</a:t>
            </a:r>
          </a:p>
          <a:p>
            <a:endParaRPr/>
          </a:p>
          <a:p>
            <a:pPr>
              <a:defRPr i="1"/>
            </a:pPr>
            <a:r>
              <a:t>Während ein Kind seine Entdeckungen vorstellt, kann die Lehrperson die Stelle, um die es geht, farbig markieren, damit die anderen Kinder der Erklärung besser folgen können. Die zuhörenden Kinder sollten angeregt werden die Stelle, um die es geht, mit dem Finger auf ihrem eigenen Tausenderbuch zu suchen.</a:t>
            </a:r>
          </a:p>
          <a:p>
            <a:pPr>
              <a:defRPr i="1"/>
            </a:pPr>
            <a:endParaRPr/>
          </a:p>
          <a:p>
            <a:pPr>
              <a:defRPr i="1"/>
            </a:pPr>
            <a:r>
              <a:t>Falls die Kinder Schwierigkeiten haben die richtigen Worte zu finden, kann ein Wortspeicher bei der Formulierung der Entdeckungen helfen.</a:t>
            </a:r>
          </a:p>
          <a:p>
            <a:pPr>
              <a:defRPr i="1"/>
            </a:pPr>
            <a:endParaRPr/>
          </a:p>
          <a:p>
            <a:pPr>
              <a:defRPr i="1"/>
            </a:pPr>
            <a:r>
              <a:t>Einen Wortspeicher finden Sie hier:</a:t>
            </a:r>
          </a:p>
          <a:p>
            <a:r>
              <a:rPr u="sng">
                <a:hlinkClick r:id="rId3"/>
              </a:rPr>
              <a:t>https://pikas.dzlm.de/node/649</a:t>
            </a:r>
            <a:r>
              <a:t> </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 name="Shape 1923"/>
          <p:cNvSpPr>
            <a:spLocks noGrp="1" noRot="1" noChangeAspect="1"/>
          </p:cNvSpPr>
          <p:nvPr>
            <p:ph type="sldImg"/>
          </p:nvPr>
        </p:nvSpPr>
        <p:spPr>
          <a:prstGeom prst="rect">
            <a:avLst/>
          </a:prstGeom>
        </p:spPr>
        <p:txBody>
          <a:bodyPr/>
          <a:lstStyle/>
          <a:p>
            <a:endParaRPr/>
          </a:p>
        </p:txBody>
      </p:sp>
      <p:sp>
        <p:nvSpPr>
          <p:cNvPr id="1924" name="Shape 1924"/>
          <p:cNvSpPr>
            <a:spLocks noGrp="1"/>
          </p:cNvSpPr>
          <p:nvPr>
            <p:ph type="body" sz="quarter" idx="1"/>
          </p:nvPr>
        </p:nvSpPr>
        <p:spPr>
          <a:prstGeom prst="rect">
            <a:avLst/>
          </a:prstGeom>
        </p:spPr>
        <p:txBody>
          <a:bodyPr/>
          <a:lstStyle/>
          <a:p>
            <a:r>
              <a:t>Das sagt die Lehrperson:</a:t>
            </a:r>
          </a:p>
          <a:p>
            <a:r>
              <a:t>Hole bitte dein Matheheft und einen Bleistift. Wenn du alles vor dir auf dem Tisch liegen hast, setze dich vor die Kamera und zeige „Daumen hoch“.</a:t>
            </a:r>
          </a:p>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 name="Shape 1930"/>
          <p:cNvSpPr>
            <a:spLocks noGrp="1" noRot="1" noChangeAspect="1"/>
          </p:cNvSpPr>
          <p:nvPr>
            <p:ph type="sldImg"/>
          </p:nvPr>
        </p:nvSpPr>
        <p:spPr>
          <a:prstGeom prst="rect">
            <a:avLst/>
          </a:prstGeom>
        </p:spPr>
        <p:txBody>
          <a:bodyPr/>
          <a:lstStyle/>
          <a:p>
            <a:endParaRPr/>
          </a:p>
        </p:txBody>
      </p:sp>
      <p:sp>
        <p:nvSpPr>
          <p:cNvPr id="1931" name="Shape 1931"/>
          <p:cNvSpPr>
            <a:spLocks noGrp="1"/>
          </p:cNvSpPr>
          <p:nvPr>
            <p:ph type="body" sz="quarter" idx="1"/>
          </p:nvPr>
        </p:nvSpPr>
        <p:spPr>
          <a:prstGeom prst="rect">
            <a:avLst/>
          </a:prstGeom>
        </p:spPr>
        <p:txBody>
          <a:bodyPr/>
          <a:lstStyle/>
          <a:p>
            <a:r>
              <a:t>Das sagt die Lehrperson:</a:t>
            </a:r>
          </a:p>
          <a:p>
            <a:r>
              <a:t>Wie rechnest du die Aufgabe 613 + 236? Schreibe deinen Rechenweg genau auf.</a:t>
            </a: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 name="Shape 19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0" name="Shape 2000"/>
          <p:cNvSpPr>
            <a:spLocks noGrp="1"/>
          </p:cNvSpPr>
          <p:nvPr>
            <p:ph type="body" sz="quarter" idx="1"/>
          </p:nvPr>
        </p:nvSpPr>
        <p:spPr>
          <a:prstGeom prst="rect">
            <a:avLst/>
          </a:prstGeom>
        </p:spPr>
        <p:txBody>
          <a:bodyPr/>
          <a:lstStyle/>
          <a:p>
            <a:r>
              <a:t>Das sagt die Lehrperson:</a:t>
            </a:r>
          </a:p>
          <a:p>
            <a:r>
              <a:t>Vergleicht mit euren Rechenwegen. </a:t>
            </a:r>
          </a:p>
          <a:p>
            <a:endParaRPr/>
          </a:p>
          <a:p>
            <a:pPr>
              <a:defRPr i="1"/>
            </a:pPr>
            <a:r>
              <a:t>Alle Rechenwege sollten einmal gründlich besprochen werden. Anschließend könnten die Kinder Aufgaben mit verschiedenen Rechenwegen erproben und sich in kleineren Videokonferenzgruppen ihre Rechenwege erklären. Bei vielen Videokonferenztools ist die Einrichtung solcher Breakouträume möglich.</a:t>
            </a:r>
          </a:p>
          <a:p>
            <a:pPr>
              <a:defRPr i="1"/>
            </a:pPr>
            <a:r>
              <a:t>Bei der Besprechung eines Rechenweges, sollten die anderen Rechenwege eher ausgeblendet werden.</a:t>
            </a:r>
          </a:p>
          <a:p>
            <a:pPr>
              <a:defRPr i="1"/>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r>
              <a:t>Das sagt die Lehrperson:</a:t>
            </a:r>
          </a:p>
          <a:p>
            <a:r>
              <a:t>Hole bitte deine Schätzkartei, dein Matheh</a:t>
            </a:r>
            <a:r>
              <a:rPr>
                <a:solidFill>
                  <a:srgbClr val="FFFFFF"/>
                </a:solidFill>
              </a:rPr>
              <a:t>e</a:t>
            </a:r>
            <a:r>
              <a:t>ft und einen Bleistift. Wenn du alles vor dir auf dem Tisch liegen hast, setze dich vor die Kamera und zeige „Daumen hoch“.</a:t>
            </a:r>
          </a:p>
          <a:p>
            <a:endParaRPr/>
          </a:p>
          <a:p>
            <a:pPr>
              <a:defRPr i="1"/>
            </a:pPr>
            <a:r>
              <a:t>Die Schätzkartei finden Sie hier:</a:t>
            </a:r>
          </a:p>
          <a:p>
            <a:r>
              <a:rPr u="sng">
                <a:hlinkClick r:id="rId3"/>
              </a:rPr>
              <a:t>https://pikas.dzlm.de/pikasfiles/uploads/upload/Material/lernen-auf-distanz/lad-schaetzkartei.pdf</a:t>
            </a:r>
            <a: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 name="Shape 2008"/>
          <p:cNvSpPr>
            <a:spLocks noGrp="1" noRot="1" noChangeAspect="1"/>
          </p:cNvSpPr>
          <p:nvPr>
            <p:ph type="sldImg"/>
          </p:nvPr>
        </p:nvSpPr>
        <p:spPr>
          <a:prstGeom prst="rect">
            <a:avLst/>
          </a:prstGeom>
        </p:spPr>
        <p:txBody>
          <a:bodyPr/>
          <a:lstStyle/>
          <a:p>
            <a:endParaRPr/>
          </a:p>
        </p:txBody>
      </p:sp>
      <p:sp>
        <p:nvSpPr>
          <p:cNvPr id="2009" name="Shape 2009"/>
          <p:cNvSpPr>
            <a:spLocks noGrp="1"/>
          </p:cNvSpPr>
          <p:nvPr>
            <p:ph type="body" sz="quarter" idx="1"/>
          </p:nvPr>
        </p:nvSpPr>
        <p:spPr>
          <a:prstGeom prst="rect">
            <a:avLst/>
          </a:prstGeom>
        </p:spPr>
        <p:txBody>
          <a:bodyPr/>
          <a:lstStyle/>
          <a:p>
            <a:r>
              <a:t>Das sagt die Lehrperson:</a:t>
            </a:r>
          </a:p>
          <a:p>
            <a:r>
              <a:t>Hole bitte dein Matheheft und einen Bleistift. Wenn du alles vor dir auf dem Tisch liegen hast, setze dich vor die Kamera und zeige „Daumen hoch“.</a:t>
            </a:r>
          </a:p>
          <a:p>
            <a:pPr>
              <a:defRPr i="1"/>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 name="Shape 2015"/>
          <p:cNvSpPr>
            <a:spLocks noGrp="1" noRot="1" noChangeAspect="1"/>
          </p:cNvSpPr>
          <p:nvPr>
            <p:ph type="sldImg"/>
          </p:nvPr>
        </p:nvSpPr>
        <p:spPr>
          <a:prstGeom prst="rect">
            <a:avLst/>
          </a:prstGeom>
        </p:spPr>
        <p:txBody>
          <a:bodyPr/>
          <a:lstStyle/>
          <a:p>
            <a:endParaRPr/>
          </a:p>
        </p:txBody>
      </p:sp>
      <p:sp>
        <p:nvSpPr>
          <p:cNvPr id="2016" name="Shape 2016"/>
          <p:cNvSpPr>
            <a:spLocks noGrp="1"/>
          </p:cNvSpPr>
          <p:nvPr>
            <p:ph type="body" sz="quarter" idx="1"/>
          </p:nvPr>
        </p:nvSpPr>
        <p:spPr>
          <a:prstGeom prst="rect">
            <a:avLst/>
          </a:prstGeom>
        </p:spPr>
        <p:txBody>
          <a:bodyPr/>
          <a:lstStyle/>
          <a:p>
            <a:r>
              <a:t>Das sagt die Lehrperson:</a:t>
            </a:r>
          </a:p>
          <a:p>
            <a:r>
              <a:t>Wie rechnest du die Aufgabe 345 - 238? Schreibe deinen Rechenweg genau auf.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 name="Shape 2089"/>
          <p:cNvSpPr>
            <a:spLocks noGrp="1" noRot="1" noChangeAspect="1"/>
          </p:cNvSpPr>
          <p:nvPr>
            <p:ph type="sldImg"/>
          </p:nvPr>
        </p:nvSpPr>
        <p:spPr>
          <a:xfrm>
            <a:off x="381000" y="685800"/>
            <a:ext cx="6096000" cy="3429000"/>
          </a:xfrm>
          <a:prstGeom prst="rect">
            <a:avLst/>
          </a:prstGeom>
        </p:spPr>
        <p:txBody>
          <a:bodyPr/>
          <a:lstStyle/>
          <a:p>
            <a:endParaRPr/>
          </a:p>
        </p:txBody>
      </p:sp>
      <p:sp>
        <p:nvSpPr>
          <p:cNvPr id="2090" name="Shape 2090"/>
          <p:cNvSpPr>
            <a:spLocks noGrp="1"/>
          </p:cNvSpPr>
          <p:nvPr>
            <p:ph type="body" sz="quarter" idx="1"/>
          </p:nvPr>
        </p:nvSpPr>
        <p:spPr>
          <a:prstGeom prst="rect">
            <a:avLst/>
          </a:prstGeom>
        </p:spPr>
        <p:txBody>
          <a:bodyPr/>
          <a:lstStyle/>
          <a:p>
            <a:r>
              <a:t>Das sagt die Lehrperson:</a:t>
            </a:r>
          </a:p>
          <a:p>
            <a:r>
              <a:t>Vergleicht mit euren Rechenwegen. </a:t>
            </a:r>
          </a:p>
          <a:p>
            <a:endParaRPr/>
          </a:p>
          <a:p>
            <a:pPr>
              <a:defRPr i="1"/>
            </a:pPr>
            <a:r>
              <a:t>Alle Rechenwege sollten einmal gründlich besprochen werden. Anschließend könnten die Kinder Aufgaben mit verschiedenen Rechenwegen erproben und sich in kleineren Videokonferenzgruppen ihre Rechenwege erklären. Bei manchen Videokonferenztools ist die Einrichtung solcher Breakouträume möglich.</a:t>
            </a:r>
          </a:p>
          <a:p>
            <a:pPr>
              <a:defRPr i="1"/>
            </a:pPr>
            <a:r>
              <a:t>Bei der Besprechung eines Rechenweges, sollten die anderen Rechenwege ausgeblendet werden.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 name="Shape 2095"/>
          <p:cNvSpPr>
            <a:spLocks noGrp="1" noRot="1" noChangeAspect="1"/>
          </p:cNvSpPr>
          <p:nvPr>
            <p:ph type="sldImg"/>
          </p:nvPr>
        </p:nvSpPr>
        <p:spPr>
          <a:xfrm>
            <a:off x="381000" y="685800"/>
            <a:ext cx="6096000" cy="3429000"/>
          </a:xfrm>
          <a:prstGeom prst="rect">
            <a:avLst/>
          </a:prstGeom>
        </p:spPr>
        <p:txBody>
          <a:bodyPr/>
          <a:lstStyle/>
          <a:p>
            <a:endParaRPr/>
          </a:p>
        </p:txBody>
      </p:sp>
      <p:sp>
        <p:nvSpPr>
          <p:cNvPr id="2096" name="Shape 2096"/>
          <p:cNvSpPr>
            <a:spLocks noGrp="1"/>
          </p:cNvSpPr>
          <p:nvPr>
            <p:ph type="body" sz="quarter" idx="1"/>
          </p:nvPr>
        </p:nvSpPr>
        <p:spPr>
          <a:prstGeom prst="rect">
            <a:avLst/>
          </a:prstGeom>
        </p:spPr>
        <p:txBody>
          <a:bodyPr/>
          <a:lstStyle/>
          <a:p>
            <a:endParaRP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endParaRPr/>
          </a:p>
        </p:txBody>
      </p:sp>
      <p:sp>
        <p:nvSpPr>
          <p:cNvPr id="80" name="Shape 80"/>
          <p:cNvSpPr>
            <a:spLocks noGrp="1"/>
          </p:cNvSpPr>
          <p:nvPr>
            <p:ph type="body" sz="quarter" idx="1"/>
          </p:nvPr>
        </p:nvSpPr>
        <p:spPr>
          <a:prstGeom prst="rect">
            <a:avLst/>
          </a:prstGeom>
        </p:spPr>
        <p:txBody>
          <a:bodyPr/>
          <a:lstStyle/>
          <a:p>
            <a:r>
              <a:t>Das sagt die Lehrperson:</a:t>
            </a:r>
          </a:p>
          <a:p>
            <a:r>
              <a:t>Wie viele Blütenblätter haben die Blüten auf dem Bild zusammen? Schätze geschickt. Du sollst dir eine Strategie überlegen, wie du die Anzahl schätzen kannst. </a:t>
            </a:r>
          </a:p>
          <a:p>
            <a:pPr>
              <a:defRPr i="1"/>
            </a:pPr>
            <a:endParaRPr/>
          </a:p>
          <a:p>
            <a:pPr>
              <a:defRPr i="1"/>
            </a:pPr>
            <a:r>
              <a:t>Je nach Vorwissen der Kinder könnte anhand dieser Karte eine Strategie gemeinsam besprochen werden und für die Arbeitsphase eine andere Aufgabe genutzt werden. </a:t>
            </a:r>
          </a:p>
          <a:p>
            <a:pPr>
              <a:defRPr i="1"/>
            </a:pPr>
            <a:endParaRPr/>
          </a:p>
          <a:p>
            <a:pPr>
              <a:defRPr i="1"/>
            </a:pPr>
            <a:r>
              <a:t>Folgende Strategien sind für die Bearbeitung der verschiedenen Aufgaben denkbar:</a:t>
            </a:r>
          </a:p>
          <a:p>
            <a:pPr marL="279400" indent="-279400">
              <a:buSzPct val="123000"/>
              <a:buChar char="-"/>
              <a:defRPr i="1"/>
            </a:pPr>
            <a:r>
              <a:t>Das Abzählen z.B. der Blüten einer Blume, um die Gesamtzahl der Blüten des Bildes zu schätzen.</a:t>
            </a:r>
          </a:p>
          <a:p>
            <a:pPr marL="279400" indent="-279400">
              <a:buSzPct val="123000"/>
              <a:buChar char="-"/>
              <a:defRPr i="1"/>
            </a:pPr>
            <a:r>
              <a:t>Das Unterteilen des Bildes in ein Raster. Anschließend kann die Anzahl eines Feldes abgezählt und hochgerechnet werden.</a:t>
            </a:r>
          </a:p>
          <a:p>
            <a:pPr>
              <a:defRPr>
                <a:solidFill>
                  <a:srgbClr val="FF2600"/>
                </a:solidFill>
              </a:defRPr>
            </a:pPr>
            <a:endParaRP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endParaRPr/>
          </a:p>
        </p:txBody>
      </p:sp>
      <p:sp>
        <p:nvSpPr>
          <p:cNvPr id="86" name="Shape 86"/>
          <p:cNvSpPr>
            <a:spLocks noGrp="1"/>
          </p:cNvSpPr>
          <p:nvPr>
            <p:ph type="body" sz="quarter" idx="1"/>
          </p:nvPr>
        </p:nvSpPr>
        <p:spPr>
          <a:prstGeom prst="rect">
            <a:avLst/>
          </a:prstGeom>
        </p:spPr>
        <p:txBody>
          <a:bodyPr/>
          <a:lstStyle/>
          <a:p>
            <a:r>
              <a:t>Das sagt die Lehrperson:</a:t>
            </a:r>
          </a:p>
          <a:p>
            <a:r>
              <a:t>Deine Aufgabe war, die Blütenblätter geschickt zu schätzen. Bevor du uns deine Zahl nennst, möchte ich, dass du uns sagst, wie du vorgegangen bist. Beschreibe uns deine Strategie.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Das sagt die Lehrperson:</a:t>
            </a:r>
          </a:p>
          <a:p>
            <a:r>
              <a:t>Hole bitte dein Dienes-Material, dein Matheheft und einen Bleistift. Wenn du alles vor dir auf dem Tisch liegen hast, setze dich vor die Kamera und zeige „Daumen hoch“.</a:t>
            </a:r>
          </a:p>
          <a:p>
            <a:endParaRPr/>
          </a:p>
          <a:p>
            <a:endParaRPr/>
          </a:p>
          <a:p>
            <a:pPr>
              <a:defRPr i="1"/>
            </a:pPr>
            <a:r>
              <a:t>Das Dienes-Material zum Ausschneiden finden Sie hier:</a:t>
            </a:r>
          </a:p>
          <a:p>
            <a:r>
              <a:rPr u="sng">
                <a:hlinkClick r:id="rId3"/>
              </a:rPr>
              <a:t>https://pikas.dzlm.de/pikasfiles/uploads/upload/Material/lernen-auf-distanz/lad-dienes-material-zum-ausschneiden.pdf</a:t>
            </a:r>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Shape 1461"/>
          <p:cNvSpPr>
            <a:spLocks noGrp="1" noRot="1" noChangeAspect="1"/>
          </p:cNvSpPr>
          <p:nvPr>
            <p:ph type="sldImg"/>
          </p:nvPr>
        </p:nvSpPr>
        <p:spPr>
          <a:prstGeom prst="rect">
            <a:avLst/>
          </a:prstGeom>
        </p:spPr>
        <p:txBody>
          <a:bodyPr/>
          <a:lstStyle/>
          <a:p>
            <a:endParaRPr/>
          </a:p>
        </p:txBody>
      </p:sp>
      <p:sp>
        <p:nvSpPr>
          <p:cNvPr id="1462" name="Shape 1462"/>
          <p:cNvSpPr>
            <a:spLocks noGrp="1"/>
          </p:cNvSpPr>
          <p:nvPr>
            <p:ph type="body" sz="quarter" idx="1"/>
          </p:nvPr>
        </p:nvSpPr>
        <p:spPr>
          <a:prstGeom prst="rect">
            <a:avLst/>
          </a:prstGeom>
        </p:spPr>
        <p:txBody>
          <a:bodyPr/>
          <a:lstStyle/>
          <a:p>
            <a:r>
              <a:t>Das sagt die Lehrperson:</a:t>
            </a:r>
          </a:p>
          <a:p>
            <a:r>
              <a:t>Wie viele Würfel bilden eine Platte?</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 name="Shape 1589"/>
          <p:cNvSpPr>
            <a:spLocks noGrp="1" noRot="1" noChangeAspect="1"/>
          </p:cNvSpPr>
          <p:nvPr>
            <p:ph type="sldImg"/>
          </p:nvPr>
        </p:nvSpPr>
        <p:spPr>
          <a:prstGeom prst="rect">
            <a:avLst/>
          </a:prstGeom>
        </p:spPr>
        <p:txBody>
          <a:bodyPr/>
          <a:lstStyle/>
          <a:p>
            <a:endParaRPr/>
          </a:p>
        </p:txBody>
      </p:sp>
      <p:sp>
        <p:nvSpPr>
          <p:cNvPr id="1590" name="Shape 1590"/>
          <p:cNvSpPr>
            <a:spLocks noGrp="1"/>
          </p:cNvSpPr>
          <p:nvPr>
            <p:ph type="body" sz="quarter" idx="1"/>
          </p:nvPr>
        </p:nvSpPr>
        <p:spPr>
          <a:prstGeom prst="rect">
            <a:avLst/>
          </a:prstGeom>
        </p:spPr>
        <p:txBody>
          <a:bodyPr/>
          <a:lstStyle/>
          <a:p>
            <a:r>
              <a:t>Das sagt die Lehrperson:</a:t>
            </a:r>
          </a:p>
          <a:p>
            <a:r>
              <a:t>7 Stangen und 29 Würfel. Können wir daraus eine Platte legen?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 name="Shape 1717"/>
          <p:cNvSpPr>
            <a:spLocks noGrp="1" noRot="1" noChangeAspect="1"/>
          </p:cNvSpPr>
          <p:nvPr>
            <p:ph type="sldImg"/>
          </p:nvPr>
        </p:nvSpPr>
        <p:spPr>
          <a:prstGeom prst="rect">
            <a:avLst/>
          </a:prstGeom>
        </p:spPr>
        <p:txBody>
          <a:bodyPr/>
          <a:lstStyle/>
          <a:p>
            <a:endParaRPr/>
          </a:p>
        </p:txBody>
      </p:sp>
      <p:sp>
        <p:nvSpPr>
          <p:cNvPr id="1718" name="Shape 1718"/>
          <p:cNvSpPr>
            <a:spLocks noGrp="1"/>
          </p:cNvSpPr>
          <p:nvPr>
            <p:ph type="body" sz="quarter" idx="1"/>
          </p:nvPr>
        </p:nvSpPr>
        <p:spPr>
          <a:prstGeom prst="rect">
            <a:avLst/>
          </a:prstGeom>
        </p:spPr>
        <p:txBody>
          <a:bodyPr/>
          <a:lstStyle/>
          <a:p>
            <a:r>
              <a:t>Das sagt die Lehrperson:</a:t>
            </a:r>
          </a:p>
          <a:p>
            <a:r>
              <a:t>Wie hast du die Aufgabe gelöst? </a:t>
            </a:r>
          </a:p>
          <a:p>
            <a:endParaRPr/>
          </a:p>
          <a:p>
            <a:pPr>
              <a:defRPr i="1"/>
            </a:pPr>
            <a:r>
              <a:t>Die Lehrperson kann nun entweder die Stange und den Würfel nutzen und durch kopieren eine Platte nachbauen oder mit Hilfe des Doppelklicks einzelne Elemente der schon fertigen Platte farbig markieren, sodass die Lösung der Aufgabe veranschaulicht werden kann.</a:t>
            </a:r>
          </a:p>
          <a:p>
            <a:pPr>
              <a:defRPr i="1"/>
            </a:pPr>
            <a:r>
              <a:t>Alternativ kann auch die nächste Folie genutzt werden.</a:t>
            </a:r>
          </a:p>
          <a:p>
            <a:pPr>
              <a:defRPr i="1"/>
            </a:pPr>
            <a:endParaRPr/>
          </a:p>
          <a:p>
            <a:pPr>
              <a:defRPr i="1"/>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Shape 1828"/>
          <p:cNvSpPr>
            <a:spLocks noGrp="1" noRot="1" noChangeAspect="1"/>
          </p:cNvSpPr>
          <p:nvPr>
            <p:ph type="sldImg"/>
          </p:nvPr>
        </p:nvSpPr>
        <p:spPr>
          <a:prstGeom prst="rect">
            <a:avLst/>
          </a:prstGeom>
        </p:spPr>
        <p:txBody>
          <a:bodyPr/>
          <a:lstStyle/>
          <a:p>
            <a:endParaRPr/>
          </a:p>
        </p:txBody>
      </p:sp>
      <p:sp>
        <p:nvSpPr>
          <p:cNvPr id="1829" name="Shape 1829"/>
          <p:cNvSpPr>
            <a:spLocks noGrp="1"/>
          </p:cNvSpPr>
          <p:nvPr>
            <p:ph type="body" sz="quarter" idx="1"/>
          </p:nvPr>
        </p:nvSpPr>
        <p:spPr>
          <a:prstGeom prst="rect">
            <a:avLst/>
          </a:prstGeom>
        </p:spPr>
        <p:txBody>
          <a:bodyPr/>
          <a:lstStyle/>
          <a:p>
            <a:r>
              <a:t>Das sagt die Lehrperson:</a:t>
            </a:r>
          </a:p>
          <a:p>
            <a:r>
              <a:t>Wie hast du die Aufgabe gelöst? </a:t>
            </a:r>
          </a:p>
          <a:p>
            <a:endParaRPr/>
          </a:p>
          <a:p>
            <a:pPr>
              <a:defRPr i="1"/>
            </a:pPr>
            <a:r>
              <a:t>Die Lehrperson kann nun die Würfel nutzen und mit den Kindern zum einen die Aufgabe besprechen, aber auch nochmal das Bündeln in die nächst höhere Einheit vollziehen.</a:t>
            </a:r>
          </a:p>
          <a:p>
            <a:pPr>
              <a:defRPr i="1"/>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sp>
        <p:nvSpPr>
          <p:cNvPr id="14" name="Autor und Datum"/>
          <p:cNvSpPr txBox="1">
            <a:spLocks noGrp="1"/>
          </p:cNvSpPr>
          <p:nvPr>
            <p:ph type="body" sz="quarter" idx="21" hasCustomPrompt="1"/>
          </p:nvPr>
        </p:nvSpPr>
        <p:spPr>
          <a:xfrm>
            <a:off x="4030265" y="12174593"/>
            <a:ext cx="16323471" cy="648365"/>
          </a:xfrm>
          <a:prstGeom prst="rect">
            <a:avLst/>
          </a:prstGeom>
          <a:solidFill>
            <a:srgbClr val="FFFFFF"/>
          </a:solidFill>
          <a:ln w="127000">
            <a:solidFill>
              <a:srgbClr val="FFFFFF"/>
            </a:solidFill>
          </a:ln>
        </p:spPr>
        <p:txBody>
          <a:bodyPr lIns="190500" tIns="190500" rIns="190500" bIns="190500" anchor="b"/>
          <a:lstStyle>
            <a:lvl1pPr defTabSz="330200">
              <a:defRPr sz="1280"/>
            </a:lvl1pPr>
          </a:lstStyle>
          <a:p>
            <a:r>
              <a:t>Autor und Datum</a:t>
            </a:r>
          </a:p>
        </p:txBody>
      </p:sp>
      <p:sp>
        <p:nvSpPr>
          <p:cNvPr id="15"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nchor="b"/>
          <a:lstStyle>
            <a:lvl1pPr algn="ctr" defTabSz="2438339">
              <a:defRPr sz="9000" b="1" spc="-180">
                <a:solidFill>
                  <a:srgbClr val="1C6077"/>
                </a:solidFill>
                <a:latin typeface="+mj-lt"/>
                <a:ea typeface="+mj-ea"/>
                <a:cs typeface="+mj-cs"/>
                <a:sym typeface="OpenSans-Bold"/>
              </a:defRPr>
            </a:lvl1pPr>
          </a:lstStyle>
          <a:p>
            <a:r>
              <a:t>Titel der Präsentation</a:t>
            </a:r>
          </a:p>
        </p:txBody>
      </p:sp>
      <p:sp>
        <p:nvSpPr>
          <p:cNvPr id="16"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17" name="Bild" descr="Bild"/>
          <p:cNvPicPr>
            <a:picLocks noChangeAspect="1"/>
          </p:cNvPicPr>
          <p:nvPr/>
        </p:nvPicPr>
        <p:blipFill>
          <a:blip r:embed="rId2"/>
          <a:stretch>
            <a:fillRect/>
          </a:stretch>
        </p:blipFill>
        <p:spPr>
          <a:xfrm>
            <a:off x="-47385" y="2129282"/>
            <a:ext cx="24478769" cy="11576418"/>
          </a:xfrm>
          <a:prstGeom prst="rect">
            <a:avLst/>
          </a:prstGeom>
          <a:ln w="12700">
            <a:miter lim="400000"/>
          </a:ln>
        </p:spPr>
      </p:pic>
      <p:pic>
        <p:nvPicPr>
          <p:cNvPr id="18" name="digi-Logo.png" descr="digi-Logo.png"/>
          <p:cNvPicPr>
            <a:picLocks noChangeAspect="1"/>
          </p:cNvPicPr>
          <p:nvPr/>
        </p:nvPicPr>
        <p:blipFill>
          <a:blip r:embed="rId3"/>
          <a:stretch>
            <a:fillRect/>
          </a:stretch>
        </p:blipFill>
        <p:spPr>
          <a:xfrm>
            <a:off x="407946" y="293704"/>
            <a:ext cx="4359127" cy="1489036"/>
          </a:xfrm>
          <a:prstGeom prst="rect">
            <a:avLst/>
          </a:prstGeom>
          <a:ln w="12700">
            <a:miter lim="400000"/>
          </a:ln>
        </p:spPr>
      </p:pic>
      <p:sp>
        <p:nvSpPr>
          <p:cNvPr id="19"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26" name="Titel der Präsentation"/>
          <p:cNvSpPr txBox="1">
            <a:spLocks noGrp="1"/>
          </p:cNvSpPr>
          <p:nvPr>
            <p:ph type="title" hasCustomPrompt="1"/>
          </p:nvPr>
        </p:nvSpPr>
        <p:spPr>
          <a:prstGeom prst="rect">
            <a:avLst/>
          </a:prstGeom>
        </p:spPr>
        <p:txBody>
          <a:bodyPr/>
          <a:lstStyle/>
          <a:p>
            <a:r>
              <a:t>Titel der Präsentation</a:t>
            </a:r>
          </a:p>
        </p:txBody>
      </p:sp>
      <p:sp>
        <p:nvSpPr>
          <p:cNvPr id="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der Präsentation"/>
          <p:cNvSpPr txBox="1">
            <a:spLocks noGrp="1"/>
          </p:cNvSpPr>
          <p:nvPr>
            <p:ph type="title" hasCustomPrompt="1"/>
          </p:nvPr>
        </p:nvSpPr>
        <p:spPr>
          <a:xfrm>
            <a:off x="6798610" y="8132265"/>
            <a:ext cx="12026276"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 der Präsentation</a:t>
            </a:r>
          </a:p>
        </p:txBody>
      </p:sp>
      <p:pic>
        <p:nvPicPr>
          <p:cNvPr id="3" name="digi-Logo.png" descr="digi-Logo.png"/>
          <p:cNvPicPr>
            <a:picLocks noChangeAspect="1"/>
          </p:cNvPicPr>
          <p:nvPr/>
        </p:nvPicPr>
        <p:blipFill>
          <a:blip r:embed="rId4"/>
          <a:stretch>
            <a:fillRect/>
          </a:stretch>
        </p:blipFill>
        <p:spPr>
          <a:xfrm>
            <a:off x="6868410" y="2872113"/>
            <a:ext cx="10647180" cy="3636973"/>
          </a:xfrm>
          <a:prstGeom prst="rect">
            <a:avLst/>
          </a:prstGeom>
          <a:ln w="12700">
            <a:miter lim="400000"/>
          </a:ln>
        </p:spPr>
      </p:pic>
      <p:sp>
        <p:nvSpPr>
          <p:cNvPr id="4"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 name="Juni 2020 © PIKAS pikas.dzlm.de"/>
          <p:cNvSpPr txBox="1"/>
          <p:nvPr/>
        </p:nvSpPr>
        <p:spPr>
          <a:xfrm>
            <a:off x="10179322" y="12751190"/>
            <a:ext cx="4324500" cy="1219201"/>
          </a:xfrm>
          <a:prstGeom prst="rect">
            <a:avLst/>
          </a:prstGeom>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0" tIns="190500" rIns="190500" bIns="190500" anchor="ctr">
            <a:normAutofit/>
          </a:bodyPr>
          <a:lstStyle/>
          <a:p>
            <a:pPr defTabSz="457200">
              <a:lnSpc>
                <a:spcPts val="5300"/>
              </a:lnSpc>
              <a:spcBef>
                <a:spcPts val="0"/>
              </a:spcBef>
              <a:defRPr sz="2000" b="0">
                <a:latin typeface="OpenSans-Regular"/>
                <a:ea typeface="OpenSans-Regular"/>
                <a:cs typeface="OpenSans-Regular"/>
                <a:sym typeface="OpenSans-Regular"/>
              </a:defRPr>
            </a:pPr>
            <a:r>
              <a:t>Juni 2020 © PIKAS</a:t>
            </a:r>
            <a:r>
              <a:rPr b="1" i="1">
                <a:latin typeface="OpenSans-BoldItalic"/>
                <a:ea typeface="OpenSans-BoldItalic"/>
                <a:cs typeface="OpenSans-BoldItalic"/>
                <a:sym typeface="OpenSans-BoldItalic"/>
              </a:rPr>
              <a:t> </a:t>
            </a:r>
            <a:r>
              <a:t>pikas.dzlm.de</a:t>
            </a:r>
            <a:endParaRPr i="1">
              <a:latin typeface="OpenSans-Italic"/>
              <a:ea typeface="OpenSans-Italic"/>
              <a:cs typeface="OpenSans-Italic"/>
              <a:sym typeface="OpenSans-Italic"/>
            </a:endParaRPr>
          </a:p>
        </p:txBody>
      </p:sp>
      <p:sp>
        <p:nvSpPr>
          <p:cNvPr id="6" name="Textebene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Präsentationsuntertitel</a:t>
            </a:r>
          </a:p>
          <a:p>
            <a:pPr lvl="1"/>
            <a:endParaRPr/>
          </a:p>
          <a:p>
            <a:pPr lvl="2"/>
            <a:endParaRPr/>
          </a:p>
          <a:p>
            <a:pPr lvl="3"/>
            <a:endParaRPr/>
          </a:p>
          <a:p>
            <a:pPr lvl="4"/>
            <a:endParaRPr/>
          </a:p>
        </p:txBody>
      </p:sp>
      <p:sp>
        <p:nvSpPr>
          <p:cNvPr id="7"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b="0">
                <a:latin typeface="+mn-lt"/>
                <a:ea typeface="+mn-ea"/>
                <a:cs typeface="+mn-cs"/>
                <a:sym typeface="Helvetica Neu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1pPr>
      <a:lvl2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2pPr>
      <a:lvl3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3pPr>
      <a:lvl4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4pPr>
      <a:lvl5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5pPr>
      <a:lvl6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6pPr>
      <a:lvl7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7pPr>
      <a:lvl8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8pPr>
      <a:lvl9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9pPr>
    </p:titleStyle>
    <p:bodyStyle>
      <a:lvl1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37" name="Zentrale arithmetische Themen…"/>
          <p:cNvSpPr txBox="1"/>
          <p:nvPr/>
        </p:nvSpPr>
        <p:spPr>
          <a:xfrm>
            <a:off x="4074023" y="8369259"/>
            <a:ext cx="16235954"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2438338">
              <a:lnSpc>
                <a:spcPct val="120000"/>
              </a:lnSpc>
              <a:spcBef>
                <a:spcPts val="0"/>
              </a:spcBef>
              <a:defRPr sz="8000" b="0" spc="-159">
                <a:latin typeface="Roboto Medium"/>
                <a:ea typeface="Roboto Medium"/>
                <a:cs typeface="Roboto Medium"/>
                <a:sym typeface="Roboto Medium"/>
              </a:defRPr>
            </a:pPr>
            <a:r>
              <a:t>Zentrale arithmetische Themen</a:t>
            </a:r>
          </a:p>
          <a:p>
            <a:pPr algn="ctr" defTabSz="2438338">
              <a:lnSpc>
                <a:spcPct val="120000"/>
              </a:lnSpc>
              <a:spcBef>
                <a:spcPts val="0"/>
              </a:spcBef>
              <a:defRPr sz="8000" b="0" spc="-159">
                <a:latin typeface="Roboto Medium"/>
                <a:ea typeface="Roboto Medium"/>
                <a:cs typeface="Roboto Medium"/>
                <a:sym typeface="Roboto Medium"/>
              </a:defRPr>
            </a:pPr>
            <a:r>
              <a:t>Jahrgang 3</a:t>
            </a:r>
          </a:p>
        </p:txBody>
      </p:sp>
      <p:pic>
        <p:nvPicPr>
          <p:cNvPr id="38" name="digi-Logo.png" descr="digi-Logo.png"/>
          <p:cNvPicPr>
            <a:picLocks noChangeAspect="1"/>
          </p:cNvPicPr>
          <p:nvPr/>
        </p:nvPicPr>
        <p:blipFill>
          <a:blip r:embed="rId2"/>
          <a:stretch>
            <a:fillRect/>
          </a:stretch>
        </p:blipFill>
        <p:spPr>
          <a:xfrm>
            <a:off x="6868410" y="2872113"/>
            <a:ext cx="10647180" cy="363697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sp>
        <p:nvSpPr>
          <p:cNvPr id="1721" name="Aufgabe: Wie hast du die Aufgabe gelöst?"/>
          <p:cNvSpPr txBox="1"/>
          <p:nvPr/>
        </p:nvSpPr>
        <p:spPr>
          <a:xfrm>
            <a:off x="362936" y="2367643"/>
            <a:ext cx="13799520"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Wie hast du die Aufgabe gelöst?</a:t>
            </a:r>
          </a:p>
        </p:txBody>
      </p:sp>
      <p:grpSp>
        <p:nvGrpSpPr>
          <p:cNvPr id="1732" name="Gruppieren"/>
          <p:cNvGrpSpPr/>
          <p:nvPr/>
        </p:nvGrpSpPr>
        <p:grpSpPr>
          <a:xfrm>
            <a:off x="12748083" y="5363894"/>
            <a:ext cx="4736341" cy="655594"/>
            <a:chOff x="0" y="0"/>
            <a:chExt cx="4736340" cy="655592"/>
          </a:xfrm>
        </p:grpSpPr>
        <p:sp>
          <p:nvSpPr>
            <p:cNvPr id="1722"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3"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4"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5"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6"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7"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8"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9"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0"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1"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sp>
        <p:nvSpPr>
          <p:cNvPr id="1733" name="Würfel"/>
          <p:cNvSpPr/>
          <p:nvPr/>
        </p:nvSpPr>
        <p:spPr>
          <a:xfrm>
            <a:off x="9770020" y="10503161"/>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nvGrpSpPr>
          <p:cNvPr id="1744" name="Gruppieren"/>
          <p:cNvGrpSpPr/>
          <p:nvPr/>
        </p:nvGrpSpPr>
        <p:grpSpPr>
          <a:xfrm>
            <a:off x="12524049" y="6170428"/>
            <a:ext cx="4736341" cy="655593"/>
            <a:chOff x="0" y="0"/>
            <a:chExt cx="4736340" cy="655592"/>
          </a:xfrm>
        </p:grpSpPr>
        <p:sp>
          <p:nvSpPr>
            <p:cNvPr id="1734"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5"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6"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7"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8"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9"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0"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1"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2"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3"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755" name="Gruppieren"/>
          <p:cNvGrpSpPr/>
          <p:nvPr/>
        </p:nvGrpSpPr>
        <p:grpSpPr>
          <a:xfrm>
            <a:off x="12524049" y="7236835"/>
            <a:ext cx="4736341" cy="655594"/>
            <a:chOff x="0" y="0"/>
            <a:chExt cx="4736340" cy="655592"/>
          </a:xfrm>
        </p:grpSpPr>
        <p:sp>
          <p:nvSpPr>
            <p:cNvPr id="1745"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6"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7"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8"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9"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0"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1"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2"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3"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4"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766" name="Gruppieren"/>
          <p:cNvGrpSpPr/>
          <p:nvPr/>
        </p:nvGrpSpPr>
        <p:grpSpPr>
          <a:xfrm>
            <a:off x="12524049" y="8272812"/>
            <a:ext cx="4736341" cy="655594"/>
            <a:chOff x="0" y="0"/>
            <a:chExt cx="4736340" cy="655592"/>
          </a:xfrm>
        </p:grpSpPr>
        <p:sp>
          <p:nvSpPr>
            <p:cNvPr id="1756"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7"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8"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9"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0"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1"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2"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3"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4"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5"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777" name="Gruppieren"/>
          <p:cNvGrpSpPr/>
          <p:nvPr/>
        </p:nvGrpSpPr>
        <p:grpSpPr>
          <a:xfrm>
            <a:off x="12524049" y="9120430"/>
            <a:ext cx="4736341" cy="655594"/>
            <a:chOff x="0" y="0"/>
            <a:chExt cx="4736340" cy="655592"/>
          </a:xfrm>
        </p:grpSpPr>
        <p:sp>
          <p:nvSpPr>
            <p:cNvPr id="1767"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8"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9"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0"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1"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2"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3"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4"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5"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6"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788" name="Gruppieren"/>
          <p:cNvGrpSpPr/>
          <p:nvPr/>
        </p:nvGrpSpPr>
        <p:grpSpPr>
          <a:xfrm>
            <a:off x="12319104" y="9968048"/>
            <a:ext cx="4736341" cy="655594"/>
            <a:chOff x="0" y="0"/>
            <a:chExt cx="4736340" cy="655592"/>
          </a:xfrm>
        </p:grpSpPr>
        <p:sp>
          <p:nvSpPr>
            <p:cNvPr id="1778"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9"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0"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1"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2"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3"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4"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5"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6"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7"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799" name="Gruppieren"/>
          <p:cNvGrpSpPr/>
          <p:nvPr/>
        </p:nvGrpSpPr>
        <p:grpSpPr>
          <a:xfrm>
            <a:off x="12319104" y="10815666"/>
            <a:ext cx="4736341" cy="655594"/>
            <a:chOff x="0" y="0"/>
            <a:chExt cx="4736340" cy="655592"/>
          </a:xfrm>
        </p:grpSpPr>
        <p:sp>
          <p:nvSpPr>
            <p:cNvPr id="1789"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0"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1"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2"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3"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4"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5"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6"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7"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8"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sp>
        <p:nvSpPr>
          <p:cNvPr id="1800" name="Würfel"/>
          <p:cNvSpPr/>
          <p:nvPr/>
        </p:nvSpPr>
        <p:spPr>
          <a:xfrm>
            <a:off x="8950825" y="10503161"/>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1" name="Würfel"/>
          <p:cNvSpPr/>
          <p:nvPr/>
        </p:nvSpPr>
        <p:spPr>
          <a:xfrm>
            <a:off x="8131630" y="10503161"/>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2" name="Würfel"/>
          <p:cNvSpPr/>
          <p:nvPr/>
        </p:nvSpPr>
        <p:spPr>
          <a:xfrm>
            <a:off x="7312435" y="10503161"/>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3" name="Würfel"/>
          <p:cNvSpPr/>
          <p:nvPr/>
        </p:nvSpPr>
        <p:spPr>
          <a:xfrm>
            <a:off x="7312435" y="9617015"/>
            <a:ext cx="655593"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4" name="Würfel"/>
          <p:cNvSpPr/>
          <p:nvPr/>
        </p:nvSpPr>
        <p:spPr>
          <a:xfrm>
            <a:off x="8131630" y="961701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5" name="Würfel"/>
          <p:cNvSpPr/>
          <p:nvPr/>
        </p:nvSpPr>
        <p:spPr>
          <a:xfrm>
            <a:off x="8950825" y="961701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6" name="Würfel"/>
          <p:cNvSpPr/>
          <p:nvPr/>
        </p:nvSpPr>
        <p:spPr>
          <a:xfrm>
            <a:off x="9770020" y="949001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7" name="Würfel"/>
          <p:cNvSpPr/>
          <p:nvPr/>
        </p:nvSpPr>
        <p:spPr>
          <a:xfrm>
            <a:off x="10532020" y="10503161"/>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8" name="Würfel"/>
          <p:cNvSpPr/>
          <p:nvPr/>
        </p:nvSpPr>
        <p:spPr>
          <a:xfrm>
            <a:off x="10589216" y="949001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9" name="Würfel"/>
          <p:cNvSpPr/>
          <p:nvPr/>
        </p:nvSpPr>
        <p:spPr>
          <a:xfrm>
            <a:off x="9770020" y="8730869"/>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0" name="Würfel"/>
          <p:cNvSpPr/>
          <p:nvPr/>
        </p:nvSpPr>
        <p:spPr>
          <a:xfrm>
            <a:off x="8950825" y="8730869"/>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1" name="Würfel"/>
          <p:cNvSpPr/>
          <p:nvPr/>
        </p:nvSpPr>
        <p:spPr>
          <a:xfrm>
            <a:off x="8131630" y="8730869"/>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2" name="Würfel"/>
          <p:cNvSpPr/>
          <p:nvPr/>
        </p:nvSpPr>
        <p:spPr>
          <a:xfrm>
            <a:off x="7312435" y="8730869"/>
            <a:ext cx="655593"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3" name="Würfel"/>
          <p:cNvSpPr/>
          <p:nvPr/>
        </p:nvSpPr>
        <p:spPr>
          <a:xfrm>
            <a:off x="7312435" y="7844723"/>
            <a:ext cx="655593"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4" name="Würfel"/>
          <p:cNvSpPr/>
          <p:nvPr/>
        </p:nvSpPr>
        <p:spPr>
          <a:xfrm>
            <a:off x="8131630" y="7844723"/>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5" name="Würfel"/>
          <p:cNvSpPr/>
          <p:nvPr/>
        </p:nvSpPr>
        <p:spPr>
          <a:xfrm>
            <a:off x="8950825" y="7844723"/>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6" name="Würfel"/>
          <p:cNvSpPr/>
          <p:nvPr/>
        </p:nvSpPr>
        <p:spPr>
          <a:xfrm>
            <a:off x="9770020" y="7717723"/>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7" name="Würfel"/>
          <p:cNvSpPr/>
          <p:nvPr/>
        </p:nvSpPr>
        <p:spPr>
          <a:xfrm>
            <a:off x="10532020" y="8730869"/>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8" name="Würfel"/>
          <p:cNvSpPr/>
          <p:nvPr/>
        </p:nvSpPr>
        <p:spPr>
          <a:xfrm>
            <a:off x="10589216" y="7717723"/>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19" name="Würfel"/>
          <p:cNvSpPr/>
          <p:nvPr/>
        </p:nvSpPr>
        <p:spPr>
          <a:xfrm>
            <a:off x="9770020" y="657536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0" name="Würfel"/>
          <p:cNvSpPr/>
          <p:nvPr/>
        </p:nvSpPr>
        <p:spPr>
          <a:xfrm>
            <a:off x="8950825" y="657536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1" name="Würfel"/>
          <p:cNvSpPr/>
          <p:nvPr/>
        </p:nvSpPr>
        <p:spPr>
          <a:xfrm>
            <a:off x="8131630" y="657536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2" name="Würfel"/>
          <p:cNvSpPr/>
          <p:nvPr/>
        </p:nvSpPr>
        <p:spPr>
          <a:xfrm>
            <a:off x="7312435" y="6575365"/>
            <a:ext cx="655593"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3" name="Würfel"/>
          <p:cNvSpPr/>
          <p:nvPr/>
        </p:nvSpPr>
        <p:spPr>
          <a:xfrm>
            <a:off x="7312435" y="5689219"/>
            <a:ext cx="655593"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4" name="Würfel"/>
          <p:cNvSpPr/>
          <p:nvPr/>
        </p:nvSpPr>
        <p:spPr>
          <a:xfrm>
            <a:off x="8131630" y="5689219"/>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5" name="Würfel"/>
          <p:cNvSpPr/>
          <p:nvPr/>
        </p:nvSpPr>
        <p:spPr>
          <a:xfrm>
            <a:off x="8950825" y="5689219"/>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6" name="Würfel"/>
          <p:cNvSpPr/>
          <p:nvPr/>
        </p:nvSpPr>
        <p:spPr>
          <a:xfrm>
            <a:off x="9770020" y="5562219"/>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27" name="Würfel"/>
          <p:cNvSpPr/>
          <p:nvPr/>
        </p:nvSpPr>
        <p:spPr>
          <a:xfrm>
            <a:off x="10532020" y="6575365"/>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1832" name="Zahlen darstel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darstellen</a:t>
            </a:r>
          </a:p>
        </p:txBody>
      </p:sp>
      <p:sp>
        <p:nvSpPr>
          <p:cNvPr id="1833" name="deine Stellenwerttafel"/>
          <p:cNvSpPr txBox="1"/>
          <p:nvPr/>
        </p:nvSpPr>
        <p:spPr>
          <a:xfrm>
            <a:off x="38811" y="7471369"/>
            <a:ext cx="8271101"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267655">
              <a:spcBef>
                <a:spcPts val="4100"/>
              </a:spcBef>
              <a:defRPr sz="5580"/>
            </a:lvl1pPr>
          </a:lstStyle>
          <a:p>
            <a:r>
              <a:t>deine Stellenwerttafel</a:t>
            </a:r>
          </a:p>
        </p:txBody>
      </p:sp>
      <p:sp>
        <p:nvSpPr>
          <p:cNvPr id="1834" name="einen Bleistift"/>
          <p:cNvSpPr txBox="1"/>
          <p:nvPr/>
        </p:nvSpPr>
        <p:spPr>
          <a:xfrm>
            <a:off x="6898525" y="11278471"/>
            <a:ext cx="6220579"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 einen Bleistift</a:t>
            </a:r>
          </a:p>
        </p:txBody>
      </p:sp>
      <p:sp>
        <p:nvSpPr>
          <p:cNvPr id="1835" name="Stift"/>
          <p:cNvSpPr/>
          <p:nvPr/>
        </p:nvSpPr>
        <p:spPr>
          <a:xfrm rot="9423034">
            <a:off x="9841493" y="4995765"/>
            <a:ext cx="602584" cy="6311841"/>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836" name="Buch"/>
          <p:cNvSpPr/>
          <p:nvPr/>
        </p:nvSpPr>
        <p:spPr>
          <a:xfrm>
            <a:off x="18323053" y="6719059"/>
            <a:ext cx="5283214" cy="4288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5E5E5E"/>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837" name="dein Matheheft"/>
          <p:cNvSpPr txBox="1"/>
          <p:nvPr/>
        </p:nvSpPr>
        <p:spPr>
          <a:xfrm>
            <a:off x="17810430" y="11022058"/>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 Matheheft</a:t>
            </a:r>
          </a:p>
        </p:txBody>
      </p:sp>
      <p:pic>
        <p:nvPicPr>
          <p:cNvPr id="1838" name="Bildschirmfoto 2021-01-19 um 17.08.39.png" descr="Bildschirmfoto 2021-01-19 um 17.08.39.png"/>
          <p:cNvPicPr>
            <a:picLocks noChangeAspect="1"/>
          </p:cNvPicPr>
          <p:nvPr/>
        </p:nvPicPr>
        <p:blipFill>
          <a:blip r:embed="rId3"/>
          <a:stretch>
            <a:fillRect/>
          </a:stretch>
        </p:blipFill>
        <p:spPr>
          <a:xfrm>
            <a:off x="269140" y="4120232"/>
            <a:ext cx="7081000" cy="3140650"/>
          </a:xfrm>
          <a:prstGeom prst="rect">
            <a:avLst/>
          </a:prstGeom>
          <a:ln w="12700">
            <a:miter lim="400000"/>
          </a:ln>
        </p:spPr>
      </p:pic>
      <p:grpSp>
        <p:nvGrpSpPr>
          <p:cNvPr id="1849" name="Gruppieren"/>
          <p:cNvGrpSpPr/>
          <p:nvPr/>
        </p:nvGrpSpPr>
        <p:grpSpPr>
          <a:xfrm>
            <a:off x="11753850" y="2422981"/>
            <a:ext cx="4887524" cy="4281979"/>
            <a:chOff x="0" y="0"/>
            <a:chExt cx="4887522" cy="4281977"/>
          </a:xfrm>
        </p:grpSpPr>
        <p:pic>
          <p:nvPicPr>
            <p:cNvPr id="1839" name="blaues Plättchen.png" descr="blaues Plättchen.png"/>
            <p:cNvPicPr>
              <a:picLocks noChangeAspect="1"/>
            </p:cNvPicPr>
            <p:nvPr/>
          </p:nvPicPr>
          <p:blipFill>
            <a:blip r:embed="rId4"/>
            <a:stretch>
              <a:fillRect/>
            </a:stretch>
          </p:blipFill>
          <p:spPr>
            <a:xfrm>
              <a:off x="1679250" y="2303818"/>
              <a:ext cx="987820" cy="987820"/>
            </a:xfrm>
            <a:prstGeom prst="rect">
              <a:avLst/>
            </a:prstGeom>
            <a:ln w="12700" cap="flat">
              <a:noFill/>
              <a:miter lim="400000"/>
            </a:ln>
            <a:effectLst/>
          </p:spPr>
        </p:pic>
        <p:pic>
          <p:nvPicPr>
            <p:cNvPr id="1840" name="rotes Plättchen.png" descr="rotes Plättchen.png"/>
            <p:cNvPicPr>
              <a:picLocks noChangeAspect="1"/>
            </p:cNvPicPr>
            <p:nvPr/>
          </p:nvPicPr>
          <p:blipFill>
            <a:blip r:embed="rId5"/>
            <a:stretch>
              <a:fillRect/>
            </a:stretch>
          </p:blipFill>
          <p:spPr>
            <a:xfrm>
              <a:off x="2982051" y="2583919"/>
              <a:ext cx="983470" cy="983470"/>
            </a:xfrm>
            <a:prstGeom prst="rect">
              <a:avLst/>
            </a:prstGeom>
            <a:ln w="12700" cap="flat">
              <a:noFill/>
              <a:miter lim="400000"/>
            </a:ln>
            <a:effectLst/>
          </p:spPr>
        </p:pic>
        <p:pic>
          <p:nvPicPr>
            <p:cNvPr id="1841" name="blaues Plättchen.png" descr="blaues Plättchen.png"/>
            <p:cNvPicPr>
              <a:picLocks noChangeAspect="1"/>
            </p:cNvPicPr>
            <p:nvPr/>
          </p:nvPicPr>
          <p:blipFill>
            <a:blip r:embed="rId4"/>
            <a:stretch>
              <a:fillRect/>
            </a:stretch>
          </p:blipFill>
          <p:spPr>
            <a:xfrm>
              <a:off x="2601252" y="1477484"/>
              <a:ext cx="987820" cy="987820"/>
            </a:xfrm>
            <a:prstGeom prst="rect">
              <a:avLst/>
            </a:prstGeom>
            <a:ln w="12700" cap="flat">
              <a:noFill/>
              <a:miter lim="400000"/>
            </a:ln>
            <a:effectLst/>
          </p:spPr>
        </p:pic>
        <p:pic>
          <p:nvPicPr>
            <p:cNvPr id="1842" name="rotes Plättchen.png" descr="rotes Plättchen.png"/>
            <p:cNvPicPr>
              <a:picLocks noChangeAspect="1"/>
            </p:cNvPicPr>
            <p:nvPr/>
          </p:nvPicPr>
          <p:blipFill>
            <a:blip r:embed="rId5"/>
            <a:stretch>
              <a:fillRect/>
            </a:stretch>
          </p:blipFill>
          <p:spPr>
            <a:xfrm>
              <a:off x="3904053" y="1757584"/>
              <a:ext cx="983470" cy="983471"/>
            </a:xfrm>
            <a:prstGeom prst="rect">
              <a:avLst/>
            </a:prstGeom>
            <a:ln w="12700" cap="flat">
              <a:noFill/>
              <a:miter lim="400000"/>
            </a:ln>
            <a:effectLst/>
          </p:spPr>
        </p:pic>
        <p:pic>
          <p:nvPicPr>
            <p:cNvPr id="1843" name="blaues Plättchen.png" descr="blaues Plättchen.png"/>
            <p:cNvPicPr>
              <a:picLocks noChangeAspect="1"/>
            </p:cNvPicPr>
            <p:nvPr/>
          </p:nvPicPr>
          <p:blipFill>
            <a:blip r:embed="rId4"/>
            <a:stretch>
              <a:fillRect/>
            </a:stretch>
          </p:blipFill>
          <p:spPr>
            <a:xfrm>
              <a:off x="376448" y="2303818"/>
              <a:ext cx="987820" cy="987820"/>
            </a:xfrm>
            <a:prstGeom prst="rect">
              <a:avLst/>
            </a:prstGeom>
            <a:ln w="12700" cap="flat">
              <a:noFill/>
              <a:miter lim="400000"/>
            </a:ln>
            <a:effectLst/>
          </p:spPr>
        </p:pic>
        <p:pic>
          <p:nvPicPr>
            <p:cNvPr id="1844" name="rotes Plättchen.png" descr="rotes Plättchen.png"/>
            <p:cNvPicPr>
              <a:picLocks noChangeAspect="1"/>
            </p:cNvPicPr>
            <p:nvPr/>
          </p:nvPicPr>
          <p:blipFill>
            <a:blip r:embed="rId5"/>
            <a:stretch>
              <a:fillRect/>
            </a:stretch>
          </p:blipFill>
          <p:spPr>
            <a:xfrm>
              <a:off x="2047207" y="3298508"/>
              <a:ext cx="983471" cy="983470"/>
            </a:xfrm>
            <a:prstGeom prst="rect">
              <a:avLst/>
            </a:prstGeom>
            <a:ln w="12700" cap="flat">
              <a:noFill/>
              <a:miter lim="400000"/>
            </a:ln>
            <a:effectLst/>
          </p:spPr>
        </p:pic>
        <p:pic>
          <p:nvPicPr>
            <p:cNvPr id="1845" name="blaues Plättchen.png" descr="blaues Plättchen.png"/>
            <p:cNvPicPr>
              <a:picLocks noChangeAspect="1"/>
            </p:cNvPicPr>
            <p:nvPr/>
          </p:nvPicPr>
          <p:blipFill>
            <a:blip r:embed="rId4"/>
            <a:stretch>
              <a:fillRect/>
            </a:stretch>
          </p:blipFill>
          <p:spPr>
            <a:xfrm>
              <a:off x="1542248" y="0"/>
              <a:ext cx="987820" cy="987820"/>
            </a:xfrm>
            <a:prstGeom prst="rect">
              <a:avLst/>
            </a:prstGeom>
            <a:ln w="12700" cap="flat">
              <a:noFill/>
              <a:miter lim="400000"/>
            </a:ln>
            <a:effectLst/>
          </p:spPr>
        </p:pic>
        <p:pic>
          <p:nvPicPr>
            <p:cNvPr id="1846" name="rotes Plättchen.png" descr="rotes Plättchen.png"/>
            <p:cNvPicPr>
              <a:picLocks noChangeAspect="1"/>
            </p:cNvPicPr>
            <p:nvPr/>
          </p:nvPicPr>
          <p:blipFill>
            <a:blip r:embed="rId5"/>
            <a:stretch>
              <a:fillRect/>
            </a:stretch>
          </p:blipFill>
          <p:spPr>
            <a:xfrm>
              <a:off x="2674397" y="375399"/>
              <a:ext cx="983470" cy="983470"/>
            </a:xfrm>
            <a:prstGeom prst="rect">
              <a:avLst/>
            </a:prstGeom>
            <a:ln w="12700" cap="flat">
              <a:noFill/>
              <a:miter lim="400000"/>
            </a:ln>
            <a:effectLst/>
          </p:spPr>
        </p:pic>
        <p:pic>
          <p:nvPicPr>
            <p:cNvPr id="1847" name="blaues Plättchen.png" descr="blaues Plättchen.png"/>
            <p:cNvPicPr>
              <a:picLocks noChangeAspect="1"/>
            </p:cNvPicPr>
            <p:nvPr/>
          </p:nvPicPr>
          <p:blipFill>
            <a:blip r:embed="rId4"/>
            <a:stretch>
              <a:fillRect/>
            </a:stretch>
          </p:blipFill>
          <p:spPr>
            <a:xfrm>
              <a:off x="0" y="925205"/>
              <a:ext cx="987820" cy="987820"/>
            </a:xfrm>
            <a:prstGeom prst="rect">
              <a:avLst/>
            </a:prstGeom>
            <a:ln w="12700" cap="flat">
              <a:noFill/>
              <a:miter lim="400000"/>
            </a:ln>
            <a:effectLst/>
          </p:spPr>
        </p:pic>
        <p:pic>
          <p:nvPicPr>
            <p:cNvPr id="1848" name="rotes Plättchen.png" descr="rotes Plättchen.png"/>
            <p:cNvPicPr>
              <a:picLocks noChangeAspect="1"/>
            </p:cNvPicPr>
            <p:nvPr/>
          </p:nvPicPr>
          <p:blipFill>
            <a:blip r:embed="rId5"/>
            <a:stretch>
              <a:fillRect/>
            </a:stretch>
          </p:blipFill>
          <p:spPr>
            <a:xfrm>
              <a:off x="1302801" y="1205306"/>
              <a:ext cx="983470" cy="983470"/>
            </a:xfrm>
            <a:prstGeom prst="rect">
              <a:avLst/>
            </a:prstGeom>
            <a:ln w="12700" cap="flat">
              <a:noFill/>
              <a:miter lim="400000"/>
            </a:ln>
            <a:effectLst/>
          </p:spPr>
        </p:pic>
      </p:grpSp>
      <p:sp>
        <p:nvSpPr>
          <p:cNvPr id="1850" name="deine Plättchen"/>
          <p:cNvSpPr txBox="1"/>
          <p:nvPr/>
        </p:nvSpPr>
        <p:spPr>
          <a:xfrm>
            <a:off x="11195540" y="6552394"/>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deine Plättchen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 name="Zahlen darstel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darstellen</a:t>
            </a:r>
          </a:p>
        </p:txBody>
      </p:sp>
      <p:sp>
        <p:nvSpPr>
          <p:cNvPr id="1855" name="Aufgabe: Lege die Zahl 412 mit Plättchen."/>
          <p:cNvSpPr txBox="1"/>
          <p:nvPr/>
        </p:nvSpPr>
        <p:spPr>
          <a:xfrm>
            <a:off x="362936" y="2367643"/>
            <a:ext cx="14062841"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Lege die Zahl 412 mit Plättchen.</a:t>
            </a:r>
          </a:p>
        </p:txBody>
      </p:sp>
      <p:pic>
        <p:nvPicPr>
          <p:cNvPr id="1856" name="Bildschirmfoto 2021-01-19 um 17.08.39.png" descr="Bildschirmfoto 2021-01-19 um 17.08.39.png"/>
          <p:cNvPicPr>
            <a:picLocks noChangeAspect="1"/>
          </p:cNvPicPr>
          <p:nvPr/>
        </p:nvPicPr>
        <p:blipFill>
          <a:blip r:embed="rId3"/>
          <a:stretch>
            <a:fillRect/>
          </a:stretch>
        </p:blipFill>
        <p:spPr>
          <a:xfrm>
            <a:off x="2722568" y="3923560"/>
            <a:ext cx="19706955" cy="874066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Zahlen darstel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darstellen</a:t>
            </a:r>
          </a:p>
        </p:txBody>
      </p:sp>
      <p:sp>
        <p:nvSpPr>
          <p:cNvPr id="1861" name="Aufgabe: Ich füge nun ein Plättchen hinzu. Welche Zahlen könnten es sein?"/>
          <p:cNvSpPr txBox="1"/>
          <p:nvPr/>
        </p:nvSpPr>
        <p:spPr>
          <a:xfrm>
            <a:off x="362936" y="2367643"/>
            <a:ext cx="23386893"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68655">
              <a:lnSpc>
                <a:spcPct val="100000"/>
              </a:lnSpc>
              <a:spcBef>
                <a:spcPts val="0"/>
              </a:spcBef>
              <a:defRPr sz="4860">
                <a:solidFill>
                  <a:srgbClr val="FFFFFF"/>
                </a:solidFill>
              </a:defRPr>
            </a:lvl1pPr>
          </a:lstStyle>
          <a:p>
            <a:r>
              <a:t>Aufgabe: Ich füge nun ein Plättchen hinzu. Welche Zahlen könnten es sein?</a:t>
            </a:r>
          </a:p>
        </p:txBody>
      </p:sp>
      <p:grpSp>
        <p:nvGrpSpPr>
          <p:cNvPr id="1870" name="Gruppieren"/>
          <p:cNvGrpSpPr/>
          <p:nvPr/>
        </p:nvGrpSpPr>
        <p:grpSpPr>
          <a:xfrm>
            <a:off x="2722568" y="3923560"/>
            <a:ext cx="19706955" cy="8740663"/>
            <a:chOff x="0" y="0"/>
            <a:chExt cx="19706953" cy="8740662"/>
          </a:xfrm>
        </p:grpSpPr>
        <p:pic>
          <p:nvPicPr>
            <p:cNvPr id="1862" name="Bildschirmfoto 2021-01-19 um 17.08.39.png" descr="Bildschirmfoto 2021-01-19 um 17.08.39.png"/>
            <p:cNvPicPr>
              <a:picLocks noChangeAspect="1"/>
            </p:cNvPicPr>
            <p:nvPr/>
          </p:nvPicPr>
          <p:blipFill>
            <a:blip r:embed="rId3"/>
            <a:stretch>
              <a:fillRect/>
            </a:stretch>
          </p:blipFill>
          <p:spPr>
            <a:xfrm>
              <a:off x="0" y="0"/>
              <a:ext cx="19706954" cy="8740663"/>
            </a:xfrm>
            <a:prstGeom prst="rect">
              <a:avLst/>
            </a:prstGeom>
            <a:ln w="12700" cap="flat">
              <a:noFill/>
              <a:miter lim="400000"/>
            </a:ln>
            <a:effectLst/>
          </p:spPr>
        </p:pic>
        <p:pic>
          <p:nvPicPr>
            <p:cNvPr id="1863" name="rotes Plättchen.png" descr="rotes Plättchen.png"/>
            <p:cNvPicPr>
              <a:picLocks noChangeAspect="1"/>
            </p:cNvPicPr>
            <p:nvPr/>
          </p:nvPicPr>
          <p:blipFill>
            <a:blip r:embed="rId4"/>
            <a:stretch>
              <a:fillRect/>
            </a:stretch>
          </p:blipFill>
          <p:spPr>
            <a:xfrm>
              <a:off x="7518978" y="3157306"/>
              <a:ext cx="983470" cy="983470"/>
            </a:xfrm>
            <a:prstGeom prst="rect">
              <a:avLst/>
            </a:prstGeom>
            <a:ln w="12700" cap="flat">
              <a:noFill/>
              <a:miter lim="400000"/>
            </a:ln>
            <a:effectLst/>
          </p:spPr>
        </p:pic>
        <p:pic>
          <p:nvPicPr>
            <p:cNvPr id="1864" name="rotes Plättchen.png" descr="rotes Plättchen.png"/>
            <p:cNvPicPr>
              <a:picLocks noChangeAspect="1"/>
            </p:cNvPicPr>
            <p:nvPr/>
          </p:nvPicPr>
          <p:blipFill>
            <a:blip r:embed="rId4"/>
            <a:stretch>
              <a:fillRect/>
            </a:stretch>
          </p:blipFill>
          <p:spPr>
            <a:xfrm>
              <a:off x="5170992" y="3157306"/>
              <a:ext cx="983470" cy="983470"/>
            </a:xfrm>
            <a:prstGeom prst="rect">
              <a:avLst/>
            </a:prstGeom>
            <a:ln w="12700" cap="flat">
              <a:noFill/>
              <a:miter lim="400000"/>
            </a:ln>
            <a:effectLst/>
          </p:spPr>
        </p:pic>
        <p:pic>
          <p:nvPicPr>
            <p:cNvPr id="1865" name="rotes Plättchen.png" descr="rotes Plättchen.png"/>
            <p:cNvPicPr>
              <a:picLocks noChangeAspect="1"/>
            </p:cNvPicPr>
            <p:nvPr/>
          </p:nvPicPr>
          <p:blipFill>
            <a:blip r:embed="rId4"/>
            <a:stretch>
              <a:fillRect/>
            </a:stretch>
          </p:blipFill>
          <p:spPr>
            <a:xfrm>
              <a:off x="6395715" y="3157306"/>
              <a:ext cx="983470" cy="983470"/>
            </a:xfrm>
            <a:prstGeom prst="rect">
              <a:avLst/>
            </a:prstGeom>
            <a:ln w="12700" cap="flat">
              <a:noFill/>
              <a:miter lim="400000"/>
            </a:ln>
            <a:effectLst/>
          </p:spPr>
        </p:pic>
        <p:pic>
          <p:nvPicPr>
            <p:cNvPr id="1866" name="rotes Plättchen.png" descr="rotes Plättchen.png"/>
            <p:cNvPicPr>
              <a:picLocks noChangeAspect="1"/>
            </p:cNvPicPr>
            <p:nvPr/>
          </p:nvPicPr>
          <p:blipFill>
            <a:blip r:embed="rId4"/>
            <a:stretch>
              <a:fillRect/>
            </a:stretch>
          </p:blipFill>
          <p:spPr>
            <a:xfrm>
              <a:off x="10104472" y="3157306"/>
              <a:ext cx="983470" cy="983470"/>
            </a:xfrm>
            <a:prstGeom prst="rect">
              <a:avLst/>
            </a:prstGeom>
            <a:ln w="12700" cap="flat">
              <a:noFill/>
              <a:miter lim="400000"/>
            </a:ln>
            <a:effectLst/>
          </p:spPr>
        </p:pic>
        <p:pic>
          <p:nvPicPr>
            <p:cNvPr id="1867" name="rotes Plättchen.png" descr="rotes Plättchen.png"/>
            <p:cNvPicPr>
              <a:picLocks noChangeAspect="1"/>
            </p:cNvPicPr>
            <p:nvPr/>
          </p:nvPicPr>
          <p:blipFill>
            <a:blip r:embed="rId4"/>
            <a:stretch>
              <a:fillRect/>
            </a:stretch>
          </p:blipFill>
          <p:spPr>
            <a:xfrm>
              <a:off x="8642242" y="3157306"/>
              <a:ext cx="983470" cy="983470"/>
            </a:xfrm>
            <a:prstGeom prst="rect">
              <a:avLst/>
            </a:prstGeom>
            <a:ln w="12700" cap="flat">
              <a:noFill/>
              <a:miter lim="400000"/>
            </a:ln>
            <a:effectLst/>
          </p:spPr>
        </p:pic>
        <p:pic>
          <p:nvPicPr>
            <p:cNvPr id="1868" name="rotes Plättchen.png" descr="rotes Plättchen.png"/>
            <p:cNvPicPr>
              <a:picLocks noChangeAspect="1"/>
            </p:cNvPicPr>
            <p:nvPr/>
          </p:nvPicPr>
          <p:blipFill>
            <a:blip r:embed="rId4"/>
            <a:stretch>
              <a:fillRect/>
            </a:stretch>
          </p:blipFill>
          <p:spPr>
            <a:xfrm>
              <a:off x="16152917" y="3157306"/>
              <a:ext cx="983471" cy="983470"/>
            </a:xfrm>
            <a:prstGeom prst="rect">
              <a:avLst/>
            </a:prstGeom>
            <a:ln w="12700" cap="flat">
              <a:noFill/>
              <a:miter lim="400000"/>
            </a:ln>
            <a:effectLst/>
          </p:spPr>
        </p:pic>
        <p:pic>
          <p:nvPicPr>
            <p:cNvPr id="1869" name="rotes Plättchen.png" descr="rotes Plättchen.png"/>
            <p:cNvPicPr>
              <a:picLocks noChangeAspect="1"/>
            </p:cNvPicPr>
            <p:nvPr/>
          </p:nvPicPr>
          <p:blipFill>
            <a:blip r:embed="rId4"/>
            <a:stretch>
              <a:fillRect/>
            </a:stretch>
          </p:blipFill>
          <p:spPr>
            <a:xfrm>
              <a:off x="15037953" y="3157306"/>
              <a:ext cx="983470" cy="983470"/>
            </a:xfrm>
            <a:prstGeom prst="rect">
              <a:avLst/>
            </a:prstGeom>
            <a:ln w="12700" cap="flat">
              <a:noFill/>
              <a:miter lim="400000"/>
            </a:ln>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 name="Zahlen darstel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darstellen</a:t>
            </a:r>
          </a:p>
        </p:txBody>
      </p:sp>
      <p:sp>
        <p:nvSpPr>
          <p:cNvPr id="1875" name="Zahlenrätsel"/>
          <p:cNvSpPr txBox="1"/>
          <p:nvPr/>
        </p:nvSpPr>
        <p:spPr>
          <a:xfrm>
            <a:off x="508079" y="2570999"/>
            <a:ext cx="4707451"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Zahlenrätsel</a:t>
            </a:r>
          </a:p>
        </p:txBody>
      </p:sp>
      <p:sp>
        <p:nvSpPr>
          <p:cNvPr id="1876" name="Raute"/>
          <p:cNvSpPr/>
          <p:nvPr/>
        </p:nvSpPr>
        <p:spPr>
          <a:xfrm>
            <a:off x="15398852" y="7153994"/>
            <a:ext cx="14" cy="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solidFill>
            <a:srgbClr val="A0030F"/>
          </a:solidFill>
          <a:ln w="12700">
            <a:miter lim="400000"/>
          </a:ln>
        </p:spPr>
        <p:txBody>
          <a:bodyPr lIns="190500" tIns="190500" rIns="190500" bIns="190500" anchor="ctr">
            <a:normAutofit fontScale="25000" lnSpcReduction="20000"/>
          </a:bodyPr>
          <a:lstStyle/>
          <a:p>
            <a:pPr algn="ctr" defTabSz="825500">
              <a:lnSpc>
                <a:spcPct val="100000"/>
              </a:lnSpc>
              <a:spcBef>
                <a:spcPts val="0"/>
              </a:spcBef>
              <a:defRPr>
                <a:solidFill>
                  <a:srgbClr val="FFFFFF"/>
                </a:solidFill>
              </a:defRPr>
            </a:pPr>
            <a:endParaRPr/>
          </a:p>
        </p:txBody>
      </p:sp>
      <p:pic>
        <p:nvPicPr>
          <p:cNvPr id="1877" name="Bildschirmfoto 2021-01-19 um 17.08.39.png" descr="Bildschirmfoto 2021-01-19 um 17.08.39.png"/>
          <p:cNvPicPr>
            <a:picLocks noChangeAspect="1"/>
          </p:cNvPicPr>
          <p:nvPr/>
        </p:nvPicPr>
        <p:blipFill>
          <a:blip r:embed="rId3"/>
          <a:stretch>
            <a:fillRect/>
          </a:stretch>
        </p:blipFill>
        <p:spPr>
          <a:xfrm>
            <a:off x="2722568" y="3923560"/>
            <a:ext cx="19706955" cy="8740663"/>
          </a:xfrm>
          <a:prstGeom prst="rect">
            <a:avLst/>
          </a:prstGeom>
          <a:ln w="12700">
            <a:miter lim="400000"/>
          </a:ln>
        </p:spPr>
      </p:pic>
      <p:pic>
        <p:nvPicPr>
          <p:cNvPr id="1878" name="rotes Plättchen.png" descr="rotes Plättchen.png"/>
          <p:cNvPicPr>
            <a:picLocks noChangeAspect="1"/>
          </p:cNvPicPr>
          <p:nvPr/>
        </p:nvPicPr>
        <p:blipFill>
          <a:blip r:embed="rId4"/>
          <a:stretch>
            <a:fillRect/>
          </a:stretch>
        </p:blipFill>
        <p:spPr>
          <a:xfrm>
            <a:off x="3400094" y="11472151"/>
            <a:ext cx="983470" cy="983470"/>
          </a:xfrm>
          <a:prstGeom prst="rect">
            <a:avLst/>
          </a:prstGeom>
          <a:ln w="12700">
            <a:miter lim="400000"/>
          </a:ln>
        </p:spPr>
      </p:pic>
      <p:pic>
        <p:nvPicPr>
          <p:cNvPr id="1879" name="rotes Plättchen.png" descr="rotes Plättchen.png"/>
          <p:cNvPicPr>
            <a:picLocks noChangeAspect="1"/>
          </p:cNvPicPr>
          <p:nvPr/>
        </p:nvPicPr>
        <p:blipFill>
          <a:blip r:embed="rId4"/>
          <a:stretch>
            <a:fillRect/>
          </a:stretch>
        </p:blipFill>
        <p:spPr>
          <a:xfrm>
            <a:off x="4322097" y="10645817"/>
            <a:ext cx="983470" cy="983470"/>
          </a:xfrm>
          <a:prstGeom prst="rect">
            <a:avLst/>
          </a:prstGeom>
          <a:ln w="12700">
            <a:miter lim="400000"/>
          </a:ln>
        </p:spPr>
      </p:pic>
      <p:pic>
        <p:nvPicPr>
          <p:cNvPr id="1880" name="rotes Plättchen.png" descr="rotes Plättchen.png"/>
          <p:cNvPicPr>
            <a:picLocks noChangeAspect="1"/>
          </p:cNvPicPr>
          <p:nvPr/>
        </p:nvPicPr>
        <p:blipFill>
          <a:blip r:embed="rId4"/>
          <a:stretch>
            <a:fillRect/>
          </a:stretch>
        </p:blipFill>
        <p:spPr>
          <a:xfrm>
            <a:off x="2465251" y="12186741"/>
            <a:ext cx="983470" cy="983470"/>
          </a:xfrm>
          <a:prstGeom prst="rect">
            <a:avLst/>
          </a:prstGeom>
          <a:ln w="12700">
            <a:miter lim="400000"/>
          </a:ln>
        </p:spPr>
      </p:pic>
      <p:pic>
        <p:nvPicPr>
          <p:cNvPr id="1881" name="rotes Plättchen.png" descr="rotes Plättchen.png"/>
          <p:cNvPicPr>
            <a:picLocks noChangeAspect="1"/>
          </p:cNvPicPr>
          <p:nvPr/>
        </p:nvPicPr>
        <p:blipFill>
          <a:blip r:embed="rId4"/>
          <a:stretch>
            <a:fillRect/>
          </a:stretch>
        </p:blipFill>
        <p:spPr>
          <a:xfrm>
            <a:off x="3092441" y="9263631"/>
            <a:ext cx="983470" cy="983470"/>
          </a:xfrm>
          <a:prstGeom prst="rect">
            <a:avLst/>
          </a:prstGeom>
          <a:ln w="12700">
            <a:miter lim="400000"/>
          </a:ln>
        </p:spPr>
      </p:pic>
      <p:pic>
        <p:nvPicPr>
          <p:cNvPr id="1882" name="rotes Plättchen.png" descr="rotes Plättchen.png"/>
          <p:cNvPicPr>
            <a:picLocks noChangeAspect="1"/>
          </p:cNvPicPr>
          <p:nvPr/>
        </p:nvPicPr>
        <p:blipFill>
          <a:blip r:embed="rId4"/>
          <a:stretch>
            <a:fillRect/>
          </a:stretch>
        </p:blipFill>
        <p:spPr>
          <a:xfrm>
            <a:off x="1720844" y="10093538"/>
            <a:ext cx="983471" cy="983471"/>
          </a:xfrm>
          <a:prstGeom prst="rect">
            <a:avLst/>
          </a:prstGeom>
          <a:ln w="12700">
            <a:miter lim="400000"/>
          </a:ln>
        </p:spPr>
      </p:pic>
      <p:pic>
        <p:nvPicPr>
          <p:cNvPr id="1883" name="rotes Plättchen.png" descr="rotes Plättchen.png"/>
          <p:cNvPicPr>
            <a:picLocks noChangeAspect="1"/>
          </p:cNvPicPr>
          <p:nvPr/>
        </p:nvPicPr>
        <p:blipFill>
          <a:blip r:embed="rId4"/>
          <a:stretch>
            <a:fillRect/>
          </a:stretch>
        </p:blipFill>
        <p:spPr>
          <a:xfrm>
            <a:off x="1001924" y="11472151"/>
            <a:ext cx="983470" cy="983470"/>
          </a:xfrm>
          <a:prstGeom prst="rect">
            <a:avLst/>
          </a:prstGeom>
          <a:ln w="12700">
            <a:miter lim="400000"/>
          </a:ln>
        </p:spPr>
      </p:pic>
      <p:pic>
        <p:nvPicPr>
          <p:cNvPr id="1884" name="rotes Plättchen.png" descr="rotes Plättchen.png"/>
          <p:cNvPicPr>
            <a:picLocks noChangeAspect="1"/>
          </p:cNvPicPr>
          <p:nvPr/>
        </p:nvPicPr>
        <p:blipFill>
          <a:blip r:embed="rId4"/>
          <a:stretch>
            <a:fillRect/>
          </a:stretch>
        </p:blipFill>
        <p:spPr>
          <a:xfrm>
            <a:off x="2201009" y="11140140"/>
            <a:ext cx="983470" cy="983470"/>
          </a:xfrm>
          <a:prstGeom prst="rect">
            <a:avLst/>
          </a:prstGeom>
          <a:ln w="12700">
            <a:miter lim="400000"/>
          </a:ln>
        </p:spPr>
      </p:pic>
      <p:pic>
        <p:nvPicPr>
          <p:cNvPr id="1885" name="rotes Plättchen.png" descr="rotes Plättchen.png"/>
          <p:cNvPicPr>
            <a:picLocks noChangeAspect="1"/>
          </p:cNvPicPr>
          <p:nvPr/>
        </p:nvPicPr>
        <p:blipFill>
          <a:blip r:embed="rId4"/>
          <a:stretch>
            <a:fillRect/>
          </a:stretch>
        </p:blipFill>
        <p:spPr>
          <a:xfrm>
            <a:off x="3092441" y="10367891"/>
            <a:ext cx="983470" cy="983471"/>
          </a:xfrm>
          <a:prstGeom prst="rect">
            <a:avLst/>
          </a:prstGeom>
          <a:ln w="12700">
            <a:miter lim="400000"/>
          </a:ln>
        </p:spPr>
      </p:pic>
      <p:pic>
        <p:nvPicPr>
          <p:cNvPr id="1886" name="rotes Plättchen.png" descr="rotes Plättchen.png"/>
          <p:cNvPicPr>
            <a:picLocks noChangeAspect="1"/>
          </p:cNvPicPr>
          <p:nvPr/>
        </p:nvPicPr>
        <p:blipFill>
          <a:blip r:embed="rId4"/>
          <a:stretch>
            <a:fillRect/>
          </a:stretch>
        </p:blipFill>
        <p:spPr>
          <a:xfrm>
            <a:off x="719120" y="10367891"/>
            <a:ext cx="983471" cy="983471"/>
          </a:xfrm>
          <a:prstGeom prst="rect">
            <a:avLst/>
          </a:prstGeom>
          <a:ln w="12700">
            <a:miter lim="400000"/>
          </a:ln>
        </p:spPr>
      </p:pic>
      <p:pic>
        <p:nvPicPr>
          <p:cNvPr id="1887" name="rotes Plättchen.png" descr="rotes Plättchen.png"/>
          <p:cNvPicPr>
            <a:picLocks noChangeAspect="1"/>
          </p:cNvPicPr>
          <p:nvPr/>
        </p:nvPicPr>
        <p:blipFill>
          <a:blip r:embed="rId4"/>
          <a:stretch>
            <a:fillRect/>
          </a:stretch>
        </p:blipFill>
        <p:spPr>
          <a:xfrm>
            <a:off x="1001924" y="9263631"/>
            <a:ext cx="983470" cy="983470"/>
          </a:xfrm>
          <a:prstGeom prst="rect">
            <a:avLst/>
          </a:prstGeom>
          <a:ln w="12700">
            <a:miter lim="400000"/>
          </a:ln>
        </p:spPr>
      </p:pic>
      <p:pic>
        <p:nvPicPr>
          <p:cNvPr id="1888" name="rotes Plättchen.png" descr="rotes Plättchen.png"/>
          <p:cNvPicPr>
            <a:picLocks noChangeAspect="1"/>
          </p:cNvPicPr>
          <p:nvPr/>
        </p:nvPicPr>
        <p:blipFill>
          <a:blip r:embed="rId4"/>
          <a:stretch>
            <a:fillRect/>
          </a:stretch>
        </p:blipFill>
        <p:spPr>
          <a:xfrm>
            <a:off x="2047182" y="9046937"/>
            <a:ext cx="983470" cy="98347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1893" name="Tausenderbuch"/>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Tausenderbuch</a:t>
            </a:r>
          </a:p>
        </p:txBody>
      </p:sp>
      <p:sp>
        <p:nvSpPr>
          <p:cNvPr id="1894" name="dein Tausenderbuch"/>
          <p:cNvSpPr txBox="1"/>
          <p:nvPr/>
        </p:nvSpPr>
        <p:spPr>
          <a:xfrm>
            <a:off x="1190389" y="11532115"/>
            <a:ext cx="8342232" cy="1680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413955">
              <a:spcBef>
                <a:spcPts val="4400"/>
              </a:spcBef>
              <a:defRPr sz="5940"/>
            </a:lvl1pPr>
          </a:lstStyle>
          <a:p>
            <a:r>
              <a:rPr dirty="0" err="1"/>
              <a:t>dein</a:t>
            </a:r>
            <a:r>
              <a:rPr dirty="0"/>
              <a:t> </a:t>
            </a:r>
            <a:r>
              <a:rPr dirty="0" err="1"/>
              <a:t>Tausenderbuch</a:t>
            </a:r>
            <a:r>
              <a:rPr dirty="0"/>
              <a:t> </a:t>
            </a:r>
          </a:p>
        </p:txBody>
      </p:sp>
      <p:sp>
        <p:nvSpPr>
          <p:cNvPr id="1895" name="einen Bleistift"/>
          <p:cNvSpPr txBox="1"/>
          <p:nvPr/>
        </p:nvSpPr>
        <p:spPr>
          <a:xfrm>
            <a:off x="10159070" y="11656555"/>
            <a:ext cx="6220579"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rPr dirty="0"/>
              <a:t> </a:t>
            </a:r>
            <a:r>
              <a:rPr dirty="0" err="1"/>
              <a:t>einen</a:t>
            </a:r>
            <a:r>
              <a:rPr dirty="0"/>
              <a:t> </a:t>
            </a:r>
            <a:r>
              <a:rPr dirty="0" err="1"/>
              <a:t>Bleistift</a:t>
            </a:r>
            <a:endParaRPr dirty="0"/>
          </a:p>
        </p:txBody>
      </p:sp>
      <p:sp>
        <p:nvSpPr>
          <p:cNvPr id="1896" name="Stift"/>
          <p:cNvSpPr/>
          <p:nvPr/>
        </p:nvSpPr>
        <p:spPr>
          <a:xfrm rot="9423034">
            <a:off x="12645394" y="4725952"/>
            <a:ext cx="602584" cy="6311841"/>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897" name="Buch"/>
          <p:cNvSpPr/>
          <p:nvPr/>
        </p:nvSpPr>
        <p:spPr>
          <a:xfrm>
            <a:off x="17635541" y="6616582"/>
            <a:ext cx="5283213" cy="4288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5E5E5E"/>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dirty="0"/>
          </a:p>
        </p:txBody>
      </p:sp>
      <p:sp>
        <p:nvSpPr>
          <p:cNvPr id="1898" name="dein Matheheft"/>
          <p:cNvSpPr txBox="1"/>
          <p:nvPr/>
        </p:nvSpPr>
        <p:spPr>
          <a:xfrm>
            <a:off x="17353670" y="11400141"/>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rPr dirty="0" err="1"/>
              <a:t>dein</a:t>
            </a:r>
            <a:r>
              <a:rPr dirty="0"/>
              <a:t> </a:t>
            </a:r>
            <a:r>
              <a:rPr dirty="0" err="1"/>
              <a:t>Matheheft</a:t>
            </a:r>
            <a:endParaRPr dirty="0"/>
          </a:p>
        </p:txBody>
      </p:sp>
      <p:graphicFrame>
        <p:nvGraphicFramePr>
          <p:cNvPr id="1899" name="Tabelle"/>
          <p:cNvGraphicFramePr/>
          <p:nvPr/>
        </p:nvGraphicFramePr>
        <p:xfrm>
          <a:off x="1190389" y="3591097"/>
          <a:ext cx="7994660" cy="7966320"/>
        </p:xfrm>
        <a:graphic>
          <a:graphicData uri="http://schemas.openxmlformats.org/drawingml/2006/table">
            <a:tbl>
              <a:tblPr>
                <a:tableStyleId>{C7B018BB-80A7-4F77-B60F-C8B233D01FF8}</a:tableStyleId>
              </a:tblPr>
              <a:tblGrid>
                <a:gridCol w="799466">
                  <a:extLst>
                    <a:ext uri="{9D8B030D-6E8A-4147-A177-3AD203B41FA5}">
                      <a16:colId xmlns:a16="http://schemas.microsoft.com/office/drawing/2014/main" val="20000"/>
                    </a:ext>
                  </a:extLst>
                </a:gridCol>
                <a:gridCol w="799466">
                  <a:extLst>
                    <a:ext uri="{9D8B030D-6E8A-4147-A177-3AD203B41FA5}">
                      <a16:colId xmlns:a16="http://schemas.microsoft.com/office/drawing/2014/main" val="20001"/>
                    </a:ext>
                  </a:extLst>
                </a:gridCol>
                <a:gridCol w="799466">
                  <a:extLst>
                    <a:ext uri="{9D8B030D-6E8A-4147-A177-3AD203B41FA5}">
                      <a16:colId xmlns:a16="http://schemas.microsoft.com/office/drawing/2014/main" val="20002"/>
                    </a:ext>
                  </a:extLst>
                </a:gridCol>
                <a:gridCol w="799466">
                  <a:extLst>
                    <a:ext uri="{9D8B030D-6E8A-4147-A177-3AD203B41FA5}">
                      <a16:colId xmlns:a16="http://schemas.microsoft.com/office/drawing/2014/main" val="20003"/>
                    </a:ext>
                  </a:extLst>
                </a:gridCol>
                <a:gridCol w="799466">
                  <a:extLst>
                    <a:ext uri="{9D8B030D-6E8A-4147-A177-3AD203B41FA5}">
                      <a16:colId xmlns:a16="http://schemas.microsoft.com/office/drawing/2014/main" val="20004"/>
                    </a:ext>
                  </a:extLst>
                </a:gridCol>
                <a:gridCol w="799466">
                  <a:extLst>
                    <a:ext uri="{9D8B030D-6E8A-4147-A177-3AD203B41FA5}">
                      <a16:colId xmlns:a16="http://schemas.microsoft.com/office/drawing/2014/main" val="20005"/>
                    </a:ext>
                  </a:extLst>
                </a:gridCol>
                <a:gridCol w="799466">
                  <a:extLst>
                    <a:ext uri="{9D8B030D-6E8A-4147-A177-3AD203B41FA5}">
                      <a16:colId xmlns:a16="http://schemas.microsoft.com/office/drawing/2014/main" val="20006"/>
                    </a:ext>
                  </a:extLst>
                </a:gridCol>
                <a:gridCol w="799466">
                  <a:extLst>
                    <a:ext uri="{9D8B030D-6E8A-4147-A177-3AD203B41FA5}">
                      <a16:colId xmlns:a16="http://schemas.microsoft.com/office/drawing/2014/main" val="20007"/>
                    </a:ext>
                  </a:extLst>
                </a:gridCol>
                <a:gridCol w="799466">
                  <a:extLst>
                    <a:ext uri="{9D8B030D-6E8A-4147-A177-3AD203B41FA5}">
                      <a16:colId xmlns:a16="http://schemas.microsoft.com/office/drawing/2014/main" val="20008"/>
                    </a:ext>
                  </a:extLst>
                </a:gridCol>
                <a:gridCol w="799466">
                  <a:extLst>
                    <a:ext uri="{9D8B030D-6E8A-4147-A177-3AD203B41FA5}">
                      <a16:colId xmlns:a16="http://schemas.microsoft.com/office/drawing/2014/main" val="20009"/>
                    </a:ext>
                  </a:extLst>
                </a:gridCol>
              </a:tblGrid>
              <a:tr h="796632">
                <a:tc>
                  <a:txBody>
                    <a:bodyPr/>
                    <a:lstStyle/>
                    <a:p>
                      <a:pPr defTabSz="821531"/>
                      <a:r>
                        <a:rPr sz="3000"/>
                        <a:t>1</a:t>
                      </a:r>
                    </a:p>
                  </a:txBody>
                  <a:tcPr marL="50800" marR="50800" marT="50800" marB="50800" anchor="ctr" horzOverflow="overflow"/>
                </a:tc>
                <a:tc>
                  <a:txBody>
                    <a:bodyPr/>
                    <a:lstStyle/>
                    <a:p>
                      <a:pPr defTabSz="821531"/>
                      <a:r>
                        <a:rPr sz="3000"/>
                        <a:t>2</a:t>
                      </a:r>
                    </a:p>
                  </a:txBody>
                  <a:tcPr marL="50800" marR="50800" marT="50800" marB="50800" anchor="ctr" horzOverflow="overflow"/>
                </a:tc>
                <a:tc>
                  <a:txBody>
                    <a:bodyPr/>
                    <a:lstStyle/>
                    <a:p>
                      <a:pPr defTabSz="821531"/>
                      <a:r>
                        <a:rPr sz="3000"/>
                        <a:t>3</a:t>
                      </a:r>
                    </a:p>
                  </a:txBody>
                  <a:tcPr marL="50800" marR="50800" marT="50800" marB="50800" anchor="ctr" horzOverflow="overflow"/>
                </a:tc>
                <a:tc>
                  <a:txBody>
                    <a:bodyPr/>
                    <a:lstStyle/>
                    <a:p>
                      <a:pPr defTabSz="821531"/>
                      <a:r>
                        <a:rPr sz="3000"/>
                        <a:t>4</a:t>
                      </a:r>
                    </a:p>
                  </a:txBody>
                  <a:tcPr marL="50800" marR="50800" marT="50800" marB="50800" anchor="ctr" horzOverflow="overflow"/>
                </a:tc>
                <a:tc>
                  <a:txBody>
                    <a:bodyPr/>
                    <a:lstStyle/>
                    <a:p>
                      <a:pPr defTabSz="821531"/>
                      <a:r>
                        <a:rPr sz="3000"/>
                        <a:t>5</a:t>
                      </a:r>
                    </a:p>
                  </a:txBody>
                  <a:tcPr marL="50800" marR="50800" marT="50800" marB="50800" anchor="ctr" horzOverflow="overflow"/>
                </a:tc>
                <a:tc>
                  <a:txBody>
                    <a:bodyPr/>
                    <a:lstStyle/>
                    <a:p>
                      <a:pPr defTabSz="821531"/>
                      <a:r>
                        <a:rPr sz="3000"/>
                        <a:t>6</a:t>
                      </a:r>
                    </a:p>
                  </a:txBody>
                  <a:tcPr marL="50800" marR="50800" marT="50800" marB="50800" anchor="ctr" horzOverflow="overflow"/>
                </a:tc>
                <a:tc>
                  <a:txBody>
                    <a:bodyPr/>
                    <a:lstStyle/>
                    <a:p>
                      <a:pPr defTabSz="821531"/>
                      <a:r>
                        <a:rPr sz="3000"/>
                        <a:t>7</a:t>
                      </a:r>
                    </a:p>
                  </a:txBody>
                  <a:tcPr marL="50800" marR="50800" marT="50800" marB="50800" anchor="ctr" horzOverflow="overflow"/>
                </a:tc>
                <a:tc>
                  <a:txBody>
                    <a:bodyPr/>
                    <a:lstStyle/>
                    <a:p>
                      <a:pPr defTabSz="821531"/>
                      <a:r>
                        <a:rPr sz="3000"/>
                        <a:t>8</a:t>
                      </a:r>
                    </a:p>
                  </a:txBody>
                  <a:tcPr marL="50800" marR="50800" marT="50800" marB="50800" anchor="ctr" horzOverflow="overflow"/>
                </a:tc>
                <a:tc>
                  <a:txBody>
                    <a:bodyPr/>
                    <a:lstStyle/>
                    <a:p>
                      <a:pPr defTabSz="821531"/>
                      <a:r>
                        <a:rPr sz="3000"/>
                        <a:t>9</a:t>
                      </a:r>
                    </a:p>
                  </a:txBody>
                  <a:tcPr marL="50800" marR="50800" marT="50800" marB="50800" anchor="ctr" horzOverflow="overflow"/>
                </a:tc>
                <a:tc>
                  <a:txBody>
                    <a:bodyPr/>
                    <a:lstStyle/>
                    <a:p>
                      <a:pPr defTabSz="821531"/>
                      <a:r>
                        <a:rPr sz="3000"/>
                        <a:t>10</a:t>
                      </a:r>
                    </a:p>
                  </a:txBody>
                  <a:tcPr marL="50800" marR="50800" marT="50800" marB="50800" anchor="ctr" horzOverflow="overflow"/>
                </a:tc>
                <a:extLst>
                  <a:ext uri="{0D108BD9-81ED-4DB2-BD59-A6C34878D82A}">
                    <a16:rowId xmlns:a16="http://schemas.microsoft.com/office/drawing/2014/main" val="10000"/>
                  </a:ext>
                </a:extLst>
              </a:tr>
              <a:tr h="796632">
                <a:tc>
                  <a:txBody>
                    <a:bodyPr/>
                    <a:lstStyle/>
                    <a:p>
                      <a:pPr defTabSz="821531"/>
                      <a:r>
                        <a:rPr sz="3000"/>
                        <a:t>11</a:t>
                      </a:r>
                    </a:p>
                  </a:txBody>
                  <a:tcPr marL="50800" marR="50800" marT="50800" marB="50800" anchor="ctr" horzOverflow="overflow"/>
                </a:tc>
                <a:tc>
                  <a:txBody>
                    <a:bodyPr/>
                    <a:lstStyle/>
                    <a:p>
                      <a:pPr defTabSz="821531"/>
                      <a:r>
                        <a:rPr sz="3000"/>
                        <a:t>12</a:t>
                      </a:r>
                    </a:p>
                  </a:txBody>
                  <a:tcPr marL="50800" marR="50800" marT="50800" marB="50800" anchor="ctr" horzOverflow="overflow"/>
                </a:tc>
                <a:tc>
                  <a:txBody>
                    <a:bodyPr/>
                    <a:lstStyle/>
                    <a:p>
                      <a:pPr defTabSz="821531"/>
                      <a:r>
                        <a:rPr sz="3000"/>
                        <a:t>13</a:t>
                      </a:r>
                    </a:p>
                  </a:txBody>
                  <a:tcPr marL="50800" marR="50800" marT="50800" marB="50800" anchor="ctr" horzOverflow="overflow"/>
                </a:tc>
                <a:tc>
                  <a:txBody>
                    <a:bodyPr/>
                    <a:lstStyle/>
                    <a:p>
                      <a:pPr defTabSz="821531"/>
                      <a:r>
                        <a:rPr sz="3000"/>
                        <a:t>14</a:t>
                      </a:r>
                    </a:p>
                  </a:txBody>
                  <a:tcPr marL="50800" marR="50800" marT="50800" marB="50800" anchor="ctr" horzOverflow="overflow"/>
                </a:tc>
                <a:tc>
                  <a:txBody>
                    <a:bodyPr/>
                    <a:lstStyle/>
                    <a:p>
                      <a:pPr defTabSz="821531"/>
                      <a:r>
                        <a:rPr sz="3000"/>
                        <a:t>15</a:t>
                      </a:r>
                    </a:p>
                  </a:txBody>
                  <a:tcPr marL="50800" marR="50800" marT="50800" marB="50800" anchor="ctr" horzOverflow="overflow"/>
                </a:tc>
                <a:tc>
                  <a:txBody>
                    <a:bodyPr/>
                    <a:lstStyle/>
                    <a:p>
                      <a:pPr defTabSz="821531"/>
                      <a:r>
                        <a:rPr sz="3000"/>
                        <a:t>16</a:t>
                      </a:r>
                    </a:p>
                  </a:txBody>
                  <a:tcPr marL="50800" marR="50800" marT="50800" marB="50800" anchor="ctr" horzOverflow="overflow"/>
                </a:tc>
                <a:tc>
                  <a:txBody>
                    <a:bodyPr/>
                    <a:lstStyle/>
                    <a:p>
                      <a:pPr defTabSz="821531"/>
                      <a:r>
                        <a:rPr sz="3000"/>
                        <a:t>17</a:t>
                      </a:r>
                    </a:p>
                  </a:txBody>
                  <a:tcPr marL="50800" marR="50800" marT="50800" marB="50800" anchor="ctr" horzOverflow="overflow"/>
                </a:tc>
                <a:tc>
                  <a:txBody>
                    <a:bodyPr/>
                    <a:lstStyle/>
                    <a:p>
                      <a:pPr defTabSz="821531"/>
                      <a:r>
                        <a:rPr sz="3000"/>
                        <a:t>18</a:t>
                      </a:r>
                    </a:p>
                  </a:txBody>
                  <a:tcPr marL="50800" marR="50800" marT="50800" marB="50800" anchor="ctr" horzOverflow="overflow"/>
                </a:tc>
                <a:tc>
                  <a:txBody>
                    <a:bodyPr/>
                    <a:lstStyle/>
                    <a:p>
                      <a:pPr defTabSz="821531"/>
                      <a:r>
                        <a:rPr sz="3000"/>
                        <a:t>19</a:t>
                      </a:r>
                    </a:p>
                  </a:txBody>
                  <a:tcPr marL="50800" marR="50800" marT="50800" marB="50800" anchor="ctr" horzOverflow="overflow"/>
                </a:tc>
                <a:tc>
                  <a:txBody>
                    <a:bodyPr/>
                    <a:lstStyle/>
                    <a:p>
                      <a:pPr defTabSz="821531"/>
                      <a:r>
                        <a:rPr sz="3000"/>
                        <a:t>20</a:t>
                      </a:r>
                    </a:p>
                  </a:txBody>
                  <a:tcPr marL="50800" marR="50800" marT="50800" marB="50800" anchor="ctr" horzOverflow="overflow"/>
                </a:tc>
                <a:extLst>
                  <a:ext uri="{0D108BD9-81ED-4DB2-BD59-A6C34878D82A}">
                    <a16:rowId xmlns:a16="http://schemas.microsoft.com/office/drawing/2014/main" val="10001"/>
                  </a:ext>
                </a:extLst>
              </a:tr>
              <a:tr h="796632">
                <a:tc>
                  <a:txBody>
                    <a:bodyPr/>
                    <a:lstStyle/>
                    <a:p>
                      <a:pPr defTabSz="821531"/>
                      <a:r>
                        <a:rPr sz="3000"/>
                        <a:t>21</a:t>
                      </a:r>
                    </a:p>
                  </a:txBody>
                  <a:tcPr marL="50800" marR="50800" marT="50800" marB="50800" anchor="ctr" horzOverflow="overflow"/>
                </a:tc>
                <a:tc>
                  <a:txBody>
                    <a:bodyPr/>
                    <a:lstStyle/>
                    <a:p>
                      <a:pPr defTabSz="821531"/>
                      <a:r>
                        <a:rPr sz="3000"/>
                        <a:t>22</a:t>
                      </a:r>
                    </a:p>
                  </a:txBody>
                  <a:tcPr marL="50800" marR="50800" marT="50800" marB="50800" anchor="ctr" horzOverflow="overflow"/>
                </a:tc>
                <a:tc>
                  <a:txBody>
                    <a:bodyPr/>
                    <a:lstStyle/>
                    <a:p>
                      <a:pPr defTabSz="821531"/>
                      <a:r>
                        <a:rPr sz="3000"/>
                        <a:t>23</a:t>
                      </a:r>
                    </a:p>
                  </a:txBody>
                  <a:tcPr marL="50800" marR="50800" marT="50800" marB="50800" anchor="ctr" horzOverflow="overflow"/>
                </a:tc>
                <a:tc>
                  <a:txBody>
                    <a:bodyPr/>
                    <a:lstStyle/>
                    <a:p>
                      <a:pPr defTabSz="821531"/>
                      <a:r>
                        <a:rPr sz="3000"/>
                        <a:t>24</a:t>
                      </a:r>
                    </a:p>
                  </a:txBody>
                  <a:tcPr marL="50800" marR="50800" marT="50800" marB="50800" anchor="ctr" horzOverflow="overflow"/>
                </a:tc>
                <a:tc>
                  <a:txBody>
                    <a:bodyPr/>
                    <a:lstStyle/>
                    <a:p>
                      <a:pPr defTabSz="821531"/>
                      <a:r>
                        <a:rPr sz="3000"/>
                        <a:t>25</a:t>
                      </a:r>
                    </a:p>
                  </a:txBody>
                  <a:tcPr marL="50800" marR="50800" marT="50800" marB="50800" anchor="ctr" horzOverflow="overflow"/>
                </a:tc>
                <a:tc>
                  <a:txBody>
                    <a:bodyPr/>
                    <a:lstStyle/>
                    <a:p>
                      <a:pPr defTabSz="821531"/>
                      <a:r>
                        <a:rPr sz="3000"/>
                        <a:t>26</a:t>
                      </a:r>
                    </a:p>
                  </a:txBody>
                  <a:tcPr marL="50800" marR="50800" marT="50800" marB="50800" anchor="ctr" horzOverflow="overflow"/>
                </a:tc>
                <a:tc>
                  <a:txBody>
                    <a:bodyPr/>
                    <a:lstStyle/>
                    <a:p>
                      <a:pPr defTabSz="821531"/>
                      <a:r>
                        <a:rPr sz="3000"/>
                        <a:t>27</a:t>
                      </a:r>
                    </a:p>
                  </a:txBody>
                  <a:tcPr marL="50800" marR="50800" marT="50800" marB="50800" anchor="ctr" horzOverflow="overflow"/>
                </a:tc>
                <a:tc>
                  <a:txBody>
                    <a:bodyPr/>
                    <a:lstStyle/>
                    <a:p>
                      <a:pPr defTabSz="821531"/>
                      <a:r>
                        <a:rPr sz="3000"/>
                        <a:t>28</a:t>
                      </a:r>
                    </a:p>
                  </a:txBody>
                  <a:tcPr marL="50800" marR="50800" marT="50800" marB="50800" anchor="ctr" horzOverflow="overflow"/>
                </a:tc>
                <a:tc>
                  <a:txBody>
                    <a:bodyPr/>
                    <a:lstStyle/>
                    <a:p>
                      <a:pPr defTabSz="821531"/>
                      <a:r>
                        <a:rPr sz="3000"/>
                        <a:t>29</a:t>
                      </a:r>
                    </a:p>
                  </a:txBody>
                  <a:tcPr marL="50800" marR="50800" marT="50800" marB="50800" anchor="ctr" horzOverflow="overflow"/>
                </a:tc>
                <a:tc>
                  <a:txBody>
                    <a:bodyPr/>
                    <a:lstStyle/>
                    <a:p>
                      <a:pPr defTabSz="821531"/>
                      <a:r>
                        <a:rPr sz="3000"/>
                        <a:t>30</a:t>
                      </a:r>
                    </a:p>
                  </a:txBody>
                  <a:tcPr marL="50800" marR="50800" marT="50800" marB="50800" anchor="ctr" horzOverflow="overflow"/>
                </a:tc>
                <a:extLst>
                  <a:ext uri="{0D108BD9-81ED-4DB2-BD59-A6C34878D82A}">
                    <a16:rowId xmlns:a16="http://schemas.microsoft.com/office/drawing/2014/main" val="10002"/>
                  </a:ext>
                </a:extLst>
              </a:tr>
              <a:tr h="796632">
                <a:tc>
                  <a:txBody>
                    <a:bodyPr/>
                    <a:lstStyle/>
                    <a:p>
                      <a:pPr defTabSz="821531"/>
                      <a:r>
                        <a:rPr sz="3000"/>
                        <a:t>31</a:t>
                      </a:r>
                    </a:p>
                  </a:txBody>
                  <a:tcPr marL="50800" marR="50800" marT="50800" marB="50800" anchor="ctr" horzOverflow="overflow"/>
                </a:tc>
                <a:tc>
                  <a:txBody>
                    <a:bodyPr/>
                    <a:lstStyle/>
                    <a:p>
                      <a:pPr defTabSz="821531"/>
                      <a:r>
                        <a:rPr sz="3000"/>
                        <a:t>32</a:t>
                      </a:r>
                    </a:p>
                  </a:txBody>
                  <a:tcPr marL="50800" marR="50800" marT="50800" marB="50800" anchor="ctr" horzOverflow="overflow"/>
                </a:tc>
                <a:tc>
                  <a:txBody>
                    <a:bodyPr/>
                    <a:lstStyle/>
                    <a:p>
                      <a:pPr defTabSz="821531"/>
                      <a:r>
                        <a:rPr sz="3000"/>
                        <a:t>33</a:t>
                      </a:r>
                    </a:p>
                  </a:txBody>
                  <a:tcPr marL="50800" marR="50800" marT="50800" marB="50800" anchor="ctr" horzOverflow="overflow"/>
                </a:tc>
                <a:tc>
                  <a:txBody>
                    <a:bodyPr/>
                    <a:lstStyle/>
                    <a:p>
                      <a:pPr defTabSz="821531"/>
                      <a:r>
                        <a:rPr sz="3000"/>
                        <a:t>34</a:t>
                      </a:r>
                    </a:p>
                  </a:txBody>
                  <a:tcPr marL="50800" marR="50800" marT="50800" marB="50800" anchor="ctr" horzOverflow="overflow"/>
                </a:tc>
                <a:tc>
                  <a:txBody>
                    <a:bodyPr/>
                    <a:lstStyle/>
                    <a:p>
                      <a:pPr defTabSz="821531"/>
                      <a:r>
                        <a:rPr sz="3000"/>
                        <a:t>35</a:t>
                      </a:r>
                    </a:p>
                  </a:txBody>
                  <a:tcPr marL="50800" marR="50800" marT="50800" marB="50800" anchor="ctr" horzOverflow="overflow"/>
                </a:tc>
                <a:tc>
                  <a:txBody>
                    <a:bodyPr/>
                    <a:lstStyle/>
                    <a:p>
                      <a:pPr defTabSz="821531"/>
                      <a:r>
                        <a:rPr sz="3000"/>
                        <a:t>36</a:t>
                      </a:r>
                    </a:p>
                  </a:txBody>
                  <a:tcPr marL="50800" marR="50800" marT="50800" marB="50800" anchor="ctr" horzOverflow="overflow"/>
                </a:tc>
                <a:tc>
                  <a:txBody>
                    <a:bodyPr/>
                    <a:lstStyle/>
                    <a:p>
                      <a:pPr defTabSz="821531"/>
                      <a:r>
                        <a:rPr sz="3000"/>
                        <a:t>37</a:t>
                      </a:r>
                    </a:p>
                  </a:txBody>
                  <a:tcPr marL="50800" marR="50800" marT="50800" marB="50800" anchor="ctr" horzOverflow="overflow"/>
                </a:tc>
                <a:tc>
                  <a:txBody>
                    <a:bodyPr/>
                    <a:lstStyle/>
                    <a:p>
                      <a:pPr defTabSz="821531"/>
                      <a:r>
                        <a:rPr sz="3000"/>
                        <a:t>38</a:t>
                      </a:r>
                    </a:p>
                  </a:txBody>
                  <a:tcPr marL="50800" marR="50800" marT="50800" marB="50800" anchor="ctr" horzOverflow="overflow"/>
                </a:tc>
                <a:tc>
                  <a:txBody>
                    <a:bodyPr/>
                    <a:lstStyle/>
                    <a:p>
                      <a:pPr defTabSz="821531"/>
                      <a:r>
                        <a:rPr sz="3000"/>
                        <a:t>39</a:t>
                      </a:r>
                    </a:p>
                  </a:txBody>
                  <a:tcPr marL="50800" marR="50800" marT="50800" marB="50800" anchor="ctr" horzOverflow="overflow"/>
                </a:tc>
                <a:tc>
                  <a:txBody>
                    <a:bodyPr/>
                    <a:lstStyle/>
                    <a:p>
                      <a:pPr defTabSz="821531"/>
                      <a:r>
                        <a:rPr sz="3000"/>
                        <a:t>40</a:t>
                      </a:r>
                    </a:p>
                  </a:txBody>
                  <a:tcPr marL="50800" marR="50800" marT="50800" marB="50800" anchor="ctr" horzOverflow="overflow"/>
                </a:tc>
                <a:extLst>
                  <a:ext uri="{0D108BD9-81ED-4DB2-BD59-A6C34878D82A}">
                    <a16:rowId xmlns:a16="http://schemas.microsoft.com/office/drawing/2014/main" val="10003"/>
                  </a:ext>
                </a:extLst>
              </a:tr>
              <a:tr h="796632">
                <a:tc>
                  <a:txBody>
                    <a:bodyPr/>
                    <a:lstStyle/>
                    <a:p>
                      <a:pPr defTabSz="821531"/>
                      <a:r>
                        <a:rPr sz="3000"/>
                        <a:t>41</a:t>
                      </a:r>
                    </a:p>
                  </a:txBody>
                  <a:tcPr marL="50800" marR="50800" marT="50800" marB="50800" anchor="ctr" horzOverflow="overflow"/>
                </a:tc>
                <a:tc>
                  <a:txBody>
                    <a:bodyPr/>
                    <a:lstStyle/>
                    <a:p>
                      <a:pPr defTabSz="821531"/>
                      <a:r>
                        <a:rPr sz="3000"/>
                        <a:t>42</a:t>
                      </a:r>
                    </a:p>
                  </a:txBody>
                  <a:tcPr marL="50800" marR="50800" marT="50800" marB="50800" anchor="ctr" horzOverflow="overflow"/>
                </a:tc>
                <a:tc>
                  <a:txBody>
                    <a:bodyPr/>
                    <a:lstStyle/>
                    <a:p>
                      <a:pPr defTabSz="821531"/>
                      <a:r>
                        <a:rPr sz="3000"/>
                        <a:t>43</a:t>
                      </a:r>
                    </a:p>
                  </a:txBody>
                  <a:tcPr marL="50800" marR="50800" marT="50800" marB="50800" anchor="ctr" horzOverflow="overflow"/>
                </a:tc>
                <a:tc>
                  <a:txBody>
                    <a:bodyPr/>
                    <a:lstStyle/>
                    <a:p>
                      <a:pPr defTabSz="821531"/>
                      <a:r>
                        <a:rPr sz="3000"/>
                        <a:t>44</a:t>
                      </a:r>
                    </a:p>
                  </a:txBody>
                  <a:tcPr marL="50800" marR="50800" marT="50800" marB="50800" anchor="ctr" horzOverflow="overflow"/>
                </a:tc>
                <a:tc>
                  <a:txBody>
                    <a:bodyPr/>
                    <a:lstStyle/>
                    <a:p>
                      <a:pPr defTabSz="821531"/>
                      <a:r>
                        <a:rPr sz="3000"/>
                        <a:t>45</a:t>
                      </a:r>
                    </a:p>
                  </a:txBody>
                  <a:tcPr marL="50800" marR="50800" marT="50800" marB="50800" anchor="ctr" horzOverflow="overflow"/>
                </a:tc>
                <a:tc>
                  <a:txBody>
                    <a:bodyPr/>
                    <a:lstStyle/>
                    <a:p>
                      <a:pPr defTabSz="821531"/>
                      <a:r>
                        <a:rPr sz="3000"/>
                        <a:t>46</a:t>
                      </a:r>
                    </a:p>
                  </a:txBody>
                  <a:tcPr marL="50800" marR="50800" marT="50800" marB="50800" anchor="ctr" horzOverflow="overflow"/>
                </a:tc>
                <a:tc>
                  <a:txBody>
                    <a:bodyPr/>
                    <a:lstStyle/>
                    <a:p>
                      <a:pPr defTabSz="821531"/>
                      <a:r>
                        <a:rPr sz="3000"/>
                        <a:t>47</a:t>
                      </a:r>
                    </a:p>
                  </a:txBody>
                  <a:tcPr marL="50800" marR="50800" marT="50800" marB="50800" anchor="ctr" horzOverflow="overflow"/>
                </a:tc>
                <a:tc>
                  <a:txBody>
                    <a:bodyPr/>
                    <a:lstStyle/>
                    <a:p>
                      <a:pPr defTabSz="821531"/>
                      <a:r>
                        <a:rPr sz="3000"/>
                        <a:t>48</a:t>
                      </a:r>
                    </a:p>
                  </a:txBody>
                  <a:tcPr marL="50800" marR="50800" marT="50800" marB="50800" anchor="ctr" horzOverflow="overflow"/>
                </a:tc>
                <a:tc>
                  <a:txBody>
                    <a:bodyPr/>
                    <a:lstStyle/>
                    <a:p>
                      <a:pPr defTabSz="821531"/>
                      <a:r>
                        <a:rPr sz="3000"/>
                        <a:t>49</a:t>
                      </a:r>
                    </a:p>
                  </a:txBody>
                  <a:tcPr marL="50800" marR="50800" marT="50800" marB="50800" anchor="ctr" horzOverflow="overflow"/>
                </a:tc>
                <a:tc>
                  <a:txBody>
                    <a:bodyPr/>
                    <a:lstStyle/>
                    <a:p>
                      <a:pPr defTabSz="821531"/>
                      <a:r>
                        <a:rPr sz="3000"/>
                        <a:t>50</a:t>
                      </a:r>
                    </a:p>
                  </a:txBody>
                  <a:tcPr marL="50800" marR="50800" marT="50800" marB="50800" anchor="ctr" horzOverflow="overflow"/>
                </a:tc>
                <a:extLst>
                  <a:ext uri="{0D108BD9-81ED-4DB2-BD59-A6C34878D82A}">
                    <a16:rowId xmlns:a16="http://schemas.microsoft.com/office/drawing/2014/main" val="10004"/>
                  </a:ext>
                </a:extLst>
              </a:tr>
              <a:tr h="796632">
                <a:tc>
                  <a:txBody>
                    <a:bodyPr/>
                    <a:lstStyle/>
                    <a:p>
                      <a:pPr defTabSz="821531"/>
                      <a:r>
                        <a:rPr sz="3000"/>
                        <a:t>51</a:t>
                      </a:r>
                    </a:p>
                  </a:txBody>
                  <a:tcPr marL="50800" marR="50800" marT="50800" marB="50800" anchor="ctr" horzOverflow="overflow"/>
                </a:tc>
                <a:tc>
                  <a:txBody>
                    <a:bodyPr/>
                    <a:lstStyle/>
                    <a:p>
                      <a:pPr defTabSz="821531"/>
                      <a:r>
                        <a:rPr sz="3000"/>
                        <a:t>52</a:t>
                      </a:r>
                    </a:p>
                  </a:txBody>
                  <a:tcPr marL="50800" marR="50800" marT="50800" marB="50800" anchor="ctr" horzOverflow="overflow"/>
                </a:tc>
                <a:tc>
                  <a:txBody>
                    <a:bodyPr/>
                    <a:lstStyle/>
                    <a:p>
                      <a:pPr defTabSz="821531"/>
                      <a:r>
                        <a:rPr sz="3000"/>
                        <a:t>53</a:t>
                      </a:r>
                    </a:p>
                  </a:txBody>
                  <a:tcPr marL="50800" marR="50800" marT="50800" marB="50800" anchor="ctr" horzOverflow="overflow"/>
                </a:tc>
                <a:tc>
                  <a:txBody>
                    <a:bodyPr/>
                    <a:lstStyle/>
                    <a:p>
                      <a:pPr defTabSz="821531"/>
                      <a:r>
                        <a:rPr sz="3000"/>
                        <a:t>54</a:t>
                      </a:r>
                    </a:p>
                  </a:txBody>
                  <a:tcPr marL="50800" marR="50800" marT="50800" marB="50800" anchor="ctr" horzOverflow="overflow"/>
                </a:tc>
                <a:tc>
                  <a:txBody>
                    <a:bodyPr/>
                    <a:lstStyle/>
                    <a:p>
                      <a:pPr defTabSz="821531"/>
                      <a:r>
                        <a:rPr sz="3000"/>
                        <a:t>55</a:t>
                      </a:r>
                    </a:p>
                  </a:txBody>
                  <a:tcPr marL="50800" marR="50800" marT="50800" marB="50800" anchor="ctr" horzOverflow="overflow"/>
                </a:tc>
                <a:tc>
                  <a:txBody>
                    <a:bodyPr/>
                    <a:lstStyle/>
                    <a:p>
                      <a:pPr defTabSz="821531"/>
                      <a:r>
                        <a:rPr sz="3000"/>
                        <a:t>56</a:t>
                      </a:r>
                    </a:p>
                  </a:txBody>
                  <a:tcPr marL="50800" marR="50800" marT="50800" marB="50800" anchor="ctr" horzOverflow="overflow"/>
                </a:tc>
                <a:tc>
                  <a:txBody>
                    <a:bodyPr/>
                    <a:lstStyle/>
                    <a:p>
                      <a:pPr defTabSz="821531"/>
                      <a:r>
                        <a:rPr sz="3000"/>
                        <a:t>57</a:t>
                      </a:r>
                    </a:p>
                  </a:txBody>
                  <a:tcPr marL="50800" marR="50800" marT="50800" marB="50800" anchor="ctr" horzOverflow="overflow"/>
                </a:tc>
                <a:tc>
                  <a:txBody>
                    <a:bodyPr/>
                    <a:lstStyle/>
                    <a:p>
                      <a:pPr defTabSz="821531"/>
                      <a:r>
                        <a:rPr sz="3000"/>
                        <a:t>58</a:t>
                      </a:r>
                    </a:p>
                  </a:txBody>
                  <a:tcPr marL="50800" marR="50800" marT="50800" marB="50800" anchor="ctr" horzOverflow="overflow"/>
                </a:tc>
                <a:tc>
                  <a:txBody>
                    <a:bodyPr/>
                    <a:lstStyle/>
                    <a:p>
                      <a:pPr defTabSz="821531"/>
                      <a:r>
                        <a:rPr sz="3000"/>
                        <a:t>59</a:t>
                      </a:r>
                    </a:p>
                  </a:txBody>
                  <a:tcPr marL="50800" marR="50800" marT="50800" marB="50800" anchor="ctr" horzOverflow="overflow"/>
                </a:tc>
                <a:tc>
                  <a:txBody>
                    <a:bodyPr/>
                    <a:lstStyle/>
                    <a:p>
                      <a:pPr defTabSz="821531"/>
                      <a:r>
                        <a:rPr sz="3000"/>
                        <a:t>60</a:t>
                      </a:r>
                    </a:p>
                  </a:txBody>
                  <a:tcPr marL="50800" marR="50800" marT="50800" marB="50800" anchor="ctr" horzOverflow="overflow"/>
                </a:tc>
                <a:extLst>
                  <a:ext uri="{0D108BD9-81ED-4DB2-BD59-A6C34878D82A}">
                    <a16:rowId xmlns:a16="http://schemas.microsoft.com/office/drawing/2014/main" val="10005"/>
                  </a:ext>
                </a:extLst>
              </a:tr>
              <a:tr h="796632">
                <a:tc>
                  <a:txBody>
                    <a:bodyPr/>
                    <a:lstStyle/>
                    <a:p>
                      <a:pPr defTabSz="821531"/>
                      <a:r>
                        <a:rPr sz="3000"/>
                        <a:t>61</a:t>
                      </a:r>
                    </a:p>
                  </a:txBody>
                  <a:tcPr marL="50800" marR="50800" marT="50800" marB="50800" anchor="ctr" horzOverflow="overflow"/>
                </a:tc>
                <a:tc>
                  <a:txBody>
                    <a:bodyPr/>
                    <a:lstStyle/>
                    <a:p>
                      <a:pPr defTabSz="821531"/>
                      <a:r>
                        <a:rPr sz="3000"/>
                        <a:t>62</a:t>
                      </a:r>
                    </a:p>
                  </a:txBody>
                  <a:tcPr marL="50800" marR="50800" marT="50800" marB="50800" anchor="ctr" horzOverflow="overflow"/>
                </a:tc>
                <a:tc>
                  <a:txBody>
                    <a:bodyPr/>
                    <a:lstStyle/>
                    <a:p>
                      <a:pPr defTabSz="821531"/>
                      <a:r>
                        <a:rPr sz="3000"/>
                        <a:t>63</a:t>
                      </a:r>
                    </a:p>
                  </a:txBody>
                  <a:tcPr marL="50800" marR="50800" marT="50800" marB="50800" anchor="ctr" horzOverflow="overflow"/>
                </a:tc>
                <a:tc>
                  <a:txBody>
                    <a:bodyPr/>
                    <a:lstStyle/>
                    <a:p>
                      <a:pPr defTabSz="821531"/>
                      <a:r>
                        <a:rPr sz="3000"/>
                        <a:t>64</a:t>
                      </a:r>
                    </a:p>
                  </a:txBody>
                  <a:tcPr marL="50800" marR="50800" marT="50800" marB="50800" anchor="ctr" horzOverflow="overflow"/>
                </a:tc>
                <a:tc>
                  <a:txBody>
                    <a:bodyPr/>
                    <a:lstStyle/>
                    <a:p>
                      <a:pPr defTabSz="821531"/>
                      <a:r>
                        <a:rPr sz="3000"/>
                        <a:t>65</a:t>
                      </a:r>
                    </a:p>
                  </a:txBody>
                  <a:tcPr marL="50800" marR="50800" marT="50800" marB="50800" anchor="ctr" horzOverflow="overflow"/>
                </a:tc>
                <a:tc>
                  <a:txBody>
                    <a:bodyPr/>
                    <a:lstStyle/>
                    <a:p>
                      <a:pPr defTabSz="821531"/>
                      <a:r>
                        <a:rPr sz="3000"/>
                        <a:t>66</a:t>
                      </a:r>
                    </a:p>
                  </a:txBody>
                  <a:tcPr marL="50800" marR="50800" marT="50800" marB="50800" anchor="ctr" horzOverflow="overflow"/>
                </a:tc>
                <a:tc>
                  <a:txBody>
                    <a:bodyPr/>
                    <a:lstStyle/>
                    <a:p>
                      <a:pPr defTabSz="821531"/>
                      <a:r>
                        <a:rPr sz="3000"/>
                        <a:t>67</a:t>
                      </a:r>
                    </a:p>
                  </a:txBody>
                  <a:tcPr marL="50800" marR="50800" marT="50800" marB="50800" anchor="ctr" horzOverflow="overflow"/>
                </a:tc>
                <a:tc>
                  <a:txBody>
                    <a:bodyPr/>
                    <a:lstStyle/>
                    <a:p>
                      <a:pPr defTabSz="821531"/>
                      <a:r>
                        <a:rPr sz="3000"/>
                        <a:t>68</a:t>
                      </a:r>
                    </a:p>
                  </a:txBody>
                  <a:tcPr marL="50800" marR="50800" marT="50800" marB="50800" anchor="ctr" horzOverflow="overflow"/>
                </a:tc>
                <a:tc>
                  <a:txBody>
                    <a:bodyPr/>
                    <a:lstStyle/>
                    <a:p>
                      <a:pPr defTabSz="821531"/>
                      <a:r>
                        <a:rPr sz="3000"/>
                        <a:t>69</a:t>
                      </a:r>
                    </a:p>
                  </a:txBody>
                  <a:tcPr marL="50800" marR="50800" marT="50800" marB="50800" anchor="ctr" horzOverflow="overflow"/>
                </a:tc>
                <a:tc>
                  <a:txBody>
                    <a:bodyPr/>
                    <a:lstStyle/>
                    <a:p>
                      <a:pPr defTabSz="821531"/>
                      <a:r>
                        <a:rPr sz="3000"/>
                        <a:t>70</a:t>
                      </a:r>
                    </a:p>
                  </a:txBody>
                  <a:tcPr marL="50800" marR="50800" marT="50800" marB="50800" anchor="ctr" horzOverflow="overflow"/>
                </a:tc>
                <a:extLst>
                  <a:ext uri="{0D108BD9-81ED-4DB2-BD59-A6C34878D82A}">
                    <a16:rowId xmlns:a16="http://schemas.microsoft.com/office/drawing/2014/main" val="10006"/>
                  </a:ext>
                </a:extLst>
              </a:tr>
              <a:tr h="796632">
                <a:tc>
                  <a:txBody>
                    <a:bodyPr/>
                    <a:lstStyle/>
                    <a:p>
                      <a:pPr defTabSz="821531"/>
                      <a:r>
                        <a:rPr sz="3000"/>
                        <a:t>71</a:t>
                      </a:r>
                    </a:p>
                  </a:txBody>
                  <a:tcPr marL="50800" marR="50800" marT="50800" marB="50800" anchor="ctr" horzOverflow="overflow"/>
                </a:tc>
                <a:tc>
                  <a:txBody>
                    <a:bodyPr/>
                    <a:lstStyle/>
                    <a:p>
                      <a:pPr defTabSz="821531"/>
                      <a:r>
                        <a:rPr sz="3000"/>
                        <a:t>72</a:t>
                      </a:r>
                    </a:p>
                  </a:txBody>
                  <a:tcPr marL="50800" marR="50800" marT="50800" marB="50800" anchor="ctr" horzOverflow="overflow"/>
                </a:tc>
                <a:tc>
                  <a:txBody>
                    <a:bodyPr/>
                    <a:lstStyle/>
                    <a:p>
                      <a:pPr defTabSz="821531"/>
                      <a:r>
                        <a:rPr sz="3000"/>
                        <a:t>73</a:t>
                      </a:r>
                    </a:p>
                  </a:txBody>
                  <a:tcPr marL="50800" marR="50800" marT="50800" marB="50800" anchor="ctr" horzOverflow="overflow"/>
                </a:tc>
                <a:tc>
                  <a:txBody>
                    <a:bodyPr/>
                    <a:lstStyle/>
                    <a:p>
                      <a:pPr defTabSz="821531"/>
                      <a:r>
                        <a:rPr sz="3000"/>
                        <a:t>74</a:t>
                      </a:r>
                    </a:p>
                  </a:txBody>
                  <a:tcPr marL="50800" marR="50800" marT="50800" marB="50800" anchor="ctr" horzOverflow="overflow"/>
                </a:tc>
                <a:tc>
                  <a:txBody>
                    <a:bodyPr/>
                    <a:lstStyle/>
                    <a:p>
                      <a:pPr defTabSz="821531"/>
                      <a:r>
                        <a:rPr sz="3000"/>
                        <a:t>75</a:t>
                      </a:r>
                    </a:p>
                  </a:txBody>
                  <a:tcPr marL="50800" marR="50800" marT="50800" marB="50800" anchor="ctr" horzOverflow="overflow"/>
                </a:tc>
                <a:tc>
                  <a:txBody>
                    <a:bodyPr/>
                    <a:lstStyle/>
                    <a:p>
                      <a:pPr defTabSz="821531"/>
                      <a:r>
                        <a:rPr sz="3000"/>
                        <a:t>76</a:t>
                      </a:r>
                    </a:p>
                  </a:txBody>
                  <a:tcPr marL="50800" marR="50800" marT="50800" marB="50800" anchor="ctr" horzOverflow="overflow"/>
                </a:tc>
                <a:tc>
                  <a:txBody>
                    <a:bodyPr/>
                    <a:lstStyle/>
                    <a:p>
                      <a:pPr defTabSz="821531"/>
                      <a:r>
                        <a:rPr sz="3000"/>
                        <a:t>77</a:t>
                      </a:r>
                    </a:p>
                  </a:txBody>
                  <a:tcPr marL="50800" marR="50800" marT="50800" marB="50800" anchor="ctr" horzOverflow="overflow"/>
                </a:tc>
                <a:tc>
                  <a:txBody>
                    <a:bodyPr/>
                    <a:lstStyle/>
                    <a:p>
                      <a:pPr defTabSz="821531"/>
                      <a:r>
                        <a:rPr sz="3000"/>
                        <a:t>78</a:t>
                      </a:r>
                    </a:p>
                  </a:txBody>
                  <a:tcPr marL="50800" marR="50800" marT="50800" marB="50800" anchor="ctr" horzOverflow="overflow"/>
                </a:tc>
                <a:tc>
                  <a:txBody>
                    <a:bodyPr/>
                    <a:lstStyle/>
                    <a:p>
                      <a:pPr defTabSz="821531"/>
                      <a:r>
                        <a:rPr sz="3000"/>
                        <a:t>79</a:t>
                      </a:r>
                    </a:p>
                  </a:txBody>
                  <a:tcPr marL="50800" marR="50800" marT="50800" marB="50800" anchor="ctr" horzOverflow="overflow"/>
                </a:tc>
                <a:tc>
                  <a:txBody>
                    <a:bodyPr/>
                    <a:lstStyle/>
                    <a:p>
                      <a:pPr defTabSz="821531"/>
                      <a:r>
                        <a:rPr sz="3000"/>
                        <a:t>80</a:t>
                      </a:r>
                    </a:p>
                  </a:txBody>
                  <a:tcPr marL="50800" marR="50800" marT="50800" marB="50800" anchor="ctr" horzOverflow="overflow"/>
                </a:tc>
                <a:extLst>
                  <a:ext uri="{0D108BD9-81ED-4DB2-BD59-A6C34878D82A}">
                    <a16:rowId xmlns:a16="http://schemas.microsoft.com/office/drawing/2014/main" val="10007"/>
                  </a:ext>
                </a:extLst>
              </a:tr>
              <a:tr h="796632">
                <a:tc>
                  <a:txBody>
                    <a:bodyPr/>
                    <a:lstStyle/>
                    <a:p>
                      <a:pPr defTabSz="821531"/>
                      <a:r>
                        <a:rPr sz="3000"/>
                        <a:t>81</a:t>
                      </a:r>
                    </a:p>
                  </a:txBody>
                  <a:tcPr marL="50800" marR="50800" marT="50800" marB="50800" anchor="ctr" horzOverflow="overflow"/>
                </a:tc>
                <a:tc>
                  <a:txBody>
                    <a:bodyPr/>
                    <a:lstStyle/>
                    <a:p>
                      <a:pPr defTabSz="821531"/>
                      <a:r>
                        <a:rPr sz="3000"/>
                        <a:t>82</a:t>
                      </a:r>
                    </a:p>
                  </a:txBody>
                  <a:tcPr marL="50800" marR="50800" marT="50800" marB="50800" anchor="ctr" horzOverflow="overflow"/>
                </a:tc>
                <a:tc>
                  <a:txBody>
                    <a:bodyPr/>
                    <a:lstStyle/>
                    <a:p>
                      <a:pPr defTabSz="821531"/>
                      <a:r>
                        <a:rPr sz="3000"/>
                        <a:t>83</a:t>
                      </a:r>
                    </a:p>
                  </a:txBody>
                  <a:tcPr marL="50800" marR="50800" marT="50800" marB="50800" anchor="ctr" horzOverflow="overflow"/>
                </a:tc>
                <a:tc>
                  <a:txBody>
                    <a:bodyPr/>
                    <a:lstStyle/>
                    <a:p>
                      <a:pPr defTabSz="821531"/>
                      <a:r>
                        <a:rPr sz="3000"/>
                        <a:t>84</a:t>
                      </a:r>
                    </a:p>
                  </a:txBody>
                  <a:tcPr marL="50800" marR="50800" marT="50800" marB="50800" anchor="ctr" horzOverflow="overflow"/>
                </a:tc>
                <a:tc>
                  <a:txBody>
                    <a:bodyPr/>
                    <a:lstStyle/>
                    <a:p>
                      <a:pPr defTabSz="821531"/>
                      <a:r>
                        <a:rPr sz="3000"/>
                        <a:t>85</a:t>
                      </a:r>
                    </a:p>
                  </a:txBody>
                  <a:tcPr marL="50800" marR="50800" marT="50800" marB="50800" anchor="ctr" horzOverflow="overflow"/>
                </a:tc>
                <a:tc>
                  <a:txBody>
                    <a:bodyPr/>
                    <a:lstStyle/>
                    <a:p>
                      <a:pPr defTabSz="821531"/>
                      <a:r>
                        <a:rPr sz="3000"/>
                        <a:t>86</a:t>
                      </a:r>
                    </a:p>
                  </a:txBody>
                  <a:tcPr marL="50800" marR="50800" marT="50800" marB="50800" anchor="ctr" horzOverflow="overflow"/>
                </a:tc>
                <a:tc>
                  <a:txBody>
                    <a:bodyPr/>
                    <a:lstStyle/>
                    <a:p>
                      <a:pPr defTabSz="821531"/>
                      <a:r>
                        <a:rPr sz="3000"/>
                        <a:t>87</a:t>
                      </a:r>
                    </a:p>
                  </a:txBody>
                  <a:tcPr marL="50800" marR="50800" marT="50800" marB="50800" anchor="ctr" horzOverflow="overflow"/>
                </a:tc>
                <a:tc>
                  <a:txBody>
                    <a:bodyPr/>
                    <a:lstStyle/>
                    <a:p>
                      <a:pPr defTabSz="821531"/>
                      <a:r>
                        <a:rPr sz="3000"/>
                        <a:t>88</a:t>
                      </a:r>
                    </a:p>
                  </a:txBody>
                  <a:tcPr marL="50800" marR="50800" marT="50800" marB="50800" anchor="ctr" horzOverflow="overflow"/>
                </a:tc>
                <a:tc>
                  <a:txBody>
                    <a:bodyPr/>
                    <a:lstStyle/>
                    <a:p>
                      <a:pPr defTabSz="821531"/>
                      <a:r>
                        <a:rPr sz="3000"/>
                        <a:t>89</a:t>
                      </a:r>
                    </a:p>
                  </a:txBody>
                  <a:tcPr marL="50800" marR="50800" marT="50800" marB="50800" anchor="ctr" horzOverflow="overflow"/>
                </a:tc>
                <a:tc>
                  <a:txBody>
                    <a:bodyPr/>
                    <a:lstStyle/>
                    <a:p>
                      <a:pPr defTabSz="821531"/>
                      <a:r>
                        <a:rPr sz="3000"/>
                        <a:t>90</a:t>
                      </a:r>
                    </a:p>
                  </a:txBody>
                  <a:tcPr marL="50800" marR="50800" marT="50800" marB="50800" anchor="ctr" horzOverflow="overflow"/>
                </a:tc>
                <a:extLst>
                  <a:ext uri="{0D108BD9-81ED-4DB2-BD59-A6C34878D82A}">
                    <a16:rowId xmlns:a16="http://schemas.microsoft.com/office/drawing/2014/main" val="10008"/>
                  </a:ext>
                </a:extLst>
              </a:tr>
              <a:tr h="796632">
                <a:tc>
                  <a:txBody>
                    <a:bodyPr/>
                    <a:lstStyle/>
                    <a:p>
                      <a:pPr defTabSz="821531"/>
                      <a:r>
                        <a:rPr sz="3000"/>
                        <a:t>91</a:t>
                      </a:r>
                    </a:p>
                  </a:txBody>
                  <a:tcPr marL="50800" marR="50800" marT="50800" marB="50800" anchor="ctr" horzOverflow="overflow"/>
                </a:tc>
                <a:tc>
                  <a:txBody>
                    <a:bodyPr/>
                    <a:lstStyle/>
                    <a:p>
                      <a:pPr defTabSz="821531"/>
                      <a:r>
                        <a:rPr sz="3000"/>
                        <a:t>92</a:t>
                      </a:r>
                    </a:p>
                  </a:txBody>
                  <a:tcPr marL="50800" marR="50800" marT="50800" marB="50800" anchor="ctr" horzOverflow="overflow"/>
                </a:tc>
                <a:tc>
                  <a:txBody>
                    <a:bodyPr/>
                    <a:lstStyle/>
                    <a:p>
                      <a:pPr defTabSz="821531"/>
                      <a:r>
                        <a:rPr sz="3000"/>
                        <a:t>93</a:t>
                      </a:r>
                    </a:p>
                  </a:txBody>
                  <a:tcPr marL="50800" marR="50800" marT="50800" marB="50800" anchor="ctr" horzOverflow="overflow"/>
                </a:tc>
                <a:tc>
                  <a:txBody>
                    <a:bodyPr/>
                    <a:lstStyle/>
                    <a:p>
                      <a:pPr defTabSz="821531"/>
                      <a:r>
                        <a:rPr sz="3000"/>
                        <a:t>94</a:t>
                      </a:r>
                    </a:p>
                  </a:txBody>
                  <a:tcPr marL="50800" marR="50800" marT="50800" marB="50800" anchor="ctr" horzOverflow="overflow"/>
                </a:tc>
                <a:tc>
                  <a:txBody>
                    <a:bodyPr/>
                    <a:lstStyle/>
                    <a:p>
                      <a:pPr defTabSz="821531"/>
                      <a:r>
                        <a:rPr sz="3000"/>
                        <a:t>95</a:t>
                      </a:r>
                    </a:p>
                  </a:txBody>
                  <a:tcPr marL="50800" marR="50800" marT="50800" marB="50800" anchor="ctr" horzOverflow="overflow"/>
                </a:tc>
                <a:tc>
                  <a:txBody>
                    <a:bodyPr/>
                    <a:lstStyle/>
                    <a:p>
                      <a:pPr defTabSz="821531"/>
                      <a:r>
                        <a:rPr sz="3000"/>
                        <a:t>96</a:t>
                      </a:r>
                    </a:p>
                  </a:txBody>
                  <a:tcPr marL="50800" marR="50800" marT="50800" marB="50800" anchor="ctr" horzOverflow="overflow"/>
                </a:tc>
                <a:tc>
                  <a:txBody>
                    <a:bodyPr/>
                    <a:lstStyle/>
                    <a:p>
                      <a:pPr defTabSz="821531"/>
                      <a:r>
                        <a:rPr sz="3000"/>
                        <a:t>97</a:t>
                      </a:r>
                    </a:p>
                  </a:txBody>
                  <a:tcPr marL="50800" marR="50800" marT="50800" marB="50800" anchor="ctr" horzOverflow="overflow"/>
                </a:tc>
                <a:tc>
                  <a:txBody>
                    <a:bodyPr/>
                    <a:lstStyle/>
                    <a:p>
                      <a:pPr defTabSz="821531"/>
                      <a:r>
                        <a:rPr sz="3000"/>
                        <a:t>98</a:t>
                      </a:r>
                    </a:p>
                  </a:txBody>
                  <a:tcPr marL="50800" marR="50800" marT="50800" marB="50800" anchor="ctr" horzOverflow="overflow"/>
                </a:tc>
                <a:tc>
                  <a:txBody>
                    <a:bodyPr/>
                    <a:lstStyle/>
                    <a:p>
                      <a:pPr defTabSz="821531"/>
                      <a:r>
                        <a:rPr sz="3000"/>
                        <a:t>99</a:t>
                      </a:r>
                    </a:p>
                  </a:txBody>
                  <a:tcPr marL="50800" marR="50800" marT="50800" marB="50800" anchor="ctr" horzOverflow="overflow"/>
                </a:tc>
                <a:tc>
                  <a:txBody>
                    <a:bodyPr/>
                    <a:lstStyle/>
                    <a:p>
                      <a:pPr defTabSz="821531"/>
                      <a:r>
                        <a:rPr sz="3000"/>
                        <a:t>100</a:t>
                      </a:r>
                    </a:p>
                  </a:txBody>
                  <a:tcPr marL="50800" marR="50800" marT="50800" marB="50800" anchor="ctr" horzOverflow="overflow"/>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 name="Tausenderbuch"/>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Tausenderbuch</a:t>
            </a:r>
          </a:p>
        </p:txBody>
      </p:sp>
      <p:sp>
        <p:nvSpPr>
          <p:cNvPr id="1904" name="Aufgabe: Was fällt dir auf? Schreibe deine Entdeckungen auf."/>
          <p:cNvSpPr txBox="1"/>
          <p:nvPr/>
        </p:nvSpPr>
        <p:spPr>
          <a:xfrm>
            <a:off x="362936" y="2367643"/>
            <a:ext cx="19863859"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rPr dirty="0"/>
              <a:t>Aufgabe: Was </a:t>
            </a:r>
            <a:r>
              <a:rPr dirty="0" err="1"/>
              <a:t>fällt</a:t>
            </a:r>
            <a:r>
              <a:rPr dirty="0"/>
              <a:t> </a:t>
            </a:r>
            <a:r>
              <a:rPr dirty="0" err="1"/>
              <a:t>dir</a:t>
            </a:r>
            <a:r>
              <a:rPr dirty="0"/>
              <a:t> auf? </a:t>
            </a:r>
            <a:r>
              <a:rPr dirty="0" err="1"/>
              <a:t>Schreibe</a:t>
            </a:r>
            <a:r>
              <a:rPr dirty="0"/>
              <a:t> </a:t>
            </a:r>
            <a:r>
              <a:rPr dirty="0" err="1"/>
              <a:t>deine</a:t>
            </a:r>
            <a:r>
              <a:rPr dirty="0"/>
              <a:t> </a:t>
            </a:r>
            <a:r>
              <a:rPr dirty="0" err="1"/>
              <a:t>Entdeckungen</a:t>
            </a:r>
            <a:r>
              <a:rPr dirty="0"/>
              <a:t> auf.</a:t>
            </a:r>
          </a:p>
        </p:txBody>
      </p:sp>
      <p:graphicFrame>
        <p:nvGraphicFramePr>
          <p:cNvPr id="1905" name="Tabelle"/>
          <p:cNvGraphicFramePr/>
          <p:nvPr/>
        </p:nvGraphicFramePr>
        <p:xfrm>
          <a:off x="2258562" y="4418508"/>
          <a:ext cx="8890000" cy="8890000"/>
        </p:xfrm>
        <a:graphic>
          <a:graphicData uri="http://schemas.openxmlformats.org/drawingml/2006/table">
            <a:tbl>
              <a:tblPr>
                <a:tableStyleId>{C7B018BB-80A7-4F77-B60F-C8B233D01FF8}</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gridCol w="889000">
                  <a:extLst>
                    <a:ext uri="{9D8B030D-6E8A-4147-A177-3AD203B41FA5}">
                      <a16:colId xmlns:a16="http://schemas.microsoft.com/office/drawing/2014/main" val="20006"/>
                    </a:ext>
                  </a:extLst>
                </a:gridCol>
                <a:gridCol w="889000">
                  <a:extLst>
                    <a:ext uri="{9D8B030D-6E8A-4147-A177-3AD203B41FA5}">
                      <a16:colId xmlns:a16="http://schemas.microsoft.com/office/drawing/2014/main" val="20007"/>
                    </a:ext>
                  </a:extLst>
                </a:gridCol>
                <a:gridCol w="889000">
                  <a:extLst>
                    <a:ext uri="{9D8B030D-6E8A-4147-A177-3AD203B41FA5}">
                      <a16:colId xmlns:a16="http://schemas.microsoft.com/office/drawing/2014/main" val="20008"/>
                    </a:ext>
                  </a:extLst>
                </a:gridCol>
                <a:gridCol w="889000">
                  <a:extLst>
                    <a:ext uri="{9D8B030D-6E8A-4147-A177-3AD203B41FA5}">
                      <a16:colId xmlns:a16="http://schemas.microsoft.com/office/drawing/2014/main" val="20009"/>
                    </a:ext>
                  </a:extLst>
                </a:gridCol>
              </a:tblGrid>
              <a:tr h="889000">
                <a:tc>
                  <a:txBody>
                    <a:bodyPr/>
                    <a:lstStyle/>
                    <a:p>
                      <a:pPr defTabSz="821531"/>
                      <a:r>
                        <a:rPr sz="3000"/>
                        <a:t>1</a:t>
                      </a:r>
                    </a:p>
                  </a:txBody>
                  <a:tcPr marL="50800" marR="50800" marT="50800" marB="50800" anchor="ctr" horzOverflow="overflow"/>
                </a:tc>
                <a:tc>
                  <a:txBody>
                    <a:bodyPr/>
                    <a:lstStyle/>
                    <a:p>
                      <a:pPr defTabSz="821531"/>
                      <a:r>
                        <a:rPr sz="3000"/>
                        <a:t>2</a:t>
                      </a:r>
                    </a:p>
                  </a:txBody>
                  <a:tcPr marL="50800" marR="50800" marT="50800" marB="50800" anchor="ctr" horzOverflow="overflow"/>
                </a:tc>
                <a:tc>
                  <a:txBody>
                    <a:bodyPr/>
                    <a:lstStyle/>
                    <a:p>
                      <a:pPr defTabSz="821531"/>
                      <a:r>
                        <a:rPr sz="3000"/>
                        <a:t>3</a:t>
                      </a:r>
                    </a:p>
                  </a:txBody>
                  <a:tcPr marL="50800" marR="50800" marT="50800" marB="50800" anchor="ctr" horzOverflow="overflow"/>
                </a:tc>
                <a:tc>
                  <a:txBody>
                    <a:bodyPr/>
                    <a:lstStyle/>
                    <a:p>
                      <a:pPr defTabSz="821531"/>
                      <a:r>
                        <a:rPr sz="3000"/>
                        <a:t>4</a:t>
                      </a:r>
                    </a:p>
                  </a:txBody>
                  <a:tcPr marL="50800" marR="50800" marT="50800" marB="50800" anchor="ctr" horzOverflow="overflow"/>
                </a:tc>
                <a:tc>
                  <a:txBody>
                    <a:bodyPr/>
                    <a:lstStyle/>
                    <a:p>
                      <a:pPr defTabSz="821531"/>
                      <a:r>
                        <a:rPr sz="3000"/>
                        <a:t>5</a:t>
                      </a:r>
                    </a:p>
                  </a:txBody>
                  <a:tcPr marL="50800" marR="50800" marT="50800" marB="50800" anchor="ctr" horzOverflow="overflow"/>
                </a:tc>
                <a:tc>
                  <a:txBody>
                    <a:bodyPr/>
                    <a:lstStyle/>
                    <a:p>
                      <a:pPr defTabSz="821531"/>
                      <a:r>
                        <a:rPr sz="3000"/>
                        <a:t>6</a:t>
                      </a:r>
                    </a:p>
                  </a:txBody>
                  <a:tcPr marL="50800" marR="50800" marT="50800" marB="50800" anchor="ctr" horzOverflow="overflow"/>
                </a:tc>
                <a:tc>
                  <a:txBody>
                    <a:bodyPr/>
                    <a:lstStyle/>
                    <a:p>
                      <a:pPr defTabSz="821531"/>
                      <a:r>
                        <a:rPr sz="3000"/>
                        <a:t>7</a:t>
                      </a:r>
                    </a:p>
                  </a:txBody>
                  <a:tcPr marL="50800" marR="50800" marT="50800" marB="50800" anchor="ctr" horzOverflow="overflow"/>
                </a:tc>
                <a:tc>
                  <a:txBody>
                    <a:bodyPr/>
                    <a:lstStyle/>
                    <a:p>
                      <a:pPr defTabSz="821531"/>
                      <a:r>
                        <a:rPr sz="3000"/>
                        <a:t>8</a:t>
                      </a:r>
                    </a:p>
                  </a:txBody>
                  <a:tcPr marL="50800" marR="50800" marT="50800" marB="50800" anchor="ctr" horzOverflow="overflow"/>
                </a:tc>
                <a:tc>
                  <a:txBody>
                    <a:bodyPr/>
                    <a:lstStyle/>
                    <a:p>
                      <a:pPr defTabSz="821531"/>
                      <a:r>
                        <a:rPr sz="3000"/>
                        <a:t>9</a:t>
                      </a:r>
                    </a:p>
                  </a:txBody>
                  <a:tcPr marL="50800" marR="50800" marT="50800" marB="50800" anchor="ctr" horzOverflow="overflow"/>
                </a:tc>
                <a:tc>
                  <a:txBody>
                    <a:bodyPr/>
                    <a:lstStyle/>
                    <a:p>
                      <a:pPr defTabSz="821531"/>
                      <a:r>
                        <a:rPr sz="3000"/>
                        <a:t>10</a:t>
                      </a:r>
                    </a:p>
                  </a:txBody>
                  <a:tcPr marL="50800" marR="50800" marT="50800" marB="50800" anchor="ctr" horzOverflow="overflow"/>
                </a:tc>
                <a:extLst>
                  <a:ext uri="{0D108BD9-81ED-4DB2-BD59-A6C34878D82A}">
                    <a16:rowId xmlns:a16="http://schemas.microsoft.com/office/drawing/2014/main" val="10000"/>
                  </a:ext>
                </a:extLst>
              </a:tr>
              <a:tr h="889000">
                <a:tc>
                  <a:txBody>
                    <a:bodyPr/>
                    <a:lstStyle/>
                    <a:p>
                      <a:pPr defTabSz="821531"/>
                      <a:r>
                        <a:rPr sz="3000"/>
                        <a:t>11</a:t>
                      </a:r>
                    </a:p>
                  </a:txBody>
                  <a:tcPr marL="50800" marR="50800" marT="50800" marB="50800" anchor="ctr" horzOverflow="overflow"/>
                </a:tc>
                <a:tc>
                  <a:txBody>
                    <a:bodyPr/>
                    <a:lstStyle/>
                    <a:p>
                      <a:pPr defTabSz="821531"/>
                      <a:r>
                        <a:rPr sz="3000"/>
                        <a:t>12</a:t>
                      </a:r>
                    </a:p>
                  </a:txBody>
                  <a:tcPr marL="50800" marR="50800" marT="50800" marB="50800" anchor="ctr" horzOverflow="overflow"/>
                </a:tc>
                <a:tc>
                  <a:txBody>
                    <a:bodyPr/>
                    <a:lstStyle/>
                    <a:p>
                      <a:pPr defTabSz="821531"/>
                      <a:r>
                        <a:rPr sz="3000"/>
                        <a:t>13</a:t>
                      </a:r>
                    </a:p>
                  </a:txBody>
                  <a:tcPr marL="50800" marR="50800" marT="50800" marB="50800" anchor="ctr" horzOverflow="overflow"/>
                </a:tc>
                <a:tc>
                  <a:txBody>
                    <a:bodyPr/>
                    <a:lstStyle/>
                    <a:p>
                      <a:pPr defTabSz="821531"/>
                      <a:r>
                        <a:rPr sz="3000"/>
                        <a:t>14</a:t>
                      </a:r>
                    </a:p>
                  </a:txBody>
                  <a:tcPr marL="50800" marR="50800" marT="50800" marB="50800" anchor="ctr" horzOverflow="overflow"/>
                </a:tc>
                <a:tc>
                  <a:txBody>
                    <a:bodyPr/>
                    <a:lstStyle/>
                    <a:p>
                      <a:pPr defTabSz="821531"/>
                      <a:r>
                        <a:rPr sz="3000"/>
                        <a:t>15</a:t>
                      </a:r>
                    </a:p>
                  </a:txBody>
                  <a:tcPr marL="50800" marR="50800" marT="50800" marB="50800" anchor="ctr" horzOverflow="overflow"/>
                </a:tc>
                <a:tc>
                  <a:txBody>
                    <a:bodyPr/>
                    <a:lstStyle/>
                    <a:p>
                      <a:pPr defTabSz="821531"/>
                      <a:r>
                        <a:rPr sz="3000"/>
                        <a:t>16</a:t>
                      </a:r>
                    </a:p>
                  </a:txBody>
                  <a:tcPr marL="50800" marR="50800" marT="50800" marB="50800" anchor="ctr" horzOverflow="overflow"/>
                </a:tc>
                <a:tc>
                  <a:txBody>
                    <a:bodyPr/>
                    <a:lstStyle/>
                    <a:p>
                      <a:pPr defTabSz="821531"/>
                      <a:r>
                        <a:rPr sz="3000"/>
                        <a:t>17</a:t>
                      </a:r>
                    </a:p>
                  </a:txBody>
                  <a:tcPr marL="50800" marR="50800" marT="50800" marB="50800" anchor="ctr" horzOverflow="overflow"/>
                </a:tc>
                <a:tc>
                  <a:txBody>
                    <a:bodyPr/>
                    <a:lstStyle/>
                    <a:p>
                      <a:pPr defTabSz="821531"/>
                      <a:r>
                        <a:rPr sz="3000"/>
                        <a:t>18</a:t>
                      </a:r>
                    </a:p>
                  </a:txBody>
                  <a:tcPr marL="50800" marR="50800" marT="50800" marB="50800" anchor="ctr" horzOverflow="overflow"/>
                </a:tc>
                <a:tc>
                  <a:txBody>
                    <a:bodyPr/>
                    <a:lstStyle/>
                    <a:p>
                      <a:pPr defTabSz="821531"/>
                      <a:r>
                        <a:rPr sz="3000"/>
                        <a:t>19</a:t>
                      </a:r>
                    </a:p>
                  </a:txBody>
                  <a:tcPr marL="50800" marR="50800" marT="50800" marB="50800" anchor="ctr" horzOverflow="overflow"/>
                </a:tc>
                <a:tc>
                  <a:txBody>
                    <a:bodyPr/>
                    <a:lstStyle/>
                    <a:p>
                      <a:pPr defTabSz="821531"/>
                      <a:r>
                        <a:rPr sz="3000" dirty="0"/>
                        <a:t>20</a:t>
                      </a:r>
                    </a:p>
                  </a:txBody>
                  <a:tcPr marL="50800" marR="50800" marT="50800" marB="50800" anchor="ctr" horzOverflow="overflow"/>
                </a:tc>
                <a:extLst>
                  <a:ext uri="{0D108BD9-81ED-4DB2-BD59-A6C34878D82A}">
                    <a16:rowId xmlns:a16="http://schemas.microsoft.com/office/drawing/2014/main" val="10001"/>
                  </a:ext>
                </a:extLst>
              </a:tr>
              <a:tr h="889000">
                <a:tc>
                  <a:txBody>
                    <a:bodyPr/>
                    <a:lstStyle/>
                    <a:p>
                      <a:pPr defTabSz="821531"/>
                      <a:r>
                        <a:rPr sz="3000"/>
                        <a:t>21</a:t>
                      </a:r>
                    </a:p>
                  </a:txBody>
                  <a:tcPr marL="50800" marR="50800" marT="50800" marB="50800" anchor="ctr" horzOverflow="overflow"/>
                </a:tc>
                <a:tc>
                  <a:txBody>
                    <a:bodyPr/>
                    <a:lstStyle/>
                    <a:p>
                      <a:pPr defTabSz="821531"/>
                      <a:r>
                        <a:rPr sz="3000"/>
                        <a:t>22</a:t>
                      </a:r>
                    </a:p>
                  </a:txBody>
                  <a:tcPr marL="50800" marR="50800" marT="50800" marB="50800" anchor="ctr" horzOverflow="overflow"/>
                </a:tc>
                <a:tc>
                  <a:txBody>
                    <a:bodyPr/>
                    <a:lstStyle/>
                    <a:p>
                      <a:pPr defTabSz="821531"/>
                      <a:r>
                        <a:rPr sz="3000"/>
                        <a:t>23</a:t>
                      </a:r>
                    </a:p>
                  </a:txBody>
                  <a:tcPr marL="50800" marR="50800" marT="50800" marB="50800" anchor="ctr" horzOverflow="overflow"/>
                </a:tc>
                <a:tc>
                  <a:txBody>
                    <a:bodyPr/>
                    <a:lstStyle/>
                    <a:p>
                      <a:pPr defTabSz="821531"/>
                      <a:r>
                        <a:rPr sz="3000"/>
                        <a:t>24</a:t>
                      </a:r>
                    </a:p>
                  </a:txBody>
                  <a:tcPr marL="50800" marR="50800" marT="50800" marB="50800" anchor="ctr" horzOverflow="overflow"/>
                </a:tc>
                <a:tc>
                  <a:txBody>
                    <a:bodyPr/>
                    <a:lstStyle/>
                    <a:p>
                      <a:pPr defTabSz="821531"/>
                      <a:r>
                        <a:rPr sz="3000"/>
                        <a:t>25</a:t>
                      </a:r>
                    </a:p>
                  </a:txBody>
                  <a:tcPr marL="50800" marR="50800" marT="50800" marB="50800" anchor="ctr" horzOverflow="overflow"/>
                </a:tc>
                <a:tc>
                  <a:txBody>
                    <a:bodyPr/>
                    <a:lstStyle/>
                    <a:p>
                      <a:pPr defTabSz="821531"/>
                      <a:r>
                        <a:rPr sz="3000"/>
                        <a:t>26</a:t>
                      </a:r>
                    </a:p>
                  </a:txBody>
                  <a:tcPr marL="50800" marR="50800" marT="50800" marB="50800" anchor="ctr" horzOverflow="overflow"/>
                </a:tc>
                <a:tc>
                  <a:txBody>
                    <a:bodyPr/>
                    <a:lstStyle/>
                    <a:p>
                      <a:pPr defTabSz="821531"/>
                      <a:r>
                        <a:rPr sz="3000"/>
                        <a:t>27</a:t>
                      </a:r>
                    </a:p>
                  </a:txBody>
                  <a:tcPr marL="50800" marR="50800" marT="50800" marB="50800" anchor="ctr" horzOverflow="overflow"/>
                </a:tc>
                <a:tc>
                  <a:txBody>
                    <a:bodyPr/>
                    <a:lstStyle/>
                    <a:p>
                      <a:pPr defTabSz="821531"/>
                      <a:r>
                        <a:rPr sz="3000"/>
                        <a:t>28</a:t>
                      </a:r>
                    </a:p>
                  </a:txBody>
                  <a:tcPr marL="50800" marR="50800" marT="50800" marB="50800" anchor="ctr" horzOverflow="overflow"/>
                </a:tc>
                <a:tc>
                  <a:txBody>
                    <a:bodyPr/>
                    <a:lstStyle/>
                    <a:p>
                      <a:pPr defTabSz="821531"/>
                      <a:r>
                        <a:rPr sz="3000"/>
                        <a:t>29</a:t>
                      </a:r>
                    </a:p>
                  </a:txBody>
                  <a:tcPr marL="50800" marR="50800" marT="50800" marB="50800" anchor="ctr" horzOverflow="overflow"/>
                </a:tc>
                <a:tc>
                  <a:txBody>
                    <a:bodyPr/>
                    <a:lstStyle/>
                    <a:p>
                      <a:pPr defTabSz="821531"/>
                      <a:r>
                        <a:rPr sz="3000"/>
                        <a:t>30</a:t>
                      </a:r>
                    </a:p>
                  </a:txBody>
                  <a:tcPr marL="50800" marR="50800" marT="50800" marB="50800" anchor="ctr" horzOverflow="overflow"/>
                </a:tc>
                <a:extLst>
                  <a:ext uri="{0D108BD9-81ED-4DB2-BD59-A6C34878D82A}">
                    <a16:rowId xmlns:a16="http://schemas.microsoft.com/office/drawing/2014/main" val="10002"/>
                  </a:ext>
                </a:extLst>
              </a:tr>
              <a:tr h="889000">
                <a:tc>
                  <a:txBody>
                    <a:bodyPr/>
                    <a:lstStyle/>
                    <a:p>
                      <a:pPr defTabSz="821531"/>
                      <a:r>
                        <a:rPr sz="3000"/>
                        <a:t>31</a:t>
                      </a:r>
                    </a:p>
                  </a:txBody>
                  <a:tcPr marL="50800" marR="50800" marT="50800" marB="50800" anchor="ctr" horzOverflow="overflow"/>
                </a:tc>
                <a:tc>
                  <a:txBody>
                    <a:bodyPr/>
                    <a:lstStyle/>
                    <a:p>
                      <a:pPr defTabSz="821531"/>
                      <a:r>
                        <a:rPr sz="3000"/>
                        <a:t>32</a:t>
                      </a:r>
                    </a:p>
                  </a:txBody>
                  <a:tcPr marL="50800" marR="50800" marT="50800" marB="50800" anchor="ctr" horzOverflow="overflow"/>
                </a:tc>
                <a:tc>
                  <a:txBody>
                    <a:bodyPr/>
                    <a:lstStyle/>
                    <a:p>
                      <a:pPr defTabSz="821531"/>
                      <a:r>
                        <a:rPr sz="3000"/>
                        <a:t>33</a:t>
                      </a:r>
                    </a:p>
                  </a:txBody>
                  <a:tcPr marL="50800" marR="50800" marT="50800" marB="50800" anchor="ctr" horzOverflow="overflow"/>
                </a:tc>
                <a:tc>
                  <a:txBody>
                    <a:bodyPr/>
                    <a:lstStyle/>
                    <a:p>
                      <a:pPr defTabSz="821531"/>
                      <a:r>
                        <a:rPr sz="3000"/>
                        <a:t>34</a:t>
                      </a:r>
                    </a:p>
                  </a:txBody>
                  <a:tcPr marL="50800" marR="50800" marT="50800" marB="50800" anchor="ctr" horzOverflow="overflow"/>
                </a:tc>
                <a:tc>
                  <a:txBody>
                    <a:bodyPr/>
                    <a:lstStyle/>
                    <a:p>
                      <a:pPr defTabSz="821531"/>
                      <a:r>
                        <a:rPr sz="3000"/>
                        <a:t>35</a:t>
                      </a:r>
                    </a:p>
                  </a:txBody>
                  <a:tcPr marL="50800" marR="50800" marT="50800" marB="50800" anchor="ctr" horzOverflow="overflow"/>
                </a:tc>
                <a:tc>
                  <a:txBody>
                    <a:bodyPr/>
                    <a:lstStyle/>
                    <a:p>
                      <a:pPr defTabSz="821531"/>
                      <a:r>
                        <a:rPr sz="3000"/>
                        <a:t>36</a:t>
                      </a:r>
                    </a:p>
                  </a:txBody>
                  <a:tcPr marL="50800" marR="50800" marT="50800" marB="50800" anchor="ctr" horzOverflow="overflow"/>
                </a:tc>
                <a:tc>
                  <a:txBody>
                    <a:bodyPr/>
                    <a:lstStyle/>
                    <a:p>
                      <a:pPr defTabSz="821531"/>
                      <a:r>
                        <a:rPr sz="3000"/>
                        <a:t>37</a:t>
                      </a:r>
                    </a:p>
                  </a:txBody>
                  <a:tcPr marL="50800" marR="50800" marT="50800" marB="50800" anchor="ctr" horzOverflow="overflow"/>
                </a:tc>
                <a:tc>
                  <a:txBody>
                    <a:bodyPr/>
                    <a:lstStyle/>
                    <a:p>
                      <a:pPr defTabSz="821531"/>
                      <a:r>
                        <a:rPr sz="3000"/>
                        <a:t>38</a:t>
                      </a:r>
                    </a:p>
                  </a:txBody>
                  <a:tcPr marL="50800" marR="50800" marT="50800" marB="50800" anchor="ctr" horzOverflow="overflow"/>
                </a:tc>
                <a:tc>
                  <a:txBody>
                    <a:bodyPr/>
                    <a:lstStyle/>
                    <a:p>
                      <a:pPr defTabSz="821531"/>
                      <a:r>
                        <a:rPr sz="3000"/>
                        <a:t>39</a:t>
                      </a:r>
                    </a:p>
                  </a:txBody>
                  <a:tcPr marL="50800" marR="50800" marT="50800" marB="50800" anchor="ctr" horzOverflow="overflow"/>
                </a:tc>
                <a:tc>
                  <a:txBody>
                    <a:bodyPr/>
                    <a:lstStyle/>
                    <a:p>
                      <a:pPr defTabSz="821531"/>
                      <a:r>
                        <a:rPr sz="3000"/>
                        <a:t>40</a:t>
                      </a:r>
                    </a:p>
                  </a:txBody>
                  <a:tcPr marL="50800" marR="50800" marT="50800" marB="50800" anchor="ctr" horzOverflow="overflow"/>
                </a:tc>
                <a:extLst>
                  <a:ext uri="{0D108BD9-81ED-4DB2-BD59-A6C34878D82A}">
                    <a16:rowId xmlns:a16="http://schemas.microsoft.com/office/drawing/2014/main" val="10003"/>
                  </a:ext>
                </a:extLst>
              </a:tr>
              <a:tr h="889000">
                <a:tc>
                  <a:txBody>
                    <a:bodyPr/>
                    <a:lstStyle/>
                    <a:p>
                      <a:pPr defTabSz="821531"/>
                      <a:r>
                        <a:rPr sz="3000"/>
                        <a:t>41</a:t>
                      </a:r>
                    </a:p>
                  </a:txBody>
                  <a:tcPr marL="50800" marR="50800" marT="50800" marB="50800" anchor="ctr" horzOverflow="overflow"/>
                </a:tc>
                <a:tc>
                  <a:txBody>
                    <a:bodyPr/>
                    <a:lstStyle/>
                    <a:p>
                      <a:pPr defTabSz="821531"/>
                      <a:r>
                        <a:rPr sz="3000"/>
                        <a:t>42</a:t>
                      </a:r>
                    </a:p>
                  </a:txBody>
                  <a:tcPr marL="50800" marR="50800" marT="50800" marB="50800" anchor="ctr" horzOverflow="overflow"/>
                </a:tc>
                <a:tc>
                  <a:txBody>
                    <a:bodyPr/>
                    <a:lstStyle/>
                    <a:p>
                      <a:pPr defTabSz="821531"/>
                      <a:r>
                        <a:rPr sz="3000"/>
                        <a:t>43</a:t>
                      </a:r>
                    </a:p>
                  </a:txBody>
                  <a:tcPr marL="50800" marR="50800" marT="50800" marB="50800" anchor="ctr" horzOverflow="overflow"/>
                </a:tc>
                <a:tc>
                  <a:txBody>
                    <a:bodyPr/>
                    <a:lstStyle/>
                    <a:p>
                      <a:pPr defTabSz="821531"/>
                      <a:r>
                        <a:rPr sz="3000"/>
                        <a:t>44</a:t>
                      </a:r>
                    </a:p>
                  </a:txBody>
                  <a:tcPr marL="50800" marR="50800" marT="50800" marB="50800" anchor="ctr" horzOverflow="overflow"/>
                </a:tc>
                <a:tc>
                  <a:txBody>
                    <a:bodyPr/>
                    <a:lstStyle/>
                    <a:p>
                      <a:pPr defTabSz="821531"/>
                      <a:r>
                        <a:rPr sz="3000"/>
                        <a:t>45</a:t>
                      </a:r>
                    </a:p>
                  </a:txBody>
                  <a:tcPr marL="50800" marR="50800" marT="50800" marB="50800" anchor="ctr" horzOverflow="overflow"/>
                </a:tc>
                <a:tc>
                  <a:txBody>
                    <a:bodyPr/>
                    <a:lstStyle/>
                    <a:p>
                      <a:pPr defTabSz="821531"/>
                      <a:r>
                        <a:rPr sz="3000"/>
                        <a:t>46</a:t>
                      </a:r>
                    </a:p>
                  </a:txBody>
                  <a:tcPr marL="50800" marR="50800" marT="50800" marB="50800" anchor="ctr" horzOverflow="overflow"/>
                </a:tc>
                <a:tc>
                  <a:txBody>
                    <a:bodyPr/>
                    <a:lstStyle/>
                    <a:p>
                      <a:pPr defTabSz="821531"/>
                      <a:r>
                        <a:rPr sz="3000"/>
                        <a:t>47</a:t>
                      </a:r>
                    </a:p>
                  </a:txBody>
                  <a:tcPr marL="50800" marR="50800" marT="50800" marB="50800" anchor="ctr" horzOverflow="overflow"/>
                </a:tc>
                <a:tc>
                  <a:txBody>
                    <a:bodyPr/>
                    <a:lstStyle/>
                    <a:p>
                      <a:pPr defTabSz="821531"/>
                      <a:r>
                        <a:rPr sz="3000"/>
                        <a:t>48</a:t>
                      </a:r>
                    </a:p>
                  </a:txBody>
                  <a:tcPr marL="50800" marR="50800" marT="50800" marB="50800" anchor="ctr" horzOverflow="overflow"/>
                </a:tc>
                <a:tc>
                  <a:txBody>
                    <a:bodyPr/>
                    <a:lstStyle/>
                    <a:p>
                      <a:pPr defTabSz="821531"/>
                      <a:r>
                        <a:rPr sz="3000"/>
                        <a:t>49</a:t>
                      </a:r>
                    </a:p>
                  </a:txBody>
                  <a:tcPr marL="50800" marR="50800" marT="50800" marB="50800" anchor="ctr" horzOverflow="overflow"/>
                </a:tc>
                <a:tc>
                  <a:txBody>
                    <a:bodyPr/>
                    <a:lstStyle/>
                    <a:p>
                      <a:pPr defTabSz="821531"/>
                      <a:r>
                        <a:rPr sz="3000"/>
                        <a:t>50</a:t>
                      </a:r>
                    </a:p>
                  </a:txBody>
                  <a:tcPr marL="50800" marR="50800" marT="50800" marB="50800" anchor="ctr" horzOverflow="overflow"/>
                </a:tc>
                <a:extLst>
                  <a:ext uri="{0D108BD9-81ED-4DB2-BD59-A6C34878D82A}">
                    <a16:rowId xmlns:a16="http://schemas.microsoft.com/office/drawing/2014/main" val="10004"/>
                  </a:ext>
                </a:extLst>
              </a:tr>
              <a:tr h="889000">
                <a:tc>
                  <a:txBody>
                    <a:bodyPr/>
                    <a:lstStyle/>
                    <a:p>
                      <a:pPr defTabSz="821531"/>
                      <a:r>
                        <a:rPr sz="3000"/>
                        <a:t>51</a:t>
                      </a:r>
                    </a:p>
                  </a:txBody>
                  <a:tcPr marL="50800" marR="50800" marT="50800" marB="50800" anchor="ctr" horzOverflow="overflow"/>
                </a:tc>
                <a:tc>
                  <a:txBody>
                    <a:bodyPr/>
                    <a:lstStyle/>
                    <a:p>
                      <a:pPr defTabSz="821531"/>
                      <a:r>
                        <a:rPr sz="3000"/>
                        <a:t>52</a:t>
                      </a:r>
                    </a:p>
                  </a:txBody>
                  <a:tcPr marL="50800" marR="50800" marT="50800" marB="50800" anchor="ctr" horzOverflow="overflow"/>
                </a:tc>
                <a:tc>
                  <a:txBody>
                    <a:bodyPr/>
                    <a:lstStyle/>
                    <a:p>
                      <a:pPr defTabSz="821531"/>
                      <a:r>
                        <a:rPr sz="3000"/>
                        <a:t>53</a:t>
                      </a:r>
                    </a:p>
                  </a:txBody>
                  <a:tcPr marL="50800" marR="50800" marT="50800" marB="50800" anchor="ctr" horzOverflow="overflow"/>
                </a:tc>
                <a:tc>
                  <a:txBody>
                    <a:bodyPr/>
                    <a:lstStyle/>
                    <a:p>
                      <a:pPr defTabSz="821531"/>
                      <a:r>
                        <a:rPr sz="3000"/>
                        <a:t>54</a:t>
                      </a:r>
                    </a:p>
                  </a:txBody>
                  <a:tcPr marL="50800" marR="50800" marT="50800" marB="50800" anchor="ctr" horzOverflow="overflow"/>
                </a:tc>
                <a:tc>
                  <a:txBody>
                    <a:bodyPr/>
                    <a:lstStyle/>
                    <a:p>
                      <a:pPr defTabSz="821531"/>
                      <a:r>
                        <a:rPr sz="3000"/>
                        <a:t>55</a:t>
                      </a:r>
                    </a:p>
                  </a:txBody>
                  <a:tcPr marL="50800" marR="50800" marT="50800" marB="50800" anchor="ctr" horzOverflow="overflow"/>
                </a:tc>
                <a:tc>
                  <a:txBody>
                    <a:bodyPr/>
                    <a:lstStyle/>
                    <a:p>
                      <a:pPr defTabSz="821531"/>
                      <a:r>
                        <a:rPr sz="3000"/>
                        <a:t>56</a:t>
                      </a:r>
                    </a:p>
                  </a:txBody>
                  <a:tcPr marL="50800" marR="50800" marT="50800" marB="50800" anchor="ctr" horzOverflow="overflow"/>
                </a:tc>
                <a:tc>
                  <a:txBody>
                    <a:bodyPr/>
                    <a:lstStyle/>
                    <a:p>
                      <a:pPr defTabSz="821531"/>
                      <a:r>
                        <a:rPr sz="3000"/>
                        <a:t>57</a:t>
                      </a:r>
                    </a:p>
                  </a:txBody>
                  <a:tcPr marL="50800" marR="50800" marT="50800" marB="50800" anchor="ctr" horzOverflow="overflow"/>
                </a:tc>
                <a:tc>
                  <a:txBody>
                    <a:bodyPr/>
                    <a:lstStyle/>
                    <a:p>
                      <a:pPr defTabSz="821531"/>
                      <a:r>
                        <a:rPr sz="3000"/>
                        <a:t>58</a:t>
                      </a:r>
                    </a:p>
                  </a:txBody>
                  <a:tcPr marL="50800" marR="50800" marT="50800" marB="50800" anchor="ctr" horzOverflow="overflow"/>
                </a:tc>
                <a:tc>
                  <a:txBody>
                    <a:bodyPr/>
                    <a:lstStyle/>
                    <a:p>
                      <a:pPr defTabSz="821531"/>
                      <a:r>
                        <a:rPr sz="3000"/>
                        <a:t>59</a:t>
                      </a:r>
                    </a:p>
                  </a:txBody>
                  <a:tcPr marL="50800" marR="50800" marT="50800" marB="50800" anchor="ctr" horzOverflow="overflow"/>
                </a:tc>
                <a:tc>
                  <a:txBody>
                    <a:bodyPr/>
                    <a:lstStyle/>
                    <a:p>
                      <a:pPr defTabSz="821531"/>
                      <a:r>
                        <a:rPr sz="3000"/>
                        <a:t>60</a:t>
                      </a:r>
                    </a:p>
                  </a:txBody>
                  <a:tcPr marL="50800" marR="50800" marT="50800" marB="50800" anchor="ctr" horzOverflow="overflow"/>
                </a:tc>
                <a:extLst>
                  <a:ext uri="{0D108BD9-81ED-4DB2-BD59-A6C34878D82A}">
                    <a16:rowId xmlns:a16="http://schemas.microsoft.com/office/drawing/2014/main" val="10005"/>
                  </a:ext>
                </a:extLst>
              </a:tr>
              <a:tr h="889000">
                <a:tc>
                  <a:txBody>
                    <a:bodyPr/>
                    <a:lstStyle/>
                    <a:p>
                      <a:pPr defTabSz="821531"/>
                      <a:r>
                        <a:rPr sz="3000"/>
                        <a:t>61</a:t>
                      </a:r>
                    </a:p>
                  </a:txBody>
                  <a:tcPr marL="50800" marR="50800" marT="50800" marB="50800" anchor="ctr" horzOverflow="overflow"/>
                </a:tc>
                <a:tc>
                  <a:txBody>
                    <a:bodyPr/>
                    <a:lstStyle/>
                    <a:p>
                      <a:pPr defTabSz="821531"/>
                      <a:r>
                        <a:rPr sz="3000"/>
                        <a:t>62</a:t>
                      </a:r>
                    </a:p>
                  </a:txBody>
                  <a:tcPr marL="50800" marR="50800" marT="50800" marB="50800" anchor="ctr" horzOverflow="overflow"/>
                </a:tc>
                <a:tc>
                  <a:txBody>
                    <a:bodyPr/>
                    <a:lstStyle/>
                    <a:p>
                      <a:pPr defTabSz="821531"/>
                      <a:r>
                        <a:rPr sz="3000"/>
                        <a:t>63</a:t>
                      </a:r>
                    </a:p>
                  </a:txBody>
                  <a:tcPr marL="50800" marR="50800" marT="50800" marB="50800" anchor="ctr" horzOverflow="overflow"/>
                </a:tc>
                <a:tc>
                  <a:txBody>
                    <a:bodyPr/>
                    <a:lstStyle/>
                    <a:p>
                      <a:pPr defTabSz="821531"/>
                      <a:r>
                        <a:rPr sz="3000"/>
                        <a:t>64</a:t>
                      </a:r>
                    </a:p>
                  </a:txBody>
                  <a:tcPr marL="50800" marR="50800" marT="50800" marB="50800" anchor="ctr" horzOverflow="overflow"/>
                </a:tc>
                <a:tc>
                  <a:txBody>
                    <a:bodyPr/>
                    <a:lstStyle/>
                    <a:p>
                      <a:pPr defTabSz="821531"/>
                      <a:r>
                        <a:rPr sz="3000"/>
                        <a:t>65</a:t>
                      </a:r>
                    </a:p>
                  </a:txBody>
                  <a:tcPr marL="50800" marR="50800" marT="50800" marB="50800" anchor="ctr" horzOverflow="overflow"/>
                </a:tc>
                <a:tc>
                  <a:txBody>
                    <a:bodyPr/>
                    <a:lstStyle/>
                    <a:p>
                      <a:pPr defTabSz="821531"/>
                      <a:r>
                        <a:rPr sz="3000"/>
                        <a:t>66</a:t>
                      </a:r>
                    </a:p>
                  </a:txBody>
                  <a:tcPr marL="50800" marR="50800" marT="50800" marB="50800" anchor="ctr" horzOverflow="overflow"/>
                </a:tc>
                <a:tc>
                  <a:txBody>
                    <a:bodyPr/>
                    <a:lstStyle/>
                    <a:p>
                      <a:pPr defTabSz="821531"/>
                      <a:r>
                        <a:rPr sz="3000"/>
                        <a:t>67</a:t>
                      </a:r>
                    </a:p>
                  </a:txBody>
                  <a:tcPr marL="50800" marR="50800" marT="50800" marB="50800" anchor="ctr" horzOverflow="overflow"/>
                </a:tc>
                <a:tc>
                  <a:txBody>
                    <a:bodyPr/>
                    <a:lstStyle/>
                    <a:p>
                      <a:pPr defTabSz="821531"/>
                      <a:r>
                        <a:rPr sz="3000"/>
                        <a:t>68</a:t>
                      </a:r>
                    </a:p>
                  </a:txBody>
                  <a:tcPr marL="50800" marR="50800" marT="50800" marB="50800" anchor="ctr" horzOverflow="overflow"/>
                </a:tc>
                <a:tc>
                  <a:txBody>
                    <a:bodyPr/>
                    <a:lstStyle/>
                    <a:p>
                      <a:pPr defTabSz="821531"/>
                      <a:r>
                        <a:rPr sz="3000"/>
                        <a:t>69</a:t>
                      </a:r>
                    </a:p>
                  </a:txBody>
                  <a:tcPr marL="50800" marR="50800" marT="50800" marB="50800" anchor="ctr" horzOverflow="overflow"/>
                </a:tc>
                <a:tc>
                  <a:txBody>
                    <a:bodyPr/>
                    <a:lstStyle/>
                    <a:p>
                      <a:pPr defTabSz="821531"/>
                      <a:r>
                        <a:rPr sz="3000"/>
                        <a:t>70</a:t>
                      </a:r>
                    </a:p>
                  </a:txBody>
                  <a:tcPr marL="50800" marR="50800" marT="50800" marB="50800" anchor="ctr" horzOverflow="overflow"/>
                </a:tc>
                <a:extLst>
                  <a:ext uri="{0D108BD9-81ED-4DB2-BD59-A6C34878D82A}">
                    <a16:rowId xmlns:a16="http://schemas.microsoft.com/office/drawing/2014/main" val="10006"/>
                  </a:ext>
                </a:extLst>
              </a:tr>
              <a:tr h="889000">
                <a:tc>
                  <a:txBody>
                    <a:bodyPr/>
                    <a:lstStyle/>
                    <a:p>
                      <a:pPr defTabSz="821531"/>
                      <a:r>
                        <a:rPr sz="3000"/>
                        <a:t>71</a:t>
                      </a:r>
                    </a:p>
                  </a:txBody>
                  <a:tcPr marL="50800" marR="50800" marT="50800" marB="50800" anchor="ctr" horzOverflow="overflow"/>
                </a:tc>
                <a:tc>
                  <a:txBody>
                    <a:bodyPr/>
                    <a:lstStyle/>
                    <a:p>
                      <a:pPr defTabSz="821531"/>
                      <a:r>
                        <a:rPr sz="3000"/>
                        <a:t>72</a:t>
                      </a:r>
                    </a:p>
                  </a:txBody>
                  <a:tcPr marL="50800" marR="50800" marT="50800" marB="50800" anchor="ctr" horzOverflow="overflow"/>
                </a:tc>
                <a:tc>
                  <a:txBody>
                    <a:bodyPr/>
                    <a:lstStyle/>
                    <a:p>
                      <a:pPr defTabSz="821531"/>
                      <a:r>
                        <a:rPr sz="3000"/>
                        <a:t>73</a:t>
                      </a:r>
                    </a:p>
                  </a:txBody>
                  <a:tcPr marL="50800" marR="50800" marT="50800" marB="50800" anchor="ctr" horzOverflow="overflow"/>
                </a:tc>
                <a:tc>
                  <a:txBody>
                    <a:bodyPr/>
                    <a:lstStyle/>
                    <a:p>
                      <a:pPr defTabSz="821531"/>
                      <a:r>
                        <a:rPr sz="3000"/>
                        <a:t>74</a:t>
                      </a:r>
                    </a:p>
                  </a:txBody>
                  <a:tcPr marL="50800" marR="50800" marT="50800" marB="50800" anchor="ctr" horzOverflow="overflow"/>
                </a:tc>
                <a:tc>
                  <a:txBody>
                    <a:bodyPr/>
                    <a:lstStyle/>
                    <a:p>
                      <a:pPr defTabSz="821531"/>
                      <a:r>
                        <a:rPr sz="3000"/>
                        <a:t>75</a:t>
                      </a:r>
                    </a:p>
                  </a:txBody>
                  <a:tcPr marL="50800" marR="50800" marT="50800" marB="50800" anchor="ctr" horzOverflow="overflow"/>
                </a:tc>
                <a:tc>
                  <a:txBody>
                    <a:bodyPr/>
                    <a:lstStyle/>
                    <a:p>
                      <a:pPr defTabSz="821531"/>
                      <a:r>
                        <a:rPr sz="3000"/>
                        <a:t>76</a:t>
                      </a:r>
                    </a:p>
                  </a:txBody>
                  <a:tcPr marL="50800" marR="50800" marT="50800" marB="50800" anchor="ctr" horzOverflow="overflow"/>
                </a:tc>
                <a:tc>
                  <a:txBody>
                    <a:bodyPr/>
                    <a:lstStyle/>
                    <a:p>
                      <a:pPr defTabSz="821531"/>
                      <a:r>
                        <a:rPr sz="3000"/>
                        <a:t>77</a:t>
                      </a:r>
                    </a:p>
                  </a:txBody>
                  <a:tcPr marL="50800" marR="50800" marT="50800" marB="50800" anchor="ctr" horzOverflow="overflow"/>
                </a:tc>
                <a:tc>
                  <a:txBody>
                    <a:bodyPr/>
                    <a:lstStyle/>
                    <a:p>
                      <a:pPr defTabSz="821531"/>
                      <a:r>
                        <a:rPr sz="3000"/>
                        <a:t>78</a:t>
                      </a:r>
                    </a:p>
                  </a:txBody>
                  <a:tcPr marL="50800" marR="50800" marT="50800" marB="50800" anchor="ctr" horzOverflow="overflow"/>
                </a:tc>
                <a:tc>
                  <a:txBody>
                    <a:bodyPr/>
                    <a:lstStyle/>
                    <a:p>
                      <a:pPr defTabSz="821531"/>
                      <a:r>
                        <a:rPr sz="3000"/>
                        <a:t>79</a:t>
                      </a:r>
                    </a:p>
                  </a:txBody>
                  <a:tcPr marL="50800" marR="50800" marT="50800" marB="50800" anchor="ctr" horzOverflow="overflow"/>
                </a:tc>
                <a:tc>
                  <a:txBody>
                    <a:bodyPr/>
                    <a:lstStyle/>
                    <a:p>
                      <a:pPr defTabSz="821531"/>
                      <a:r>
                        <a:rPr sz="3000"/>
                        <a:t>80</a:t>
                      </a:r>
                    </a:p>
                  </a:txBody>
                  <a:tcPr marL="50800" marR="50800" marT="50800" marB="50800" anchor="ctr" horzOverflow="overflow"/>
                </a:tc>
                <a:extLst>
                  <a:ext uri="{0D108BD9-81ED-4DB2-BD59-A6C34878D82A}">
                    <a16:rowId xmlns:a16="http://schemas.microsoft.com/office/drawing/2014/main" val="10007"/>
                  </a:ext>
                </a:extLst>
              </a:tr>
              <a:tr h="889000">
                <a:tc>
                  <a:txBody>
                    <a:bodyPr/>
                    <a:lstStyle/>
                    <a:p>
                      <a:pPr defTabSz="821531"/>
                      <a:r>
                        <a:rPr sz="3000"/>
                        <a:t>81</a:t>
                      </a:r>
                    </a:p>
                  </a:txBody>
                  <a:tcPr marL="50800" marR="50800" marT="50800" marB="50800" anchor="ctr" horzOverflow="overflow"/>
                </a:tc>
                <a:tc>
                  <a:txBody>
                    <a:bodyPr/>
                    <a:lstStyle/>
                    <a:p>
                      <a:pPr defTabSz="821531"/>
                      <a:r>
                        <a:rPr sz="3000"/>
                        <a:t>82</a:t>
                      </a:r>
                    </a:p>
                  </a:txBody>
                  <a:tcPr marL="50800" marR="50800" marT="50800" marB="50800" anchor="ctr" horzOverflow="overflow"/>
                </a:tc>
                <a:tc>
                  <a:txBody>
                    <a:bodyPr/>
                    <a:lstStyle/>
                    <a:p>
                      <a:pPr defTabSz="821531"/>
                      <a:r>
                        <a:rPr sz="3000"/>
                        <a:t>83</a:t>
                      </a:r>
                    </a:p>
                  </a:txBody>
                  <a:tcPr marL="50800" marR="50800" marT="50800" marB="50800" anchor="ctr" horzOverflow="overflow"/>
                </a:tc>
                <a:tc>
                  <a:txBody>
                    <a:bodyPr/>
                    <a:lstStyle/>
                    <a:p>
                      <a:pPr defTabSz="821531"/>
                      <a:r>
                        <a:rPr sz="3000"/>
                        <a:t>84</a:t>
                      </a:r>
                    </a:p>
                  </a:txBody>
                  <a:tcPr marL="50800" marR="50800" marT="50800" marB="50800" anchor="ctr" horzOverflow="overflow"/>
                </a:tc>
                <a:tc>
                  <a:txBody>
                    <a:bodyPr/>
                    <a:lstStyle/>
                    <a:p>
                      <a:pPr defTabSz="821531"/>
                      <a:r>
                        <a:rPr sz="3000"/>
                        <a:t>85</a:t>
                      </a:r>
                    </a:p>
                  </a:txBody>
                  <a:tcPr marL="50800" marR="50800" marT="50800" marB="50800" anchor="ctr" horzOverflow="overflow"/>
                </a:tc>
                <a:tc>
                  <a:txBody>
                    <a:bodyPr/>
                    <a:lstStyle/>
                    <a:p>
                      <a:pPr defTabSz="821531"/>
                      <a:r>
                        <a:rPr sz="3000"/>
                        <a:t>86</a:t>
                      </a:r>
                    </a:p>
                  </a:txBody>
                  <a:tcPr marL="50800" marR="50800" marT="50800" marB="50800" anchor="ctr" horzOverflow="overflow"/>
                </a:tc>
                <a:tc>
                  <a:txBody>
                    <a:bodyPr/>
                    <a:lstStyle/>
                    <a:p>
                      <a:pPr defTabSz="821531"/>
                      <a:r>
                        <a:rPr sz="3000"/>
                        <a:t>87</a:t>
                      </a:r>
                    </a:p>
                  </a:txBody>
                  <a:tcPr marL="50800" marR="50800" marT="50800" marB="50800" anchor="ctr" horzOverflow="overflow"/>
                </a:tc>
                <a:tc>
                  <a:txBody>
                    <a:bodyPr/>
                    <a:lstStyle/>
                    <a:p>
                      <a:pPr defTabSz="821531"/>
                      <a:r>
                        <a:rPr sz="3000"/>
                        <a:t>88</a:t>
                      </a:r>
                    </a:p>
                  </a:txBody>
                  <a:tcPr marL="50800" marR="50800" marT="50800" marB="50800" anchor="ctr" horzOverflow="overflow"/>
                </a:tc>
                <a:tc>
                  <a:txBody>
                    <a:bodyPr/>
                    <a:lstStyle/>
                    <a:p>
                      <a:pPr defTabSz="821531"/>
                      <a:r>
                        <a:rPr sz="3000"/>
                        <a:t>89</a:t>
                      </a:r>
                    </a:p>
                  </a:txBody>
                  <a:tcPr marL="50800" marR="50800" marT="50800" marB="50800" anchor="ctr" horzOverflow="overflow"/>
                </a:tc>
                <a:tc>
                  <a:txBody>
                    <a:bodyPr/>
                    <a:lstStyle/>
                    <a:p>
                      <a:pPr defTabSz="821531"/>
                      <a:r>
                        <a:rPr sz="3000"/>
                        <a:t>90</a:t>
                      </a:r>
                    </a:p>
                  </a:txBody>
                  <a:tcPr marL="50800" marR="50800" marT="50800" marB="50800" anchor="ctr" horzOverflow="overflow"/>
                </a:tc>
                <a:extLst>
                  <a:ext uri="{0D108BD9-81ED-4DB2-BD59-A6C34878D82A}">
                    <a16:rowId xmlns:a16="http://schemas.microsoft.com/office/drawing/2014/main" val="10008"/>
                  </a:ext>
                </a:extLst>
              </a:tr>
              <a:tr h="889000">
                <a:tc>
                  <a:txBody>
                    <a:bodyPr/>
                    <a:lstStyle/>
                    <a:p>
                      <a:pPr defTabSz="821531"/>
                      <a:r>
                        <a:rPr sz="3000"/>
                        <a:t>91</a:t>
                      </a:r>
                    </a:p>
                  </a:txBody>
                  <a:tcPr marL="50800" marR="50800" marT="50800" marB="50800" anchor="ctr" horzOverflow="overflow"/>
                </a:tc>
                <a:tc>
                  <a:txBody>
                    <a:bodyPr/>
                    <a:lstStyle/>
                    <a:p>
                      <a:pPr defTabSz="821531"/>
                      <a:r>
                        <a:rPr sz="3000"/>
                        <a:t>92</a:t>
                      </a:r>
                    </a:p>
                  </a:txBody>
                  <a:tcPr marL="50800" marR="50800" marT="50800" marB="50800" anchor="ctr" horzOverflow="overflow"/>
                </a:tc>
                <a:tc>
                  <a:txBody>
                    <a:bodyPr/>
                    <a:lstStyle/>
                    <a:p>
                      <a:pPr defTabSz="821531"/>
                      <a:r>
                        <a:rPr sz="3000"/>
                        <a:t>93</a:t>
                      </a:r>
                    </a:p>
                  </a:txBody>
                  <a:tcPr marL="50800" marR="50800" marT="50800" marB="50800" anchor="ctr" horzOverflow="overflow"/>
                </a:tc>
                <a:tc>
                  <a:txBody>
                    <a:bodyPr/>
                    <a:lstStyle/>
                    <a:p>
                      <a:pPr defTabSz="821531"/>
                      <a:r>
                        <a:rPr sz="3000"/>
                        <a:t>94</a:t>
                      </a:r>
                    </a:p>
                  </a:txBody>
                  <a:tcPr marL="50800" marR="50800" marT="50800" marB="50800" anchor="ctr" horzOverflow="overflow"/>
                </a:tc>
                <a:tc>
                  <a:txBody>
                    <a:bodyPr/>
                    <a:lstStyle/>
                    <a:p>
                      <a:pPr defTabSz="821531"/>
                      <a:r>
                        <a:rPr sz="3000"/>
                        <a:t>95</a:t>
                      </a:r>
                    </a:p>
                  </a:txBody>
                  <a:tcPr marL="50800" marR="50800" marT="50800" marB="50800" anchor="ctr" horzOverflow="overflow"/>
                </a:tc>
                <a:tc>
                  <a:txBody>
                    <a:bodyPr/>
                    <a:lstStyle/>
                    <a:p>
                      <a:pPr defTabSz="821531"/>
                      <a:r>
                        <a:rPr sz="3000"/>
                        <a:t>96</a:t>
                      </a:r>
                    </a:p>
                  </a:txBody>
                  <a:tcPr marL="50800" marR="50800" marT="50800" marB="50800" anchor="ctr" horzOverflow="overflow"/>
                </a:tc>
                <a:tc>
                  <a:txBody>
                    <a:bodyPr/>
                    <a:lstStyle/>
                    <a:p>
                      <a:pPr defTabSz="821531"/>
                      <a:r>
                        <a:rPr sz="3000"/>
                        <a:t>97</a:t>
                      </a:r>
                    </a:p>
                  </a:txBody>
                  <a:tcPr marL="50800" marR="50800" marT="50800" marB="50800" anchor="ctr" horzOverflow="overflow"/>
                </a:tc>
                <a:tc>
                  <a:txBody>
                    <a:bodyPr/>
                    <a:lstStyle/>
                    <a:p>
                      <a:pPr defTabSz="821531"/>
                      <a:r>
                        <a:rPr sz="3000"/>
                        <a:t>98</a:t>
                      </a:r>
                    </a:p>
                  </a:txBody>
                  <a:tcPr marL="50800" marR="50800" marT="50800" marB="50800" anchor="ctr" horzOverflow="overflow"/>
                </a:tc>
                <a:tc>
                  <a:txBody>
                    <a:bodyPr/>
                    <a:lstStyle/>
                    <a:p>
                      <a:pPr defTabSz="821531"/>
                      <a:r>
                        <a:rPr sz="3000"/>
                        <a:t>99</a:t>
                      </a:r>
                    </a:p>
                  </a:txBody>
                  <a:tcPr marL="50800" marR="50800" marT="50800" marB="50800" anchor="ctr" horzOverflow="overflow"/>
                </a:tc>
                <a:tc>
                  <a:txBody>
                    <a:bodyPr/>
                    <a:lstStyle/>
                    <a:p>
                      <a:pPr defTabSz="821531"/>
                      <a:r>
                        <a:rPr sz="3000" dirty="0"/>
                        <a:t>100</a:t>
                      </a:r>
                    </a:p>
                  </a:txBody>
                  <a:tcPr marL="50800" marR="50800" marT="50800" marB="50800" anchor="ctr" horzOverflow="overflow"/>
                </a:tc>
                <a:extLst>
                  <a:ext uri="{0D108BD9-81ED-4DB2-BD59-A6C34878D82A}">
                    <a16:rowId xmlns:a16="http://schemas.microsoft.com/office/drawing/2014/main" val="10009"/>
                  </a:ext>
                </a:extLst>
              </a:tr>
            </a:tbl>
          </a:graphicData>
        </a:graphic>
      </p:graphicFrame>
      <p:graphicFrame>
        <p:nvGraphicFramePr>
          <p:cNvPr id="1906" name="Tabelle"/>
          <p:cNvGraphicFramePr/>
          <p:nvPr/>
        </p:nvGraphicFramePr>
        <p:xfrm>
          <a:off x="12638702" y="4418508"/>
          <a:ext cx="8890000" cy="8890000"/>
        </p:xfrm>
        <a:graphic>
          <a:graphicData uri="http://schemas.openxmlformats.org/drawingml/2006/table">
            <a:tbl>
              <a:tblPr>
                <a:tableStyleId>{C7B018BB-80A7-4F77-B60F-C8B233D01FF8}</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gridCol w="889000">
                  <a:extLst>
                    <a:ext uri="{9D8B030D-6E8A-4147-A177-3AD203B41FA5}">
                      <a16:colId xmlns:a16="http://schemas.microsoft.com/office/drawing/2014/main" val="20006"/>
                    </a:ext>
                  </a:extLst>
                </a:gridCol>
                <a:gridCol w="889000">
                  <a:extLst>
                    <a:ext uri="{9D8B030D-6E8A-4147-A177-3AD203B41FA5}">
                      <a16:colId xmlns:a16="http://schemas.microsoft.com/office/drawing/2014/main" val="20007"/>
                    </a:ext>
                  </a:extLst>
                </a:gridCol>
                <a:gridCol w="889000">
                  <a:extLst>
                    <a:ext uri="{9D8B030D-6E8A-4147-A177-3AD203B41FA5}">
                      <a16:colId xmlns:a16="http://schemas.microsoft.com/office/drawing/2014/main" val="20008"/>
                    </a:ext>
                  </a:extLst>
                </a:gridCol>
                <a:gridCol w="889000">
                  <a:extLst>
                    <a:ext uri="{9D8B030D-6E8A-4147-A177-3AD203B41FA5}">
                      <a16:colId xmlns:a16="http://schemas.microsoft.com/office/drawing/2014/main" val="20009"/>
                    </a:ext>
                  </a:extLst>
                </a:gridCol>
              </a:tblGrid>
              <a:tr h="889000">
                <a:tc>
                  <a:txBody>
                    <a:bodyPr/>
                    <a:lstStyle/>
                    <a:p>
                      <a:pPr defTabSz="821531"/>
                      <a:r>
                        <a:rPr sz="3000"/>
                        <a:t>101</a:t>
                      </a:r>
                    </a:p>
                  </a:txBody>
                  <a:tcPr marL="50800" marR="50800" marT="50800" marB="50800" anchor="ctr" horzOverflow="overflow"/>
                </a:tc>
                <a:tc>
                  <a:txBody>
                    <a:bodyPr/>
                    <a:lstStyle/>
                    <a:p>
                      <a:pPr defTabSz="821531"/>
                      <a:r>
                        <a:rPr sz="3000"/>
                        <a:t>102</a:t>
                      </a:r>
                    </a:p>
                  </a:txBody>
                  <a:tcPr marL="50800" marR="50800" marT="50800" marB="50800" anchor="ctr" horzOverflow="overflow"/>
                </a:tc>
                <a:tc>
                  <a:txBody>
                    <a:bodyPr/>
                    <a:lstStyle/>
                    <a:p>
                      <a:pPr defTabSz="821531"/>
                      <a:r>
                        <a:rPr sz="3000"/>
                        <a:t>103</a:t>
                      </a:r>
                    </a:p>
                  </a:txBody>
                  <a:tcPr marL="50800" marR="50800" marT="50800" marB="50800" anchor="ctr" horzOverflow="overflow"/>
                </a:tc>
                <a:tc>
                  <a:txBody>
                    <a:bodyPr/>
                    <a:lstStyle/>
                    <a:p>
                      <a:pPr defTabSz="821531"/>
                      <a:r>
                        <a:rPr sz="3000"/>
                        <a:t>104</a:t>
                      </a:r>
                    </a:p>
                  </a:txBody>
                  <a:tcPr marL="50800" marR="50800" marT="50800" marB="50800" anchor="ctr" horzOverflow="overflow"/>
                </a:tc>
                <a:tc>
                  <a:txBody>
                    <a:bodyPr/>
                    <a:lstStyle/>
                    <a:p>
                      <a:pPr defTabSz="821531"/>
                      <a:r>
                        <a:rPr sz="3000"/>
                        <a:t>105</a:t>
                      </a:r>
                    </a:p>
                  </a:txBody>
                  <a:tcPr marL="50800" marR="50800" marT="50800" marB="50800" anchor="ctr" horzOverflow="overflow"/>
                </a:tc>
                <a:tc>
                  <a:txBody>
                    <a:bodyPr/>
                    <a:lstStyle/>
                    <a:p>
                      <a:pPr defTabSz="821531"/>
                      <a:r>
                        <a:rPr sz="3000"/>
                        <a:t>106</a:t>
                      </a:r>
                    </a:p>
                  </a:txBody>
                  <a:tcPr marL="50800" marR="50800" marT="50800" marB="50800" anchor="ctr" horzOverflow="overflow"/>
                </a:tc>
                <a:tc>
                  <a:txBody>
                    <a:bodyPr/>
                    <a:lstStyle/>
                    <a:p>
                      <a:pPr defTabSz="821531"/>
                      <a:r>
                        <a:rPr sz="3000"/>
                        <a:t>107</a:t>
                      </a:r>
                    </a:p>
                  </a:txBody>
                  <a:tcPr marL="50800" marR="50800" marT="50800" marB="50800" anchor="ctr" horzOverflow="overflow"/>
                </a:tc>
                <a:tc>
                  <a:txBody>
                    <a:bodyPr/>
                    <a:lstStyle/>
                    <a:p>
                      <a:pPr defTabSz="821531"/>
                      <a:r>
                        <a:rPr sz="3000"/>
                        <a:t>108</a:t>
                      </a:r>
                    </a:p>
                  </a:txBody>
                  <a:tcPr marL="50800" marR="50800" marT="50800" marB="50800" anchor="ctr" horzOverflow="overflow"/>
                </a:tc>
                <a:tc>
                  <a:txBody>
                    <a:bodyPr/>
                    <a:lstStyle/>
                    <a:p>
                      <a:pPr defTabSz="821531"/>
                      <a:r>
                        <a:rPr sz="3000"/>
                        <a:t>109</a:t>
                      </a:r>
                    </a:p>
                  </a:txBody>
                  <a:tcPr marL="50800" marR="50800" marT="50800" marB="50800" anchor="ctr" horzOverflow="overflow"/>
                </a:tc>
                <a:tc>
                  <a:txBody>
                    <a:bodyPr/>
                    <a:lstStyle/>
                    <a:p>
                      <a:pPr defTabSz="821531"/>
                      <a:r>
                        <a:rPr sz="3000"/>
                        <a:t>110</a:t>
                      </a:r>
                    </a:p>
                  </a:txBody>
                  <a:tcPr marL="50800" marR="50800" marT="50800" marB="50800" anchor="ctr" horzOverflow="overflow"/>
                </a:tc>
                <a:extLst>
                  <a:ext uri="{0D108BD9-81ED-4DB2-BD59-A6C34878D82A}">
                    <a16:rowId xmlns:a16="http://schemas.microsoft.com/office/drawing/2014/main" val="10000"/>
                  </a:ext>
                </a:extLst>
              </a:tr>
              <a:tr h="889000">
                <a:tc>
                  <a:txBody>
                    <a:bodyPr/>
                    <a:lstStyle/>
                    <a:p>
                      <a:pPr defTabSz="821531"/>
                      <a:r>
                        <a:rPr sz="3000"/>
                        <a:t>111</a:t>
                      </a:r>
                    </a:p>
                  </a:txBody>
                  <a:tcPr marL="50800" marR="50800" marT="50800" marB="50800" anchor="ctr" horzOverflow="overflow"/>
                </a:tc>
                <a:tc>
                  <a:txBody>
                    <a:bodyPr/>
                    <a:lstStyle/>
                    <a:p>
                      <a:pPr defTabSz="821531"/>
                      <a:r>
                        <a:rPr sz="3000"/>
                        <a:t>112</a:t>
                      </a:r>
                    </a:p>
                  </a:txBody>
                  <a:tcPr marL="50800" marR="50800" marT="50800" marB="50800" anchor="ctr" horzOverflow="overflow"/>
                </a:tc>
                <a:tc>
                  <a:txBody>
                    <a:bodyPr/>
                    <a:lstStyle/>
                    <a:p>
                      <a:pPr defTabSz="821531"/>
                      <a:r>
                        <a:rPr sz="3000"/>
                        <a:t>113</a:t>
                      </a:r>
                    </a:p>
                  </a:txBody>
                  <a:tcPr marL="50800" marR="50800" marT="50800" marB="50800" anchor="ctr" horzOverflow="overflow"/>
                </a:tc>
                <a:tc>
                  <a:txBody>
                    <a:bodyPr/>
                    <a:lstStyle/>
                    <a:p>
                      <a:pPr defTabSz="821531"/>
                      <a:r>
                        <a:rPr sz="3000"/>
                        <a:t>114</a:t>
                      </a:r>
                    </a:p>
                  </a:txBody>
                  <a:tcPr marL="50800" marR="50800" marT="50800" marB="50800" anchor="ctr" horzOverflow="overflow"/>
                </a:tc>
                <a:tc>
                  <a:txBody>
                    <a:bodyPr/>
                    <a:lstStyle/>
                    <a:p>
                      <a:pPr defTabSz="821531"/>
                      <a:r>
                        <a:rPr sz="3000"/>
                        <a:t>115</a:t>
                      </a:r>
                    </a:p>
                  </a:txBody>
                  <a:tcPr marL="50800" marR="50800" marT="50800" marB="50800" anchor="ctr" horzOverflow="overflow"/>
                </a:tc>
                <a:tc>
                  <a:txBody>
                    <a:bodyPr/>
                    <a:lstStyle/>
                    <a:p>
                      <a:pPr defTabSz="821531"/>
                      <a:r>
                        <a:rPr sz="3000"/>
                        <a:t>116</a:t>
                      </a:r>
                    </a:p>
                  </a:txBody>
                  <a:tcPr marL="50800" marR="50800" marT="50800" marB="50800" anchor="ctr" horzOverflow="overflow"/>
                </a:tc>
                <a:tc>
                  <a:txBody>
                    <a:bodyPr/>
                    <a:lstStyle/>
                    <a:p>
                      <a:pPr defTabSz="821531"/>
                      <a:r>
                        <a:rPr sz="3000"/>
                        <a:t>117</a:t>
                      </a:r>
                    </a:p>
                  </a:txBody>
                  <a:tcPr marL="50800" marR="50800" marT="50800" marB="50800" anchor="ctr" horzOverflow="overflow"/>
                </a:tc>
                <a:tc>
                  <a:txBody>
                    <a:bodyPr/>
                    <a:lstStyle/>
                    <a:p>
                      <a:pPr defTabSz="821531"/>
                      <a:r>
                        <a:rPr sz="3000"/>
                        <a:t>118</a:t>
                      </a:r>
                    </a:p>
                  </a:txBody>
                  <a:tcPr marL="50800" marR="50800" marT="50800" marB="50800" anchor="ctr" horzOverflow="overflow"/>
                </a:tc>
                <a:tc>
                  <a:txBody>
                    <a:bodyPr/>
                    <a:lstStyle/>
                    <a:p>
                      <a:pPr defTabSz="821531"/>
                      <a:r>
                        <a:rPr sz="3000"/>
                        <a:t>119</a:t>
                      </a:r>
                    </a:p>
                  </a:txBody>
                  <a:tcPr marL="50800" marR="50800" marT="50800" marB="50800" anchor="ctr" horzOverflow="overflow"/>
                </a:tc>
                <a:tc>
                  <a:txBody>
                    <a:bodyPr/>
                    <a:lstStyle/>
                    <a:p>
                      <a:pPr defTabSz="821531"/>
                      <a:r>
                        <a:rPr sz="3000"/>
                        <a:t>120</a:t>
                      </a:r>
                    </a:p>
                  </a:txBody>
                  <a:tcPr marL="50800" marR="50800" marT="50800" marB="50800" anchor="ctr" horzOverflow="overflow"/>
                </a:tc>
                <a:extLst>
                  <a:ext uri="{0D108BD9-81ED-4DB2-BD59-A6C34878D82A}">
                    <a16:rowId xmlns:a16="http://schemas.microsoft.com/office/drawing/2014/main" val="10001"/>
                  </a:ext>
                </a:extLst>
              </a:tr>
              <a:tr h="889000">
                <a:tc>
                  <a:txBody>
                    <a:bodyPr/>
                    <a:lstStyle/>
                    <a:p>
                      <a:pPr defTabSz="821531"/>
                      <a:r>
                        <a:rPr sz="3000"/>
                        <a:t>121</a:t>
                      </a:r>
                    </a:p>
                  </a:txBody>
                  <a:tcPr marL="50800" marR="50800" marT="50800" marB="50800" anchor="ctr" horzOverflow="overflow"/>
                </a:tc>
                <a:tc>
                  <a:txBody>
                    <a:bodyPr/>
                    <a:lstStyle/>
                    <a:p>
                      <a:pPr defTabSz="821531"/>
                      <a:r>
                        <a:rPr sz="3000"/>
                        <a:t>122</a:t>
                      </a:r>
                    </a:p>
                  </a:txBody>
                  <a:tcPr marL="50800" marR="50800" marT="50800" marB="50800" anchor="ctr" horzOverflow="overflow"/>
                </a:tc>
                <a:tc>
                  <a:txBody>
                    <a:bodyPr/>
                    <a:lstStyle/>
                    <a:p>
                      <a:pPr defTabSz="821531"/>
                      <a:r>
                        <a:rPr sz="3000"/>
                        <a:t>123</a:t>
                      </a:r>
                    </a:p>
                  </a:txBody>
                  <a:tcPr marL="50800" marR="50800" marT="50800" marB="50800" anchor="ctr" horzOverflow="overflow"/>
                </a:tc>
                <a:tc>
                  <a:txBody>
                    <a:bodyPr/>
                    <a:lstStyle/>
                    <a:p>
                      <a:pPr defTabSz="821531"/>
                      <a:r>
                        <a:rPr sz="3000"/>
                        <a:t>124</a:t>
                      </a:r>
                    </a:p>
                  </a:txBody>
                  <a:tcPr marL="50800" marR="50800" marT="50800" marB="50800" anchor="ctr" horzOverflow="overflow"/>
                </a:tc>
                <a:tc>
                  <a:txBody>
                    <a:bodyPr/>
                    <a:lstStyle/>
                    <a:p>
                      <a:pPr defTabSz="821531"/>
                      <a:r>
                        <a:rPr sz="3000"/>
                        <a:t>125</a:t>
                      </a:r>
                    </a:p>
                  </a:txBody>
                  <a:tcPr marL="50800" marR="50800" marT="50800" marB="50800" anchor="ctr" horzOverflow="overflow"/>
                </a:tc>
                <a:tc>
                  <a:txBody>
                    <a:bodyPr/>
                    <a:lstStyle/>
                    <a:p>
                      <a:pPr defTabSz="821531"/>
                      <a:r>
                        <a:rPr sz="3000"/>
                        <a:t>126</a:t>
                      </a:r>
                    </a:p>
                  </a:txBody>
                  <a:tcPr marL="50800" marR="50800" marT="50800" marB="50800" anchor="ctr" horzOverflow="overflow"/>
                </a:tc>
                <a:tc>
                  <a:txBody>
                    <a:bodyPr/>
                    <a:lstStyle/>
                    <a:p>
                      <a:pPr defTabSz="821531"/>
                      <a:r>
                        <a:rPr sz="3000"/>
                        <a:t>127</a:t>
                      </a:r>
                    </a:p>
                  </a:txBody>
                  <a:tcPr marL="50800" marR="50800" marT="50800" marB="50800" anchor="ctr" horzOverflow="overflow"/>
                </a:tc>
                <a:tc>
                  <a:txBody>
                    <a:bodyPr/>
                    <a:lstStyle/>
                    <a:p>
                      <a:pPr defTabSz="821531"/>
                      <a:r>
                        <a:rPr sz="3000"/>
                        <a:t>128</a:t>
                      </a:r>
                    </a:p>
                  </a:txBody>
                  <a:tcPr marL="50800" marR="50800" marT="50800" marB="50800" anchor="ctr" horzOverflow="overflow"/>
                </a:tc>
                <a:tc>
                  <a:txBody>
                    <a:bodyPr/>
                    <a:lstStyle/>
                    <a:p>
                      <a:pPr defTabSz="821531"/>
                      <a:r>
                        <a:rPr sz="3000"/>
                        <a:t>129</a:t>
                      </a:r>
                    </a:p>
                  </a:txBody>
                  <a:tcPr marL="50800" marR="50800" marT="50800" marB="50800" anchor="ctr" horzOverflow="overflow"/>
                </a:tc>
                <a:tc>
                  <a:txBody>
                    <a:bodyPr/>
                    <a:lstStyle/>
                    <a:p>
                      <a:pPr defTabSz="821531"/>
                      <a:r>
                        <a:rPr sz="3000"/>
                        <a:t>130</a:t>
                      </a:r>
                    </a:p>
                  </a:txBody>
                  <a:tcPr marL="50800" marR="50800" marT="50800" marB="50800" anchor="ctr" horzOverflow="overflow"/>
                </a:tc>
                <a:extLst>
                  <a:ext uri="{0D108BD9-81ED-4DB2-BD59-A6C34878D82A}">
                    <a16:rowId xmlns:a16="http://schemas.microsoft.com/office/drawing/2014/main" val="10002"/>
                  </a:ext>
                </a:extLst>
              </a:tr>
              <a:tr h="889000">
                <a:tc>
                  <a:txBody>
                    <a:bodyPr/>
                    <a:lstStyle/>
                    <a:p>
                      <a:pPr defTabSz="821531"/>
                      <a:r>
                        <a:rPr sz="3000"/>
                        <a:t>131</a:t>
                      </a:r>
                    </a:p>
                  </a:txBody>
                  <a:tcPr marL="50800" marR="50800" marT="50800" marB="50800" anchor="ctr" horzOverflow="overflow"/>
                </a:tc>
                <a:tc>
                  <a:txBody>
                    <a:bodyPr/>
                    <a:lstStyle/>
                    <a:p>
                      <a:pPr defTabSz="821531"/>
                      <a:r>
                        <a:rPr sz="3000"/>
                        <a:t>132</a:t>
                      </a:r>
                    </a:p>
                  </a:txBody>
                  <a:tcPr marL="50800" marR="50800" marT="50800" marB="50800" anchor="ctr" horzOverflow="overflow"/>
                </a:tc>
                <a:tc>
                  <a:txBody>
                    <a:bodyPr/>
                    <a:lstStyle/>
                    <a:p>
                      <a:pPr defTabSz="821531"/>
                      <a:r>
                        <a:rPr sz="3000"/>
                        <a:t>133</a:t>
                      </a:r>
                    </a:p>
                  </a:txBody>
                  <a:tcPr marL="50800" marR="50800" marT="50800" marB="50800" anchor="ctr" horzOverflow="overflow"/>
                </a:tc>
                <a:tc>
                  <a:txBody>
                    <a:bodyPr/>
                    <a:lstStyle/>
                    <a:p>
                      <a:pPr defTabSz="821531"/>
                      <a:r>
                        <a:rPr sz="3000"/>
                        <a:t>134</a:t>
                      </a:r>
                    </a:p>
                  </a:txBody>
                  <a:tcPr marL="50800" marR="50800" marT="50800" marB="50800" anchor="ctr" horzOverflow="overflow"/>
                </a:tc>
                <a:tc>
                  <a:txBody>
                    <a:bodyPr/>
                    <a:lstStyle/>
                    <a:p>
                      <a:pPr defTabSz="821531"/>
                      <a:r>
                        <a:rPr sz="3000"/>
                        <a:t>135</a:t>
                      </a:r>
                    </a:p>
                  </a:txBody>
                  <a:tcPr marL="50800" marR="50800" marT="50800" marB="50800" anchor="ctr" horzOverflow="overflow"/>
                </a:tc>
                <a:tc>
                  <a:txBody>
                    <a:bodyPr/>
                    <a:lstStyle/>
                    <a:p>
                      <a:pPr defTabSz="821531"/>
                      <a:r>
                        <a:rPr sz="3000"/>
                        <a:t>136</a:t>
                      </a:r>
                    </a:p>
                  </a:txBody>
                  <a:tcPr marL="50800" marR="50800" marT="50800" marB="50800" anchor="ctr" horzOverflow="overflow"/>
                </a:tc>
                <a:tc>
                  <a:txBody>
                    <a:bodyPr/>
                    <a:lstStyle/>
                    <a:p>
                      <a:pPr defTabSz="821531"/>
                      <a:r>
                        <a:rPr sz="3000"/>
                        <a:t>137</a:t>
                      </a:r>
                    </a:p>
                  </a:txBody>
                  <a:tcPr marL="50800" marR="50800" marT="50800" marB="50800" anchor="ctr" horzOverflow="overflow"/>
                </a:tc>
                <a:tc>
                  <a:txBody>
                    <a:bodyPr/>
                    <a:lstStyle/>
                    <a:p>
                      <a:pPr defTabSz="821531"/>
                      <a:r>
                        <a:rPr sz="3000"/>
                        <a:t>138</a:t>
                      </a:r>
                    </a:p>
                  </a:txBody>
                  <a:tcPr marL="50800" marR="50800" marT="50800" marB="50800" anchor="ctr" horzOverflow="overflow"/>
                </a:tc>
                <a:tc>
                  <a:txBody>
                    <a:bodyPr/>
                    <a:lstStyle/>
                    <a:p>
                      <a:pPr defTabSz="821531"/>
                      <a:r>
                        <a:rPr sz="3000"/>
                        <a:t>139</a:t>
                      </a:r>
                    </a:p>
                  </a:txBody>
                  <a:tcPr marL="50800" marR="50800" marT="50800" marB="50800" anchor="ctr" horzOverflow="overflow"/>
                </a:tc>
                <a:tc>
                  <a:txBody>
                    <a:bodyPr/>
                    <a:lstStyle/>
                    <a:p>
                      <a:pPr defTabSz="821531"/>
                      <a:r>
                        <a:rPr sz="3000"/>
                        <a:t>140</a:t>
                      </a:r>
                    </a:p>
                  </a:txBody>
                  <a:tcPr marL="50800" marR="50800" marT="50800" marB="50800" anchor="ctr" horzOverflow="overflow"/>
                </a:tc>
                <a:extLst>
                  <a:ext uri="{0D108BD9-81ED-4DB2-BD59-A6C34878D82A}">
                    <a16:rowId xmlns:a16="http://schemas.microsoft.com/office/drawing/2014/main" val="10003"/>
                  </a:ext>
                </a:extLst>
              </a:tr>
              <a:tr h="889000">
                <a:tc>
                  <a:txBody>
                    <a:bodyPr/>
                    <a:lstStyle/>
                    <a:p>
                      <a:pPr defTabSz="821531"/>
                      <a:r>
                        <a:rPr sz="3000"/>
                        <a:t>141</a:t>
                      </a:r>
                    </a:p>
                  </a:txBody>
                  <a:tcPr marL="50800" marR="50800" marT="50800" marB="50800" anchor="ctr" horzOverflow="overflow"/>
                </a:tc>
                <a:tc>
                  <a:txBody>
                    <a:bodyPr/>
                    <a:lstStyle/>
                    <a:p>
                      <a:pPr defTabSz="821531"/>
                      <a:r>
                        <a:rPr sz="3000"/>
                        <a:t>142</a:t>
                      </a:r>
                    </a:p>
                  </a:txBody>
                  <a:tcPr marL="50800" marR="50800" marT="50800" marB="50800" anchor="ctr" horzOverflow="overflow"/>
                </a:tc>
                <a:tc>
                  <a:txBody>
                    <a:bodyPr/>
                    <a:lstStyle/>
                    <a:p>
                      <a:pPr defTabSz="821531"/>
                      <a:r>
                        <a:rPr sz="3000"/>
                        <a:t>143</a:t>
                      </a:r>
                    </a:p>
                  </a:txBody>
                  <a:tcPr marL="50800" marR="50800" marT="50800" marB="50800" anchor="ctr" horzOverflow="overflow"/>
                </a:tc>
                <a:tc>
                  <a:txBody>
                    <a:bodyPr/>
                    <a:lstStyle/>
                    <a:p>
                      <a:pPr defTabSz="821531"/>
                      <a:r>
                        <a:rPr sz="3000"/>
                        <a:t>144</a:t>
                      </a:r>
                    </a:p>
                  </a:txBody>
                  <a:tcPr marL="50800" marR="50800" marT="50800" marB="50800" anchor="ctr" horzOverflow="overflow"/>
                </a:tc>
                <a:tc>
                  <a:txBody>
                    <a:bodyPr/>
                    <a:lstStyle/>
                    <a:p>
                      <a:pPr defTabSz="821531"/>
                      <a:r>
                        <a:rPr sz="3000"/>
                        <a:t>145</a:t>
                      </a:r>
                    </a:p>
                  </a:txBody>
                  <a:tcPr marL="50800" marR="50800" marT="50800" marB="50800" anchor="ctr" horzOverflow="overflow"/>
                </a:tc>
                <a:tc>
                  <a:txBody>
                    <a:bodyPr/>
                    <a:lstStyle/>
                    <a:p>
                      <a:pPr defTabSz="821531"/>
                      <a:r>
                        <a:rPr sz="3000"/>
                        <a:t>146</a:t>
                      </a:r>
                    </a:p>
                  </a:txBody>
                  <a:tcPr marL="50800" marR="50800" marT="50800" marB="50800" anchor="ctr" horzOverflow="overflow"/>
                </a:tc>
                <a:tc>
                  <a:txBody>
                    <a:bodyPr/>
                    <a:lstStyle/>
                    <a:p>
                      <a:pPr defTabSz="821531"/>
                      <a:r>
                        <a:rPr sz="3000"/>
                        <a:t>147</a:t>
                      </a:r>
                    </a:p>
                  </a:txBody>
                  <a:tcPr marL="50800" marR="50800" marT="50800" marB="50800" anchor="ctr" horzOverflow="overflow"/>
                </a:tc>
                <a:tc>
                  <a:txBody>
                    <a:bodyPr/>
                    <a:lstStyle/>
                    <a:p>
                      <a:pPr defTabSz="821531"/>
                      <a:r>
                        <a:rPr sz="3000"/>
                        <a:t>148</a:t>
                      </a:r>
                    </a:p>
                  </a:txBody>
                  <a:tcPr marL="50800" marR="50800" marT="50800" marB="50800" anchor="ctr" horzOverflow="overflow"/>
                </a:tc>
                <a:tc>
                  <a:txBody>
                    <a:bodyPr/>
                    <a:lstStyle/>
                    <a:p>
                      <a:pPr defTabSz="821531"/>
                      <a:r>
                        <a:rPr sz="3000"/>
                        <a:t>149</a:t>
                      </a:r>
                    </a:p>
                  </a:txBody>
                  <a:tcPr marL="50800" marR="50800" marT="50800" marB="50800" anchor="ctr" horzOverflow="overflow"/>
                </a:tc>
                <a:tc>
                  <a:txBody>
                    <a:bodyPr/>
                    <a:lstStyle/>
                    <a:p>
                      <a:pPr defTabSz="821531"/>
                      <a:r>
                        <a:rPr sz="3000"/>
                        <a:t>150</a:t>
                      </a:r>
                    </a:p>
                  </a:txBody>
                  <a:tcPr marL="50800" marR="50800" marT="50800" marB="50800" anchor="ctr" horzOverflow="overflow"/>
                </a:tc>
                <a:extLst>
                  <a:ext uri="{0D108BD9-81ED-4DB2-BD59-A6C34878D82A}">
                    <a16:rowId xmlns:a16="http://schemas.microsoft.com/office/drawing/2014/main" val="10004"/>
                  </a:ext>
                </a:extLst>
              </a:tr>
              <a:tr h="889000">
                <a:tc>
                  <a:txBody>
                    <a:bodyPr/>
                    <a:lstStyle/>
                    <a:p>
                      <a:pPr defTabSz="821531"/>
                      <a:r>
                        <a:rPr sz="3000"/>
                        <a:t>151</a:t>
                      </a:r>
                    </a:p>
                  </a:txBody>
                  <a:tcPr marL="50800" marR="50800" marT="50800" marB="50800" anchor="ctr" horzOverflow="overflow"/>
                </a:tc>
                <a:tc>
                  <a:txBody>
                    <a:bodyPr/>
                    <a:lstStyle/>
                    <a:p>
                      <a:pPr defTabSz="821531"/>
                      <a:r>
                        <a:rPr sz="3000"/>
                        <a:t>152</a:t>
                      </a:r>
                    </a:p>
                  </a:txBody>
                  <a:tcPr marL="50800" marR="50800" marT="50800" marB="50800" anchor="ctr" horzOverflow="overflow"/>
                </a:tc>
                <a:tc>
                  <a:txBody>
                    <a:bodyPr/>
                    <a:lstStyle/>
                    <a:p>
                      <a:pPr defTabSz="821531"/>
                      <a:r>
                        <a:rPr sz="3000"/>
                        <a:t>153</a:t>
                      </a:r>
                    </a:p>
                  </a:txBody>
                  <a:tcPr marL="50800" marR="50800" marT="50800" marB="50800" anchor="ctr" horzOverflow="overflow"/>
                </a:tc>
                <a:tc>
                  <a:txBody>
                    <a:bodyPr/>
                    <a:lstStyle/>
                    <a:p>
                      <a:pPr defTabSz="821531"/>
                      <a:r>
                        <a:rPr sz="3000"/>
                        <a:t>154</a:t>
                      </a:r>
                    </a:p>
                  </a:txBody>
                  <a:tcPr marL="50800" marR="50800" marT="50800" marB="50800" anchor="ctr" horzOverflow="overflow"/>
                </a:tc>
                <a:tc>
                  <a:txBody>
                    <a:bodyPr/>
                    <a:lstStyle/>
                    <a:p>
                      <a:pPr defTabSz="821531"/>
                      <a:r>
                        <a:rPr sz="3000"/>
                        <a:t>155</a:t>
                      </a:r>
                    </a:p>
                  </a:txBody>
                  <a:tcPr marL="50800" marR="50800" marT="50800" marB="50800" anchor="ctr" horzOverflow="overflow"/>
                </a:tc>
                <a:tc>
                  <a:txBody>
                    <a:bodyPr/>
                    <a:lstStyle/>
                    <a:p>
                      <a:pPr defTabSz="821531"/>
                      <a:r>
                        <a:rPr sz="3000"/>
                        <a:t>156</a:t>
                      </a:r>
                    </a:p>
                  </a:txBody>
                  <a:tcPr marL="50800" marR="50800" marT="50800" marB="50800" anchor="ctr" horzOverflow="overflow"/>
                </a:tc>
                <a:tc>
                  <a:txBody>
                    <a:bodyPr/>
                    <a:lstStyle/>
                    <a:p>
                      <a:pPr defTabSz="821531"/>
                      <a:r>
                        <a:rPr sz="3000"/>
                        <a:t>157</a:t>
                      </a:r>
                    </a:p>
                  </a:txBody>
                  <a:tcPr marL="50800" marR="50800" marT="50800" marB="50800" anchor="ctr" horzOverflow="overflow"/>
                </a:tc>
                <a:tc>
                  <a:txBody>
                    <a:bodyPr/>
                    <a:lstStyle/>
                    <a:p>
                      <a:pPr defTabSz="821531"/>
                      <a:r>
                        <a:rPr sz="3000"/>
                        <a:t>158</a:t>
                      </a:r>
                    </a:p>
                  </a:txBody>
                  <a:tcPr marL="50800" marR="50800" marT="50800" marB="50800" anchor="ctr" horzOverflow="overflow"/>
                </a:tc>
                <a:tc>
                  <a:txBody>
                    <a:bodyPr/>
                    <a:lstStyle/>
                    <a:p>
                      <a:pPr defTabSz="821531"/>
                      <a:r>
                        <a:rPr sz="3000"/>
                        <a:t>159</a:t>
                      </a:r>
                    </a:p>
                  </a:txBody>
                  <a:tcPr marL="50800" marR="50800" marT="50800" marB="50800" anchor="ctr" horzOverflow="overflow"/>
                </a:tc>
                <a:tc>
                  <a:txBody>
                    <a:bodyPr/>
                    <a:lstStyle/>
                    <a:p>
                      <a:pPr defTabSz="821531"/>
                      <a:r>
                        <a:rPr sz="3000"/>
                        <a:t>160</a:t>
                      </a:r>
                    </a:p>
                  </a:txBody>
                  <a:tcPr marL="50800" marR="50800" marT="50800" marB="50800" anchor="ctr" horzOverflow="overflow"/>
                </a:tc>
                <a:extLst>
                  <a:ext uri="{0D108BD9-81ED-4DB2-BD59-A6C34878D82A}">
                    <a16:rowId xmlns:a16="http://schemas.microsoft.com/office/drawing/2014/main" val="10005"/>
                  </a:ext>
                </a:extLst>
              </a:tr>
              <a:tr h="889000">
                <a:tc>
                  <a:txBody>
                    <a:bodyPr/>
                    <a:lstStyle/>
                    <a:p>
                      <a:pPr defTabSz="821531"/>
                      <a:r>
                        <a:rPr sz="3000"/>
                        <a:t>161</a:t>
                      </a:r>
                    </a:p>
                  </a:txBody>
                  <a:tcPr marL="50800" marR="50800" marT="50800" marB="50800" anchor="ctr" horzOverflow="overflow"/>
                </a:tc>
                <a:tc>
                  <a:txBody>
                    <a:bodyPr/>
                    <a:lstStyle/>
                    <a:p>
                      <a:pPr defTabSz="821531"/>
                      <a:r>
                        <a:rPr sz="3000"/>
                        <a:t>162</a:t>
                      </a:r>
                    </a:p>
                  </a:txBody>
                  <a:tcPr marL="50800" marR="50800" marT="50800" marB="50800" anchor="ctr" horzOverflow="overflow"/>
                </a:tc>
                <a:tc>
                  <a:txBody>
                    <a:bodyPr/>
                    <a:lstStyle/>
                    <a:p>
                      <a:pPr defTabSz="821531"/>
                      <a:r>
                        <a:rPr sz="3000"/>
                        <a:t>163</a:t>
                      </a:r>
                    </a:p>
                  </a:txBody>
                  <a:tcPr marL="50800" marR="50800" marT="50800" marB="50800" anchor="ctr" horzOverflow="overflow"/>
                </a:tc>
                <a:tc>
                  <a:txBody>
                    <a:bodyPr/>
                    <a:lstStyle/>
                    <a:p>
                      <a:pPr defTabSz="821531"/>
                      <a:r>
                        <a:rPr sz="3000"/>
                        <a:t>164</a:t>
                      </a:r>
                    </a:p>
                  </a:txBody>
                  <a:tcPr marL="50800" marR="50800" marT="50800" marB="50800" anchor="ctr" horzOverflow="overflow"/>
                </a:tc>
                <a:tc>
                  <a:txBody>
                    <a:bodyPr/>
                    <a:lstStyle/>
                    <a:p>
                      <a:pPr defTabSz="821531"/>
                      <a:r>
                        <a:rPr sz="3000"/>
                        <a:t>165</a:t>
                      </a:r>
                    </a:p>
                  </a:txBody>
                  <a:tcPr marL="50800" marR="50800" marT="50800" marB="50800" anchor="ctr" horzOverflow="overflow"/>
                </a:tc>
                <a:tc>
                  <a:txBody>
                    <a:bodyPr/>
                    <a:lstStyle/>
                    <a:p>
                      <a:pPr defTabSz="821531"/>
                      <a:r>
                        <a:rPr sz="3000"/>
                        <a:t>166</a:t>
                      </a:r>
                    </a:p>
                  </a:txBody>
                  <a:tcPr marL="50800" marR="50800" marT="50800" marB="50800" anchor="ctr" horzOverflow="overflow"/>
                </a:tc>
                <a:tc>
                  <a:txBody>
                    <a:bodyPr/>
                    <a:lstStyle/>
                    <a:p>
                      <a:pPr defTabSz="821531"/>
                      <a:r>
                        <a:rPr sz="3000"/>
                        <a:t>167</a:t>
                      </a:r>
                    </a:p>
                  </a:txBody>
                  <a:tcPr marL="50800" marR="50800" marT="50800" marB="50800" anchor="ctr" horzOverflow="overflow"/>
                </a:tc>
                <a:tc>
                  <a:txBody>
                    <a:bodyPr/>
                    <a:lstStyle/>
                    <a:p>
                      <a:pPr defTabSz="821531"/>
                      <a:r>
                        <a:rPr sz="3000"/>
                        <a:t>168</a:t>
                      </a:r>
                    </a:p>
                  </a:txBody>
                  <a:tcPr marL="50800" marR="50800" marT="50800" marB="50800" anchor="ctr" horzOverflow="overflow"/>
                </a:tc>
                <a:tc>
                  <a:txBody>
                    <a:bodyPr/>
                    <a:lstStyle/>
                    <a:p>
                      <a:pPr defTabSz="821531"/>
                      <a:r>
                        <a:rPr sz="3000"/>
                        <a:t>169</a:t>
                      </a:r>
                    </a:p>
                  </a:txBody>
                  <a:tcPr marL="50800" marR="50800" marT="50800" marB="50800" anchor="ctr" horzOverflow="overflow"/>
                </a:tc>
                <a:tc>
                  <a:txBody>
                    <a:bodyPr/>
                    <a:lstStyle/>
                    <a:p>
                      <a:pPr defTabSz="821531"/>
                      <a:r>
                        <a:rPr sz="3000"/>
                        <a:t>170</a:t>
                      </a:r>
                    </a:p>
                  </a:txBody>
                  <a:tcPr marL="50800" marR="50800" marT="50800" marB="50800" anchor="ctr" horzOverflow="overflow"/>
                </a:tc>
                <a:extLst>
                  <a:ext uri="{0D108BD9-81ED-4DB2-BD59-A6C34878D82A}">
                    <a16:rowId xmlns:a16="http://schemas.microsoft.com/office/drawing/2014/main" val="10006"/>
                  </a:ext>
                </a:extLst>
              </a:tr>
              <a:tr h="889000">
                <a:tc>
                  <a:txBody>
                    <a:bodyPr/>
                    <a:lstStyle/>
                    <a:p>
                      <a:pPr defTabSz="821531"/>
                      <a:r>
                        <a:rPr sz="3000"/>
                        <a:t>171</a:t>
                      </a:r>
                    </a:p>
                  </a:txBody>
                  <a:tcPr marL="50800" marR="50800" marT="50800" marB="50800" anchor="ctr" horzOverflow="overflow"/>
                </a:tc>
                <a:tc>
                  <a:txBody>
                    <a:bodyPr/>
                    <a:lstStyle/>
                    <a:p>
                      <a:pPr defTabSz="821531"/>
                      <a:r>
                        <a:rPr sz="3000"/>
                        <a:t>172</a:t>
                      </a:r>
                    </a:p>
                  </a:txBody>
                  <a:tcPr marL="50800" marR="50800" marT="50800" marB="50800" anchor="ctr" horzOverflow="overflow"/>
                </a:tc>
                <a:tc>
                  <a:txBody>
                    <a:bodyPr/>
                    <a:lstStyle/>
                    <a:p>
                      <a:pPr defTabSz="821531"/>
                      <a:r>
                        <a:rPr sz="3000"/>
                        <a:t>173</a:t>
                      </a:r>
                    </a:p>
                  </a:txBody>
                  <a:tcPr marL="50800" marR="50800" marT="50800" marB="50800" anchor="ctr" horzOverflow="overflow"/>
                </a:tc>
                <a:tc>
                  <a:txBody>
                    <a:bodyPr/>
                    <a:lstStyle/>
                    <a:p>
                      <a:pPr defTabSz="821531"/>
                      <a:r>
                        <a:rPr sz="3000"/>
                        <a:t>174</a:t>
                      </a:r>
                    </a:p>
                  </a:txBody>
                  <a:tcPr marL="50800" marR="50800" marT="50800" marB="50800" anchor="ctr" horzOverflow="overflow"/>
                </a:tc>
                <a:tc>
                  <a:txBody>
                    <a:bodyPr/>
                    <a:lstStyle/>
                    <a:p>
                      <a:pPr defTabSz="821531"/>
                      <a:r>
                        <a:rPr sz="3000"/>
                        <a:t>175</a:t>
                      </a:r>
                    </a:p>
                  </a:txBody>
                  <a:tcPr marL="50800" marR="50800" marT="50800" marB="50800" anchor="ctr" horzOverflow="overflow"/>
                </a:tc>
                <a:tc>
                  <a:txBody>
                    <a:bodyPr/>
                    <a:lstStyle/>
                    <a:p>
                      <a:pPr defTabSz="821531"/>
                      <a:r>
                        <a:rPr sz="3000"/>
                        <a:t>176</a:t>
                      </a:r>
                    </a:p>
                  </a:txBody>
                  <a:tcPr marL="50800" marR="50800" marT="50800" marB="50800" anchor="ctr" horzOverflow="overflow"/>
                </a:tc>
                <a:tc>
                  <a:txBody>
                    <a:bodyPr/>
                    <a:lstStyle/>
                    <a:p>
                      <a:pPr defTabSz="821531"/>
                      <a:r>
                        <a:rPr sz="3000"/>
                        <a:t>177</a:t>
                      </a:r>
                    </a:p>
                  </a:txBody>
                  <a:tcPr marL="50800" marR="50800" marT="50800" marB="50800" anchor="ctr" horzOverflow="overflow"/>
                </a:tc>
                <a:tc>
                  <a:txBody>
                    <a:bodyPr/>
                    <a:lstStyle/>
                    <a:p>
                      <a:pPr defTabSz="821531"/>
                      <a:r>
                        <a:rPr sz="3000"/>
                        <a:t>178</a:t>
                      </a:r>
                    </a:p>
                  </a:txBody>
                  <a:tcPr marL="50800" marR="50800" marT="50800" marB="50800" anchor="ctr" horzOverflow="overflow"/>
                </a:tc>
                <a:tc>
                  <a:txBody>
                    <a:bodyPr/>
                    <a:lstStyle/>
                    <a:p>
                      <a:pPr defTabSz="821531"/>
                      <a:r>
                        <a:rPr sz="3000"/>
                        <a:t>179</a:t>
                      </a:r>
                    </a:p>
                  </a:txBody>
                  <a:tcPr marL="50800" marR="50800" marT="50800" marB="50800" anchor="ctr" horzOverflow="overflow"/>
                </a:tc>
                <a:tc>
                  <a:txBody>
                    <a:bodyPr/>
                    <a:lstStyle/>
                    <a:p>
                      <a:pPr defTabSz="821531"/>
                      <a:r>
                        <a:rPr sz="3000"/>
                        <a:t>180</a:t>
                      </a:r>
                    </a:p>
                  </a:txBody>
                  <a:tcPr marL="50800" marR="50800" marT="50800" marB="50800" anchor="ctr" horzOverflow="overflow"/>
                </a:tc>
                <a:extLst>
                  <a:ext uri="{0D108BD9-81ED-4DB2-BD59-A6C34878D82A}">
                    <a16:rowId xmlns:a16="http://schemas.microsoft.com/office/drawing/2014/main" val="10007"/>
                  </a:ext>
                </a:extLst>
              </a:tr>
              <a:tr h="889000">
                <a:tc>
                  <a:txBody>
                    <a:bodyPr/>
                    <a:lstStyle/>
                    <a:p>
                      <a:pPr defTabSz="821531"/>
                      <a:r>
                        <a:rPr sz="3000"/>
                        <a:t>181</a:t>
                      </a:r>
                    </a:p>
                  </a:txBody>
                  <a:tcPr marL="50800" marR="50800" marT="50800" marB="50800" anchor="ctr" horzOverflow="overflow"/>
                </a:tc>
                <a:tc>
                  <a:txBody>
                    <a:bodyPr/>
                    <a:lstStyle/>
                    <a:p>
                      <a:pPr defTabSz="821531"/>
                      <a:r>
                        <a:rPr sz="3000"/>
                        <a:t>182</a:t>
                      </a:r>
                    </a:p>
                  </a:txBody>
                  <a:tcPr marL="50800" marR="50800" marT="50800" marB="50800" anchor="ctr" horzOverflow="overflow"/>
                </a:tc>
                <a:tc>
                  <a:txBody>
                    <a:bodyPr/>
                    <a:lstStyle/>
                    <a:p>
                      <a:pPr defTabSz="821531"/>
                      <a:r>
                        <a:rPr sz="3000"/>
                        <a:t>183</a:t>
                      </a:r>
                    </a:p>
                  </a:txBody>
                  <a:tcPr marL="50800" marR="50800" marT="50800" marB="50800" anchor="ctr" horzOverflow="overflow"/>
                </a:tc>
                <a:tc>
                  <a:txBody>
                    <a:bodyPr/>
                    <a:lstStyle/>
                    <a:p>
                      <a:pPr defTabSz="821531"/>
                      <a:r>
                        <a:rPr sz="3000"/>
                        <a:t>184</a:t>
                      </a:r>
                    </a:p>
                  </a:txBody>
                  <a:tcPr marL="50800" marR="50800" marT="50800" marB="50800" anchor="ctr" horzOverflow="overflow"/>
                </a:tc>
                <a:tc>
                  <a:txBody>
                    <a:bodyPr/>
                    <a:lstStyle/>
                    <a:p>
                      <a:pPr defTabSz="821531"/>
                      <a:r>
                        <a:rPr sz="3000"/>
                        <a:t>185</a:t>
                      </a:r>
                    </a:p>
                  </a:txBody>
                  <a:tcPr marL="50800" marR="50800" marT="50800" marB="50800" anchor="ctr" horzOverflow="overflow"/>
                </a:tc>
                <a:tc>
                  <a:txBody>
                    <a:bodyPr/>
                    <a:lstStyle/>
                    <a:p>
                      <a:pPr defTabSz="821531"/>
                      <a:r>
                        <a:rPr sz="3000"/>
                        <a:t>186</a:t>
                      </a:r>
                    </a:p>
                  </a:txBody>
                  <a:tcPr marL="50800" marR="50800" marT="50800" marB="50800" anchor="ctr" horzOverflow="overflow"/>
                </a:tc>
                <a:tc>
                  <a:txBody>
                    <a:bodyPr/>
                    <a:lstStyle/>
                    <a:p>
                      <a:pPr defTabSz="821531"/>
                      <a:r>
                        <a:rPr sz="3000"/>
                        <a:t>187</a:t>
                      </a:r>
                    </a:p>
                  </a:txBody>
                  <a:tcPr marL="50800" marR="50800" marT="50800" marB="50800" anchor="ctr" horzOverflow="overflow"/>
                </a:tc>
                <a:tc>
                  <a:txBody>
                    <a:bodyPr/>
                    <a:lstStyle/>
                    <a:p>
                      <a:pPr defTabSz="821531"/>
                      <a:r>
                        <a:rPr sz="3000"/>
                        <a:t>188</a:t>
                      </a:r>
                    </a:p>
                  </a:txBody>
                  <a:tcPr marL="50800" marR="50800" marT="50800" marB="50800" anchor="ctr" horzOverflow="overflow"/>
                </a:tc>
                <a:tc>
                  <a:txBody>
                    <a:bodyPr/>
                    <a:lstStyle/>
                    <a:p>
                      <a:pPr defTabSz="821531"/>
                      <a:r>
                        <a:rPr sz="3000"/>
                        <a:t>189</a:t>
                      </a:r>
                    </a:p>
                  </a:txBody>
                  <a:tcPr marL="50800" marR="50800" marT="50800" marB="50800" anchor="ctr" horzOverflow="overflow"/>
                </a:tc>
                <a:tc>
                  <a:txBody>
                    <a:bodyPr/>
                    <a:lstStyle/>
                    <a:p>
                      <a:pPr defTabSz="821531"/>
                      <a:r>
                        <a:rPr sz="3000"/>
                        <a:t>190</a:t>
                      </a:r>
                    </a:p>
                  </a:txBody>
                  <a:tcPr marL="50800" marR="50800" marT="50800" marB="50800" anchor="ctr" horzOverflow="overflow"/>
                </a:tc>
                <a:extLst>
                  <a:ext uri="{0D108BD9-81ED-4DB2-BD59-A6C34878D82A}">
                    <a16:rowId xmlns:a16="http://schemas.microsoft.com/office/drawing/2014/main" val="10008"/>
                  </a:ext>
                </a:extLst>
              </a:tr>
              <a:tr h="889000">
                <a:tc>
                  <a:txBody>
                    <a:bodyPr/>
                    <a:lstStyle/>
                    <a:p>
                      <a:pPr defTabSz="821531"/>
                      <a:r>
                        <a:rPr sz="3000"/>
                        <a:t>191</a:t>
                      </a:r>
                    </a:p>
                  </a:txBody>
                  <a:tcPr marL="50800" marR="50800" marT="50800" marB="50800" anchor="ctr" horzOverflow="overflow"/>
                </a:tc>
                <a:tc>
                  <a:txBody>
                    <a:bodyPr/>
                    <a:lstStyle/>
                    <a:p>
                      <a:pPr defTabSz="821531"/>
                      <a:r>
                        <a:rPr sz="3000"/>
                        <a:t>192</a:t>
                      </a:r>
                    </a:p>
                  </a:txBody>
                  <a:tcPr marL="50800" marR="50800" marT="50800" marB="50800" anchor="ctr" horzOverflow="overflow"/>
                </a:tc>
                <a:tc>
                  <a:txBody>
                    <a:bodyPr/>
                    <a:lstStyle/>
                    <a:p>
                      <a:pPr defTabSz="821531"/>
                      <a:r>
                        <a:rPr sz="3000"/>
                        <a:t>193</a:t>
                      </a:r>
                    </a:p>
                  </a:txBody>
                  <a:tcPr marL="50800" marR="50800" marT="50800" marB="50800" anchor="ctr" horzOverflow="overflow"/>
                </a:tc>
                <a:tc>
                  <a:txBody>
                    <a:bodyPr/>
                    <a:lstStyle/>
                    <a:p>
                      <a:pPr defTabSz="821531"/>
                      <a:r>
                        <a:rPr sz="3000"/>
                        <a:t>194</a:t>
                      </a:r>
                    </a:p>
                  </a:txBody>
                  <a:tcPr marL="50800" marR="50800" marT="50800" marB="50800" anchor="ctr" horzOverflow="overflow"/>
                </a:tc>
                <a:tc>
                  <a:txBody>
                    <a:bodyPr/>
                    <a:lstStyle/>
                    <a:p>
                      <a:pPr defTabSz="821531"/>
                      <a:r>
                        <a:rPr sz="3000"/>
                        <a:t>195</a:t>
                      </a:r>
                    </a:p>
                  </a:txBody>
                  <a:tcPr marL="50800" marR="50800" marT="50800" marB="50800" anchor="ctr" horzOverflow="overflow"/>
                </a:tc>
                <a:tc>
                  <a:txBody>
                    <a:bodyPr/>
                    <a:lstStyle/>
                    <a:p>
                      <a:pPr defTabSz="821531"/>
                      <a:r>
                        <a:rPr sz="3000"/>
                        <a:t>196</a:t>
                      </a:r>
                    </a:p>
                  </a:txBody>
                  <a:tcPr marL="50800" marR="50800" marT="50800" marB="50800" anchor="ctr" horzOverflow="overflow"/>
                </a:tc>
                <a:tc>
                  <a:txBody>
                    <a:bodyPr/>
                    <a:lstStyle/>
                    <a:p>
                      <a:pPr defTabSz="821531"/>
                      <a:r>
                        <a:rPr sz="3000"/>
                        <a:t>197</a:t>
                      </a:r>
                    </a:p>
                  </a:txBody>
                  <a:tcPr marL="50800" marR="50800" marT="50800" marB="50800" anchor="ctr" horzOverflow="overflow"/>
                </a:tc>
                <a:tc>
                  <a:txBody>
                    <a:bodyPr/>
                    <a:lstStyle/>
                    <a:p>
                      <a:pPr defTabSz="821531"/>
                      <a:r>
                        <a:rPr sz="3000"/>
                        <a:t>198</a:t>
                      </a:r>
                    </a:p>
                  </a:txBody>
                  <a:tcPr marL="50800" marR="50800" marT="50800" marB="50800" anchor="ctr" horzOverflow="overflow"/>
                </a:tc>
                <a:tc>
                  <a:txBody>
                    <a:bodyPr/>
                    <a:lstStyle/>
                    <a:p>
                      <a:pPr defTabSz="821531"/>
                      <a:r>
                        <a:rPr sz="3000"/>
                        <a:t>199</a:t>
                      </a:r>
                    </a:p>
                  </a:txBody>
                  <a:tcPr marL="50800" marR="50800" marT="50800" marB="50800" anchor="ctr" horzOverflow="overflow"/>
                </a:tc>
                <a:tc>
                  <a:txBody>
                    <a:bodyPr/>
                    <a:lstStyle/>
                    <a:p>
                      <a:pPr defTabSz="821531"/>
                      <a:r>
                        <a:rPr sz="3000"/>
                        <a:t>200</a:t>
                      </a:r>
                    </a:p>
                  </a:txBody>
                  <a:tcPr marL="50800" marR="50800" marT="50800" marB="50800" anchor="ctr" horzOverflow="overflow"/>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 name="Tausenderbuch"/>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Tausenderbuch</a:t>
            </a:r>
          </a:p>
        </p:txBody>
      </p:sp>
      <p:sp>
        <p:nvSpPr>
          <p:cNvPr id="1911" name="Aufgabe: Stelle deine Entdeckungen vor."/>
          <p:cNvSpPr txBox="1"/>
          <p:nvPr/>
        </p:nvSpPr>
        <p:spPr>
          <a:xfrm>
            <a:off x="362936" y="2367643"/>
            <a:ext cx="13980184"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Stelle deine Entdeckungen vor.</a:t>
            </a:r>
          </a:p>
        </p:txBody>
      </p:sp>
      <p:graphicFrame>
        <p:nvGraphicFramePr>
          <p:cNvPr id="1912" name="Tabelle"/>
          <p:cNvGraphicFramePr/>
          <p:nvPr/>
        </p:nvGraphicFramePr>
        <p:xfrm>
          <a:off x="2260600" y="4418508"/>
          <a:ext cx="8890000" cy="8890000"/>
        </p:xfrm>
        <a:graphic>
          <a:graphicData uri="http://schemas.openxmlformats.org/drawingml/2006/table">
            <a:tbl>
              <a:tblPr>
                <a:tableStyleId>{C7B018BB-80A7-4F77-B60F-C8B233D01FF8}</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gridCol w="889000">
                  <a:extLst>
                    <a:ext uri="{9D8B030D-6E8A-4147-A177-3AD203B41FA5}">
                      <a16:colId xmlns:a16="http://schemas.microsoft.com/office/drawing/2014/main" val="20006"/>
                    </a:ext>
                  </a:extLst>
                </a:gridCol>
                <a:gridCol w="889000">
                  <a:extLst>
                    <a:ext uri="{9D8B030D-6E8A-4147-A177-3AD203B41FA5}">
                      <a16:colId xmlns:a16="http://schemas.microsoft.com/office/drawing/2014/main" val="20007"/>
                    </a:ext>
                  </a:extLst>
                </a:gridCol>
                <a:gridCol w="889000">
                  <a:extLst>
                    <a:ext uri="{9D8B030D-6E8A-4147-A177-3AD203B41FA5}">
                      <a16:colId xmlns:a16="http://schemas.microsoft.com/office/drawing/2014/main" val="20008"/>
                    </a:ext>
                  </a:extLst>
                </a:gridCol>
                <a:gridCol w="889000">
                  <a:extLst>
                    <a:ext uri="{9D8B030D-6E8A-4147-A177-3AD203B41FA5}">
                      <a16:colId xmlns:a16="http://schemas.microsoft.com/office/drawing/2014/main" val="20009"/>
                    </a:ext>
                  </a:extLst>
                </a:gridCol>
              </a:tblGrid>
              <a:tr h="889000">
                <a:tc>
                  <a:txBody>
                    <a:bodyPr/>
                    <a:lstStyle/>
                    <a:p>
                      <a:pPr defTabSz="821531"/>
                      <a:r>
                        <a:rPr sz="3000"/>
                        <a:t>1</a:t>
                      </a:r>
                    </a:p>
                  </a:txBody>
                  <a:tcPr marL="50800" marR="50800" marT="50800" marB="50800" anchor="ctr" horzOverflow="overflow"/>
                </a:tc>
                <a:tc>
                  <a:txBody>
                    <a:bodyPr/>
                    <a:lstStyle/>
                    <a:p>
                      <a:pPr defTabSz="821531"/>
                      <a:r>
                        <a:rPr sz="3000"/>
                        <a:t>2</a:t>
                      </a:r>
                    </a:p>
                  </a:txBody>
                  <a:tcPr marL="50800" marR="50800" marT="50800" marB="50800" anchor="ctr" horzOverflow="overflow"/>
                </a:tc>
                <a:tc>
                  <a:txBody>
                    <a:bodyPr/>
                    <a:lstStyle/>
                    <a:p>
                      <a:pPr defTabSz="821531"/>
                      <a:r>
                        <a:rPr sz="3000"/>
                        <a:t>3</a:t>
                      </a:r>
                    </a:p>
                  </a:txBody>
                  <a:tcPr marL="50800" marR="50800" marT="50800" marB="50800" anchor="ctr" horzOverflow="overflow"/>
                </a:tc>
                <a:tc>
                  <a:txBody>
                    <a:bodyPr/>
                    <a:lstStyle/>
                    <a:p>
                      <a:pPr defTabSz="821531"/>
                      <a:r>
                        <a:rPr sz="3000"/>
                        <a:t>4</a:t>
                      </a:r>
                    </a:p>
                  </a:txBody>
                  <a:tcPr marL="50800" marR="50800" marT="50800" marB="50800" anchor="ctr" horzOverflow="overflow"/>
                </a:tc>
                <a:tc>
                  <a:txBody>
                    <a:bodyPr/>
                    <a:lstStyle/>
                    <a:p>
                      <a:pPr defTabSz="821531"/>
                      <a:r>
                        <a:rPr sz="3000"/>
                        <a:t>5</a:t>
                      </a:r>
                    </a:p>
                  </a:txBody>
                  <a:tcPr marL="50800" marR="50800" marT="50800" marB="50800" anchor="ctr" horzOverflow="overflow"/>
                </a:tc>
                <a:tc>
                  <a:txBody>
                    <a:bodyPr/>
                    <a:lstStyle/>
                    <a:p>
                      <a:pPr defTabSz="821531"/>
                      <a:r>
                        <a:rPr sz="3000"/>
                        <a:t>6</a:t>
                      </a:r>
                    </a:p>
                  </a:txBody>
                  <a:tcPr marL="50800" marR="50800" marT="50800" marB="50800" anchor="ctr" horzOverflow="overflow"/>
                </a:tc>
                <a:tc>
                  <a:txBody>
                    <a:bodyPr/>
                    <a:lstStyle/>
                    <a:p>
                      <a:pPr defTabSz="821531"/>
                      <a:r>
                        <a:rPr sz="3000"/>
                        <a:t>7</a:t>
                      </a:r>
                    </a:p>
                  </a:txBody>
                  <a:tcPr marL="50800" marR="50800" marT="50800" marB="50800" anchor="ctr" horzOverflow="overflow"/>
                </a:tc>
                <a:tc>
                  <a:txBody>
                    <a:bodyPr/>
                    <a:lstStyle/>
                    <a:p>
                      <a:pPr defTabSz="821531"/>
                      <a:r>
                        <a:rPr sz="3000"/>
                        <a:t>8</a:t>
                      </a:r>
                    </a:p>
                  </a:txBody>
                  <a:tcPr marL="50800" marR="50800" marT="50800" marB="50800" anchor="ctr" horzOverflow="overflow"/>
                </a:tc>
                <a:tc>
                  <a:txBody>
                    <a:bodyPr/>
                    <a:lstStyle/>
                    <a:p>
                      <a:pPr defTabSz="821531"/>
                      <a:r>
                        <a:rPr sz="3000"/>
                        <a:t>9</a:t>
                      </a:r>
                    </a:p>
                  </a:txBody>
                  <a:tcPr marL="50800" marR="50800" marT="50800" marB="50800" anchor="ctr" horzOverflow="overflow"/>
                </a:tc>
                <a:tc>
                  <a:txBody>
                    <a:bodyPr/>
                    <a:lstStyle/>
                    <a:p>
                      <a:pPr defTabSz="821531"/>
                      <a:r>
                        <a:rPr sz="3000"/>
                        <a:t>10</a:t>
                      </a:r>
                    </a:p>
                  </a:txBody>
                  <a:tcPr marL="50800" marR="50800" marT="50800" marB="50800" anchor="ctr" horzOverflow="overflow"/>
                </a:tc>
                <a:extLst>
                  <a:ext uri="{0D108BD9-81ED-4DB2-BD59-A6C34878D82A}">
                    <a16:rowId xmlns:a16="http://schemas.microsoft.com/office/drawing/2014/main" val="10000"/>
                  </a:ext>
                </a:extLst>
              </a:tr>
              <a:tr h="889000">
                <a:tc>
                  <a:txBody>
                    <a:bodyPr/>
                    <a:lstStyle/>
                    <a:p>
                      <a:pPr defTabSz="821531"/>
                      <a:r>
                        <a:rPr sz="3000"/>
                        <a:t>11</a:t>
                      </a:r>
                    </a:p>
                  </a:txBody>
                  <a:tcPr marL="50800" marR="50800" marT="50800" marB="50800" anchor="ctr" horzOverflow="overflow"/>
                </a:tc>
                <a:tc>
                  <a:txBody>
                    <a:bodyPr/>
                    <a:lstStyle/>
                    <a:p>
                      <a:pPr defTabSz="821531"/>
                      <a:r>
                        <a:rPr sz="3000"/>
                        <a:t>12</a:t>
                      </a:r>
                    </a:p>
                  </a:txBody>
                  <a:tcPr marL="50800" marR="50800" marT="50800" marB="50800" anchor="ctr" horzOverflow="overflow"/>
                </a:tc>
                <a:tc>
                  <a:txBody>
                    <a:bodyPr/>
                    <a:lstStyle/>
                    <a:p>
                      <a:pPr defTabSz="821531"/>
                      <a:r>
                        <a:rPr sz="3000"/>
                        <a:t>13</a:t>
                      </a:r>
                    </a:p>
                  </a:txBody>
                  <a:tcPr marL="50800" marR="50800" marT="50800" marB="50800" anchor="ctr" horzOverflow="overflow"/>
                </a:tc>
                <a:tc>
                  <a:txBody>
                    <a:bodyPr/>
                    <a:lstStyle/>
                    <a:p>
                      <a:pPr defTabSz="821531"/>
                      <a:r>
                        <a:rPr sz="3000"/>
                        <a:t>14</a:t>
                      </a:r>
                    </a:p>
                  </a:txBody>
                  <a:tcPr marL="50800" marR="50800" marT="50800" marB="50800" anchor="ctr" horzOverflow="overflow"/>
                </a:tc>
                <a:tc>
                  <a:txBody>
                    <a:bodyPr/>
                    <a:lstStyle/>
                    <a:p>
                      <a:pPr defTabSz="821531"/>
                      <a:r>
                        <a:rPr sz="3000"/>
                        <a:t>15</a:t>
                      </a:r>
                    </a:p>
                  </a:txBody>
                  <a:tcPr marL="50800" marR="50800" marT="50800" marB="50800" anchor="ctr" horzOverflow="overflow"/>
                </a:tc>
                <a:tc>
                  <a:txBody>
                    <a:bodyPr/>
                    <a:lstStyle/>
                    <a:p>
                      <a:pPr defTabSz="821531"/>
                      <a:r>
                        <a:rPr sz="3000"/>
                        <a:t>16</a:t>
                      </a:r>
                    </a:p>
                  </a:txBody>
                  <a:tcPr marL="50800" marR="50800" marT="50800" marB="50800" anchor="ctr" horzOverflow="overflow"/>
                </a:tc>
                <a:tc>
                  <a:txBody>
                    <a:bodyPr/>
                    <a:lstStyle/>
                    <a:p>
                      <a:pPr defTabSz="821531"/>
                      <a:r>
                        <a:rPr sz="3000"/>
                        <a:t>17</a:t>
                      </a:r>
                    </a:p>
                  </a:txBody>
                  <a:tcPr marL="50800" marR="50800" marT="50800" marB="50800" anchor="ctr" horzOverflow="overflow"/>
                </a:tc>
                <a:tc>
                  <a:txBody>
                    <a:bodyPr/>
                    <a:lstStyle/>
                    <a:p>
                      <a:pPr defTabSz="821531"/>
                      <a:r>
                        <a:rPr sz="3000"/>
                        <a:t>18</a:t>
                      </a:r>
                    </a:p>
                  </a:txBody>
                  <a:tcPr marL="50800" marR="50800" marT="50800" marB="50800" anchor="ctr" horzOverflow="overflow"/>
                </a:tc>
                <a:tc>
                  <a:txBody>
                    <a:bodyPr/>
                    <a:lstStyle/>
                    <a:p>
                      <a:pPr defTabSz="821531"/>
                      <a:r>
                        <a:rPr sz="3000"/>
                        <a:t>19</a:t>
                      </a:r>
                    </a:p>
                  </a:txBody>
                  <a:tcPr marL="50800" marR="50800" marT="50800" marB="50800" anchor="ctr" horzOverflow="overflow"/>
                </a:tc>
                <a:tc>
                  <a:txBody>
                    <a:bodyPr/>
                    <a:lstStyle/>
                    <a:p>
                      <a:pPr defTabSz="821531"/>
                      <a:r>
                        <a:rPr sz="3000"/>
                        <a:t>20</a:t>
                      </a:r>
                    </a:p>
                  </a:txBody>
                  <a:tcPr marL="50800" marR="50800" marT="50800" marB="50800" anchor="ctr" horzOverflow="overflow"/>
                </a:tc>
                <a:extLst>
                  <a:ext uri="{0D108BD9-81ED-4DB2-BD59-A6C34878D82A}">
                    <a16:rowId xmlns:a16="http://schemas.microsoft.com/office/drawing/2014/main" val="10001"/>
                  </a:ext>
                </a:extLst>
              </a:tr>
              <a:tr h="889000">
                <a:tc>
                  <a:txBody>
                    <a:bodyPr/>
                    <a:lstStyle/>
                    <a:p>
                      <a:pPr defTabSz="821531"/>
                      <a:r>
                        <a:rPr sz="3000"/>
                        <a:t>21</a:t>
                      </a:r>
                    </a:p>
                  </a:txBody>
                  <a:tcPr marL="50800" marR="50800" marT="50800" marB="50800" anchor="ctr" horzOverflow="overflow"/>
                </a:tc>
                <a:tc>
                  <a:txBody>
                    <a:bodyPr/>
                    <a:lstStyle/>
                    <a:p>
                      <a:pPr defTabSz="821531"/>
                      <a:r>
                        <a:rPr sz="3000"/>
                        <a:t>22</a:t>
                      </a:r>
                    </a:p>
                  </a:txBody>
                  <a:tcPr marL="50800" marR="50800" marT="50800" marB="50800" anchor="ctr" horzOverflow="overflow"/>
                </a:tc>
                <a:tc>
                  <a:txBody>
                    <a:bodyPr/>
                    <a:lstStyle/>
                    <a:p>
                      <a:pPr defTabSz="821531"/>
                      <a:r>
                        <a:rPr sz="3000"/>
                        <a:t>23</a:t>
                      </a:r>
                    </a:p>
                  </a:txBody>
                  <a:tcPr marL="50800" marR="50800" marT="50800" marB="50800" anchor="ctr" horzOverflow="overflow"/>
                </a:tc>
                <a:tc>
                  <a:txBody>
                    <a:bodyPr/>
                    <a:lstStyle/>
                    <a:p>
                      <a:pPr defTabSz="821531"/>
                      <a:r>
                        <a:rPr sz="3000"/>
                        <a:t>24</a:t>
                      </a:r>
                    </a:p>
                  </a:txBody>
                  <a:tcPr marL="50800" marR="50800" marT="50800" marB="50800" anchor="ctr" horzOverflow="overflow"/>
                </a:tc>
                <a:tc>
                  <a:txBody>
                    <a:bodyPr/>
                    <a:lstStyle/>
                    <a:p>
                      <a:pPr defTabSz="821531"/>
                      <a:r>
                        <a:rPr sz="3000"/>
                        <a:t>25</a:t>
                      </a:r>
                    </a:p>
                  </a:txBody>
                  <a:tcPr marL="50800" marR="50800" marT="50800" marB="50800" anchor="ctr" horzOverflow="overflow"/>
                </a:tc>
                <a:tc>
                  <a:txBody>
                    <a:bodyPr/>
                    <a:lstStyle/>
                    <a:p>
                      <a:pPr defTabSz="821531"/>
                      <a:r>
                        <a:rPr sz="3000"/>
                        <a:t>26</a:t>
                      </a:r>
                    </a:p>
                  </a:txBody>
                  <a:tcPr marL="50800" marR="50800" marT="50800" marB="50800" anchor="ctr" horzOverflow="overflow"/>
                </a:tc>
                <a:tc>
                  <a:txBody>
                    <a:bodyPr/>
                    <a:lstStyle/>
                    <a:p>
                      <a:pPr defTabSz="821531"/>
                      <a:r>
                        <a:rPr sz="3000"/>
                        <a:t>27</a:t>
                      </a:r>
                    </a:p>
                  </a:txBody>
                  <a:tcPr marL="50800" marR="50800" marT="50800" marB="50800" anchor="ctr" horzOverflow="overflow"/>
                </a:tc>
                <a:tc>
                  <a:txBody>
                    <a:bodyPr/>
                    <a:lstStyle/>
                    <a:p>
                      <a:pPr defTabSz="821531"/>
                      <a:r>
                        <a:rPr sz="3000"/>
                        <a:t>28</a:t>
                      </a:r>
                    </a:p>
                  </a:txBody>
                  <a:tcPr marL="50800" marR="50800" marT="50800" marB="50800" anchor="ctr" horzOverflow="overflow"/>
                </a:tc>
                <a:tc>
                  <a:txBody>
                    <a:bodyPr/>
                    <a:lstStyle/>
                    <a:p>
                      <a:pPr defTabSz="821531"/>
                      <a:r>
                        <a:rPr sz="3000"/>
                        <a:t>29</a:t>
                      </a:r>
                    </a:p>
                  </a:txBody>
                  <a:tcPr marL="50800" marR="50800" marT="50800" marB="50800" anchor="ctr" horzOverflow="overflow"/>
                </a:tc>
                <a:tc>
                  <a:txBody>
                    <a:bodyPr/>
                    <a:lstStyle/>
                    <a:p>
                      <a:pPr defTabSz="821531"/>
                      <a:r>
                        <a:rPr sz="3000"/>
                        <a:t>30</a:t>
                      </a:r>
                    </a:p>
                  </a:txBody>
                  <a:tcPr marL="50800" marR="50800" marT="50800" marB="50800" anchor="ctr" horzOverflow="overflow"/>
                </a:tc>
                <a:extLst>
                  <a:ext uri="{0D108BD9-81ED-4DB2-BD59-A6C34878D82A}">
                    <a16:rowId xmlns:a16="http://schemas.microsoft.com/office/drawing/2014/main" val="10002"/>
                  </a:ext>
                </a:extLst>
              </a:tr>
              <a:tr h="889000">
                <a:tc>
                  <a:txBody>
                    <a:bodyPr/>
                    <a:lstStyle/>
                    <a:p>
                      <a:pPr defTabSz="821531"/>
                      <a:r>
                        <a:rPr sz="3000"/>
                        <a:t>31</a:t>
                      </a:r>
                    </a:p>
                  </a:txBody>
                  <a:tcPr marL="50800" marR="50800" marT="50800" marB="50800" anchor="ctr" horzOverflow="overflow"/>
                </a:tc>
                <a:tc>
                  <a:txBody>
                    <a:bodyPr/>
                    <a:lstStyle/>
                    <a:p>
                      <a:pPr defTabSz="821531"/>
                      <a:r>
                        <a:rPr sz="3000"/>
                        <a:t>32</a:t>
                      </a:r>
                    </a:p>
                  </a:txBody>
                  <a:tcPr marL="50800" marR="50800" marT="50800" marB="50800" anchor="ctr" horzOverflow="overflow"/>
                </a:tc>
                <a:tc>
                  <a:txBody>
                    <a:bodyPr/>
                    <a:lstStyle/>
                    <a:p>
                      <a:pPr defTabSz="821531"/>
                      <a:r>
                        <a:rPr sz="3000"/>
                        <a:t>33</a:t>
                      </a:r>
                    </a:p>
                  </a:txBody>
                  <a:tcPr marL="50800" marR="50800" marT="50800" marB="50800" anchor="ctr" horzOverflow="overflow"/>
                </a:tc>
                <a:tc>
                  <a:txBody>
                    <a:bodyPr/>
                    <a:lstStyle/>
                    <a:p>
                      <a:pPr defTabSz="821531"/>
                      <a:r>
                        <a:rPr sz="3000"/>
                        <a:t>34</a:t>
                      </a:r>
                    </a:p>
                  </a:txBody>
                  <a:tcPr marL="50800" marR="50800" marT="50800" marB="50800" anchor="ctr" horzOverflow="overflow"/>
                </a:tc>
                <a:tc>
                  <a:txBody>
                    <a:bodyPr/>
                    <a:lstStyle/>
                    <a:p>
                      <a:pPr defTabSz="821531"/>
                      <a:r>
                        <a:rPr sz="3000"/>
                        <a:t>35</a:t>
                      </a:r>
                    </a:p>
                  </a:txBody>
                  <a:tcPr marL="50800" marR="50800" marT="50800" marB="50800" anchor="ctr" horzOverflow="overflow"/>
                </a:tc>
                <a:tc>
                  <a:txBody>
                    <a:bodyPr/>
                    <a:lstStyle/>
                    <a:p>
                      <a:pPr defTabSz="821531"/>
                      <a:r>
                        <a:rPr sz="3000"/>
                        <a:t>36</a:t>
                      </a:r>
                    </a:p>
                  </a:txBody>
                  <a:tcPr marL="50800" marR="50800" marT="50800" marB="50800" anchor="ctr" horzOverflow="overflow"/>
                </a:tc>
                <a:tc>
                  <a:txBody>
                    <a:bodyPr/>
                    <a:lstStyle/>
                    <a:p>
                      <a:pPr defTabSz="821531"/>
                      <a:r>
                        <a:rPr sz="3000"/>
                        <a:t>37</a:t>
                      </a:r>
                    </a:p>
                  </a:txBody>
                  <a:tcPr marL="50800" marR="50800" marT="50800" marB="50800" anchor="ctr" horzOverflow="overflow"/>
                </a:tc>
                <a:tc>
                  <a:txBody>
                    <a:bodyPr/>
                    <a:lstStyle/>
                    <a:p>
                      <a:pPr defTabSz="821531"/>
                      <a:r>
                        <a:rPr sz="3000"/>
                        <a:t>38</a:t>
                      </a:r>
                    </a:p>
                  </a:txBody>
                  <a:tcPr marL="50800" marR="50800" marT="50800" marB="50800" anchor="ctr" horzOverflow="overflow"/>
                </a:tc>
                <a:tc>
                  <a:txBody>
                    <a:bodyPr/>
                    <a:lstStyle/>
                    <a:p>
                      <a:pPr defTabSz="821531"/>
                      <a:r>
                        <a:rPr sz="3000"/>
                        <a:t>39</a:t>
                      </a:r>
                    </a:p>
                  </a:txBody>
                  <a:tcPr marL="50800" marR="50800" marT="50800" marB="50800" anchor="ctr" horzOverflow="overflow"/>
                </a:tc>
                <a:tc>
                  <a:txBody>
                    <a:bodyPr/>
                    <a:lstStyle/>
                    <a:p>
                      <a:pPr defTabSz="821531"/>
                      <a:r>
                        <a:rPr sz="3000"/>
                        <a:t>40</a:t>
                      </a:r>
                    </a:p>
                  </a:txBody>
                  <a:tcPr marL="50800" marR="50800" marT="50800" marB="50800" anchor="ctr" horzOverflow="overflow"/>
                </a:tc>
                <a:extLst>
                  <a:ext uri="{0D108BD9-81ED-4DB2-BD59-A6C34878D82A}">
                    <a16:rowId xmlns:a16="http://schemas.microsoft.com/office/drawing/2014/main" val="10003"/>
                  </a:ext>
                </a:extLst>
              </a:tr>
              <a:tr h="889000">
                <a:tc>
                  <a:txBody>
                    <a:bodyPr/>
                    <a:lstStyle/>
                    <a:p>
                      <a:pPr defTabSz="821531"/>
                      <a:r>
                        <a:rPr sz="3000"/>
                        <a:t>41</a:t>
                      </a:r>
                    </a:p>
                  </a:txBody>
                  <a:tcPr marL="50800" marR="50800" marT="50800" marB="50800" anchor="ctr" horzOverflow="overflow"/>
                </a:tc>
                <a:tc>
                  <a:txBody>
                    <a:bodyPr/>
                    <a:lstStyle/>
                    <a:p>
                      <a:pPr defTabSz="821531"/>
                      <a:r>
                        <a:rPr sz="3000"/>
                        <a:t>42</a:t>
                      </a:r>
                    </a:p>
                  </a:txBody>
                  <a:tcPr marL="50800" marR="50800" marT="50800" marB="50800" anchor="ctr" horzOverflow="overflow"/>
                </a:tc>
                <a:tc>
                  <a:txBody>
                    <a:bodyPr/>
                    <a:lstStyle/>
                    <a:p>
                      <a:pPr defTabSz="821531"/>
                      <a:r>
                        <a:rPr sz="3000"/>
                        <a:t>43</a:t>
                      </a:r>
                    </a:p>
                  </a:txBody>
                  <a:tcPr marL="50800" marR="50800" marT="50800" marB="50800" anchor="ctr" horzOverflow="overflow"/>
                </a:tc>
                <a:tc>
                  <a:txBody>
                    <a:bodyPr/>
                    <a:lstStyle/>
                    <a:p>
                      <a:pPr defTabSz="821531"/>
                      <a:r>
                        <a:rPr sz="3000"/>
                        <a:t>44</a:t>
                      </a:r>
                    </a:p>
                  </a:txBody>
                  <a:tcPr marL="50800" marR="50800" marT="50800" marB="50800" anchor="ctr" horzOverflow="overflow"/>
                </a:tc>
                <a:tc>
                  <a:txBody>
                    <a:bodyPr/>
                    <a:lstStyle/>
                    <a:p>
                      <a:pPr defTabSz="821531"/>
                      <a:r>
                        <a:rPr sz="3000"/>
                        <a:t>45</a:t>
                      </a:r>
                    </a:p>
                  </a:txBody>
                  <a:tcPr marL="50800" marR="50800" marT="50800" marB="50800" anchor="ctr" horzOverflow="overflow"/>
                </a:tc>
                <a:tc>
                  <a:txBody>
                    <a:bodyPr/>
                    <a:lstStyle/>
                    <a:p>
                      <a:pPr defTabSz="821531"/>
                      <a:r>
                        <a:rPr sz="3000"/>
                        <a:t>46</a:t>
                      </a:r>
                    </a:p>
                  </a:txBody>
                  <a:tcPr marL="50800" marR="50800" marT="50800" marB="50800" anchor="ctr" horzOverflow="overflow"/>
                </a:tc>
                <a:tc>
                  <a:txBody>
                    <a:bodyPr/>
                    <a:lstStyle/>
                    <a:p>
                      <a:pPr defTabSz="821531"/>
                      <a:r>
                        <a:rPr sz="3000"/>
                        <a:t>47</a:t>
                      </a:r>
                    </a:p>
                  </a:txBody>
                  <a:tcPr marL="50800" marR="50800" marT="50800" marB="50800" anchor="ctr" horzOverflow="overflow"/>
                </a:tc>
                <a:tc>
                  <a:txBody>
                    <a:bodyPr/>
                    <a:lstStyle/>
                    <a:p>
                      <a:pPr defTabSz="821531"/>
                      <a:r>
                        <a:rPr sz="3000"/>
                        <a:t>48</a:t>
                      </a:r>
                    </a:p>
                  </a:txBody>
                  <a:tcPr marL="50800" marR="50800" marT="50800" marB="50800" anchor="ctr" horzOverflow="overflow"/>
                </a:tc>
                <a:tc>
                  <a:txBody>
                    <a:bodyPr/>
                    <a:lstStyle/>
                    <a:p>
                      <a:pPr defTabSz="821531"/>
                      <a:r>
                        <a:rPr sz="3000"/>
                        <a:t>49</a:t>
                      </a:r>
                    </a:p>
                  </a:txBody>
                  <a:tcPr marL="50800" marR="50800" marT="50800" marB="50800" anchor="ctr" horzOverflow="overflow"/>
                </a:tc>
                <a:tc>
                  <a:txBody>
                    <a:bodyPr/>
                    <a:lstStyle/>
                    <a:p>
                      <a:pPr defTabSz="821531"/>
                      <a:r>
                        <a:rPr sz="3000"/>
                        <a:t>50</a:t>
                      </a:r>
                    </a:p>
                  </a:txBody>
                  <a:tcPr marL="50800" marR="50800" marT="50800" marB="50800" anchor="ctr" horzOverflow="overflow"/>
                </a:tc>
                <a:extLst>
                  <a:ext uri="{0D108BD9-81ED-4DB2-BD59-A6C34878D82A}">
                    <a16:rowId xmlns:a16="http://schemas.microsoft.com/office/drawing/2014/main" val="10004"/>
                  </a:ext>
                </a:extLst>
              </a:tr>
              <a:tr h="889000">
                <a:tc>
                  <a:txBody>
                    <a:bodyPr/>
                    <a:lstStyle/>
                    <a:p>
                      <a:pPr defTabSz="821531"/>
                      <a:r>
                        <a:rPr sz="3000"/>
                        <a:t>51</a:t>
                      </a:r>
                    </a:p>
                  </a:txBody>
                  <a:tcPr marL="50800" marR="50800" marT="50800" marB="50800" anchor="ctr" horzOverflow="overflow"/>
                </a:tc>
                <a:tc>
                  <a:txBody>
                    <a:bodyPr/>
                    <a:lstStyle/>
                    <a:p>
                      <a:pPr defTabSz="821531"/>
                      <a:r>
                        <a:rPr sz="3000"/>
                        <a:t>52</a:t>
                      </a:r>
                    </a:p>
                  </a:txBody>
                  <a:tcPr marL="50800" marR="50800" marT="50800" marB="50800" anchor="ctr" horzOverflow="overflow"/>
                </a:tc>
                <a:tc>
                  <a:txBody>
                    <a:bodyPr/>
                    <a:lstStyle/>
                    <a:p>
                      <a:pPr defTabSz="821531"/>
                      <a:r>
                        <a:rPr sz="3000"/>
                        <a:t>53</a:t>
                      </a:r>
                    </a:p>
                  </a:txBody>
                  <a:tcPr marL="50800" marR="50800" marT="50800" marB="50800" anchor="ctr" horzOverflow="overflow"/>
                </a:tc>
                <a:tc>
                  <a:txBody>
                    <a:bodyPr/>
                    <a:lstStyle/>
                    <a:p>
                      <a:pPr defTabSz="821531"/>
                      <a:r>
                        <a:rPr sz="3000"/>
                        <a:t>54</a:t>
                      </a:r>
                    </a:p>
                  </a:txBody>
                  <a:tcPr marL="50800" marR="50800" marT="50800" marB="50800" anchor="ctr" horzOverflow="overflow"/>
                </a:tc>
                <a:tc>
                  <a:txBody>
                    <a:bodyPr/>
                    <a:lstStyle/>
                    <a:p>
                      <a:pPr defTabSz="821531"/>
                      <a:r>
                        <a:rPr sz="3000"/>
                        <a:t>55</a:t>
                      </a:r>
                    </a:p>
                  </a:txBody>
                  <a:tcPr marL="50800" marR="50800" marT="50800" marB="50800" anchor="ctr" horzOverflow="overflow"/>
                </a:tc>
                <a:tc>
                  <a:txBody>
                    <a:bodyPr/>
                    <a:lstStyle/>
                    <a:p>
                      <a:pPr defTabSz="821531"/>
                      <a:r>
                        <a:rPr sz="3000"/>
                        <a:t>56</a:t>
                      </a:r>
                    </a:p>
                  </a:txBody>
                  <a:tcPr marL="50800" marR="50800" marT="50800" marB="50800" anchor="ctr" horzOverflow="overflow"/>
                </a:tc>
                <a:tc>
                  <a:txBody>
                    <a:bodyPr/>
                    <a:lstStyle/>
                    <a:p>
                      <a:pPr defTabSz="821531"/>
                      <a:r>
                        <a:rPr sz="3000"/>
                        <a:t>57</a:t>
                      </a:r>
                    </a:p>
                  </a:txBody>
                  <a:tcPr marL="50800" marR="50800" marT="50800" marB="50800" anchor="ctr" horzOverflow="overflow"/>
                </a:tc>
                <a:tc>
                  <a:txBody>
                    <a:bodyPr/>
                    <a:lstStyle/>
                    <a:p>
                      <a:pPr defTabSz="821531"/>
                      <a:r>
                        <a:rPr sz="3000"/>
                        <a:t>58</a:t>
                      </a:r>
                    </a:p>
                  </a:txBody>
                  <a:tcPr marL="50800" marR="50800" marT="50800" marB="50800" anchor="ctr" horzOverflow="overflow"/>
                </a:tc>
                <a:tc>
                  <a:txBody>
                    <a:bodyPr/>
                    <a:lstStyle/>
                    <a:p>
                      <a:pPr defTabSz="821531"/>
                      <a:r>
                        <a:rPr sz="3000"/>
                        <a:t>59</a:t>
                      </a:r>
                    </a:p>
                  </a:txBody>
                  <a:tcPr marL="50800" marR="50800" marT="50800" marB="50800" anchor="ctr" horzOverflow="overflow"/>
                </a:tc>
                <a:tc>
                  <a:txBody>
                    <a:bodyPr/>
                    <a:lstStyle/>
                    <a:p>
                      <a:pPr defTabSz="821531"/>
                      <a:r>
                        <a:rPr sz="3000"/>
                        <a:t>60</a:t>
                      </a:r>
                    </a:p>
                  </a:txBody>
                  <a:tcPr marL="50800" marR="50800" marT="50800" marB="50800" anchor="ctr" horzOverflow="overflow"/>
                </a:tc>
                <a:extLst>
                  <a:ext uri="{0D108BD9-81ED-4DB2-BD59-A6C34878D82A}">
                    <a16:rowId xmlns:a16="http://schemas.microsoft.com/office/drawing/2014/main" val="10005"/>
                  </a:ext>
                </a:extLst>
              </a:tr>
              <a:tr h="889000">
                <a:tc>
                  <a:txBody>
                    <a:bodyPr/>
                    <a:lstStyle/>
                    <a:p>
                      <a:pPr defTabSz="821531"/>
                      <a:r>
                        <a:rPr sz="3000"/>
                        <a:t>61</a:t>
                      </a:r>
                    </a:p>
                  </a:txBody>
                  <a:tcPr marL="50800" marR="50800" marT="50800" marB="50800" anchor="ctr" horzOverflow="overflow"/>
                </a:tc>
                <a:tc>
                  <a:txBody>
                    <a:bodyPr/>
                    <a:lstStyle/>
                    <a:p>
                      <a:pPr defTabSz="821531"/>
                      <a:r>
                        <a:rPr sz="3000"/>
                        <a:t>62</a:t>
                      </a:r>
                    </a:p>
                  </a:txBody>
                  <a:tcPr marL="50800" marR="50800" marT="50800" marB="50800" anchor="ctr" horzOverflow="overflow"/>
                </a:tc>
                <a:tc>
                  <a:txBody>
                    <a:bodyPr/>
                    <a:lstStyle/>
                    <a:p>
                      <a:pPr defTabSz="821531"/>
                      <a:r>
                        <a:rPr sz="3000"/>
                        <a:t>63</a:t>
                      </a:r>
                    </a:p>
                  </a:txBody>
                  <a:tcPr marL="50800" marR="50800" marT="50800" marB="50800" anchor="ctr" horzOverflow="overflow"/>
                </a:tc>
                <a:tc>
                  <a:txBody>
                    <a:bodyPr/>
                    <a:lstStyle/>
                    <a:p>
                      <a:pPr defTabSz="821531"/>
                      <a:r>
                        <a:rPr sz="3000"/>
                        <a:t>64</a:t>
                      </a:r>
                    </a:p>
                  </a:txBody>
                  <a:tcPr marL="50800" marR="50800" marT="50800" marB="50800" anchor="ctr" horzOverflow="overflow"/>
                </a:tc>
                <a:tc>
                  <a:txBody>
                    <a:bodyPr/>
                    <a:lstStyle/>
                    <a:p>
                      <a:pPr defTabSz="821531"/>
                      <a:r>
                        <a:rPr sz="3000"/>
                        <a:t>65</a:t>
                      </a:r>
                    </a:p>
                  </a:txBody>
                  <a:tcPr marL="50800" marR="50800" marT="50800" marB="50800" anchor="ctr" horzOverflow="overflow"/>
                </a:tc>
                <a:tc>
                  <a:txBody>
                    <a:bodyPr/>
                    <a:lstStyle/>
                    <a:p>
                      <a:pPr defTabSz="821531"/>
                      <a:r>
                        <a:rPr sz="3000"/>
                        <a:t>66</a:t>
                      </a:r>
                    </a:p>
                  </a:txBody>
                  <a:tcPr marL="50800" marR="50800" marT="50800" marB="50800" anchor="ctr" horzOverflow="overflow"/>
                </a:tc>
                <a:tc>
                  <a:txBody>
                    <a:bodyPr/>
                    <a:lstStyle/>
                    <a:p>
                      <a:pPr defTabSz="821531"/>
                      <a:r>
                        <a:rPr sz="3000"/>
                        <a:t>67</a:t>
                      </a:r>
                    </a:p>
                  </a:txBody>
                  <a:tcPr marL="50800" marR="50800" marT="50800" marB="50800" anchor="ctr" horzOverflow="overflow"/>
                </a:tc>
                <a:tc>
                  <a:txBody>
                    <a:bodyPr/>
                    <a:lstStyle/>
                    <a:p>
                      <a:pPr defTabSz="821531"/>
                      <a:r>
                        <a:rPr sz="3000"/>
                        <a:t>68</a:t>
                      </a:r>
                    </a:p>
                  </a:txBody>
                  <a:tcPr marL="50800" marR="50800" marT="50800" marB="50800" anchor="ctr" horzOverflow="overflow"/>
                </a:tc>
                <a:tc>
                  <a:txBody>
                    <a:bodyPr/>
                    <a:lstStyle/>
                    <a:p>
                      <a:pPr defTabSz="821531"/>
                      <a:r>
                        <a:rPr sz="3000"/>
                        <a:t>69</a:t>
                      </a:r>
                    </a:p>
                  </a:txBody>
                  <a:tcPr marL="50800" marR="50800" marT="50800" marB="50800" anchor="ctr" horzOverflow="overflow"/>
                </a:tc>
                <a:tc>
                  <a:txBody>
                    <a:bodyPr/>
                    <a:lstStyle/>
                    <a:p>
                      <a:pPr defTabSz="821531"/>
                      <a:r>
                        <a:rPr sz="3000"/>
                        <a:t>70</a:t>
                      </a:r>
                    </a:p>
                  </a:txBody>
                  <a:tcPr marL="50800" marR="50800" marT="50800" marB="50800" anchor="ctr" horzOverflow="overflow"/>
                </a:tc>
                <a:extLst>
                  <a:ext uri="{0D108BD9-81ED-4DB2-BD59-A6C34878D82A}">
                    <a16:rowId xmlns:a16="http://schemas.microsoft.com/office/drawing/2014/main" val="10006"/>
                  </a:ext>
                </a:extLst>
              </a:tr>
              <a:tr h="889000">
                <a:tc>
                  <a:txBody>
                    <a:bodyPr/>
                    <a:lstStyle/>
                    <a:p>
                      <a:pPr defTabSz="821531"/>
                      <a:r>
                        <a:rPr sz="3000"/>
                        <a:t>71</a:t>
                      </a:r>
                    </a:p>
                  </a:txBody>
                  <a:tcPr marL="50800" marR="50800" marT="50800" marB="50800" anchor="ctr" horzOverflow="overflow"/>
                </a:tc>
                <a:tc>
                  <a:txBody>
                    <a:bodyPr/>
                    <a:lstStyle/>
                    <a:p>
                      <a:pPr defTabSz="821531"/>
                      <a:r>
                        <a:rPr sz="3000"/>
                        <a:t>72</a:t>
                      </a:r>
                    </a:p>
                  </a:txBody>
                  <a:tcPr marL="50800" marR="50800" marT="50800" marB="50800" anchor="ctr" horzOverflow="overflow"/>
                </a:tc>
                <a:tc>
                  <a:txBody>
                    <a:bodyPr/>
                    <a:lstStyle/>
                    <a:p>
                      <a:pPr defTabSz="821531"/>
                      <a:r>
                        <a:rPr sz="3000"/>
                        <a:t>73</a:t>
                      </a:r>
                    </a:p>
                  </a:txBody>
                  <a:tcPr marL="50800" marR="50800" marT="50800" marB="50800" anchor="ctr" horzOverflow="overflow"/>
                </a:tc>
                <a:tc>
                  <a:txBody>
                    <a:bodyPr/>
                    <a:lstStyle/>
                    <a:p>
                      <a:pPr defTabSz="821531"/>
                      <a:r>
                        <a:rPr sz="3000"/>
                        <a:t>74</a:t>
                      </a:r>
                    </a:p>
                  </a:txBody>
                  <a:tcPr marL="50800" marR="50800" marT="50800" marB="50800" anchor="ctr" horzOverflow="overflow"/>
                </a:tc>
                <a:tc>
                  <a:txBody>
                    <a:bodyPr/>
                    <a:lstStyle/>
                    <a:p>
                      <a:pPr defTabSz="821531"/>
                      <a:r>
                        <a:rPr sz="3000"/>
                        <a:t>75</a:t>
                      </a:r>
                    </a:p>
                  </a:txBody>
                  <a:tcPr marL="50800" marR="50800" marT="50800" marB="50800" anchor="ctr" horzOverflow="overflow"/>
                </a:tc>
                <a:tc>
                  <a:txBody>
                    <a:bodyPr/>
                    <a:lstStyle/>
                    <a:p>
                      <a:pPr defTabSz="821531"/>
                      <a:r>
                        <a:rPr sz="3000"/>
                        <a:t>76</a:t>
                      </a:r>
                    </a:p>
                  </a:txBody>
                  <a:tcPr marL="50800" marR="50800" marT="50800" marB="50800" anchor="ctr" horzOverflow="overflow"/>
                </a:tc>
                <a:tc>
                  <a:txBody>
                    <a:bodyPr/>
                    <a:lstStyle/>
                    <a:p>
                      <a:pPr defTabSz="821531"/>
                      <a:r>
                        <a:rPr sz="3000"/>
                        <a:t>77</a:t>
                      </a:r>
                    </a:p>
                  </a:txBody>
                  <a:tcPr marL="50800" marR="50800" marT="50800" marB="50800" anchor="ctr" horzOverflow="overflow"/>
                </a:tc>
                <a:tc>
                  <a:txBody>
                    <a:bodyPr/>
                    <a:lstStyle/>
                    <a:p>
                      <a:pPr defTabSz="821531"/>
                      <a:r>
                        <a:rPr sz="3000"/>
                        <a:t>78</a:t>
                      </a:r>
                    </a:p>
                  </a:txBody>
                  <a:tcPr marL="50800" marR="50800" marT="50800" marB="50800" anchor="ctr" horzOverflow="overflow"/>
                </a:tc>
                <a:tc>
                  <a:txBody>
                    <a:bodyPr/>
                    <a:lstStyle/>
                    <a:p>
                      <a:pPr defTabSz="821531"/>
                      <a:r>
                        <a:rPr sz="3000"/>
                        <a:t>79</a:t>
                      </a:r>
                    </a:p>
                  </a:txBody>
                  <a:tcPr marL="50800" marR="50800" marT="50800" marB="50800" anchor="ctr" horzOverflow="overflow"/>
                </a:tc>
                <a:tc>
                  <a:txBody>
                    <a:bodyPr/>
                    <a:lstStyle/>
                    <a:p>
                      <a:pPr defTabSz="821531"/>
                      <a:r>
                        <a:rPr sz="3000"/>
                        <a:t>80</a:t>
                      </a:r>
                    </a:p>
                  </a:txBody>
                  <a:tcPr marL="50800" marR="50800" marT="50800" marB="50800" anchor="ctr" horzOverflow="overflow"/>
                </a:tc>
                <a:extLst>
                  <a:ext uri="{0D108BD9-81ED-4DB2-BD59-A6C34878D82A}">
                    <a16:rowId xmlns:a16="http://schemas.microsoft.com/office/drawing/2014/main" val="10007"/>
                  </a:ext>
                </a:extLst>
              </a:tr>
              <a:tr h="889000">
                <a:tc>
                  <a:txBody>
                    <a:bodyPr/>
                    <a:lstStyle/>
                    <a:p>
                      <a:pPr defTabSz="821531"/>
                      <a:r>
                        <a:rPr sz="3000"/>
                        <a:t>81</a:t>
                      </a:r>
                    </a:p>
                  </a:txBody>
                  <a:tcPr marL="50800" marR="50800" marT="50800" marB="50800" anchor="ctr" horzOverflow="overflow"/>
                </a:tc>
                <a:tc>
                  <a:txBody>
                    <a:bodyPr/>
                    <a:lstStyle/>
                    <a:p>
                      <a:pPr defTabSz="821531"/>
                      <a:r>
                        <a:rPr sz="3000"/>
                        <a:t>82</a:t>
                      </a:r>
                    </a:p>
                  </a:txBody>
                  <a:tcPr marL="50800" marR="50800" marT="50800" marB="50800" anchor="ctr" horzOverflow="overflow"/>
                </a:tc>
                <a:tc>
                  <a:txBody>
                    <a:bodyPr/>
                    <a:lstStyle/>
                    <a:p>
                      <a:pPr defTabSz="821531"/>
                      <a:r>
                        <a:rPr sz="3000"/>
                        <a:t>83</a:t>
                      </a:r>
                    </a:p>
                  </a:txBody>
                  <a:tcPr marL="50800" marR="50800" marT="50800" marB="50800" anchor="ctr" horzOverflow="overflow"/>
                </a:tc>
                <a:tc>
                  <a:txBody>
                    <a:bodyPr/>
                    <a:lstStyle/>
                    <a:p>
                      <a:pPr defTabSz="821531"/>
                      <a:r>
                        <a:rPr sz="3000"/>
                        <a:t>84</a:t>
                      </a:r>
                    </a:p>
                  </a:txBody>
                  <a:tcPr marL="50800" marR="50800" marT="50800" marB="50800" anchor="ctr" horzOverflow="overflow"/>
                </a:tc>
                <a:tc>
                  <a:txBody>
                    <a:bodyPr/>
                    <a:lstStyle/>
                    <a:p>
                      <a:pPr defTabSz="821531"/>
                      <a:r>
                        <a:rPr sz="3000"/>
                        <a:t>85</a:t>
                      </a:r>
                    </a:p>
                  </a:txBody>
                  <a:tcPr marL="50800" marR="50800" marT="50800" marB="50800" anchor="ctr" horzOverflow="overflow"/>
                </a:tc>
                <a:tc>
                  <a:txBody>
                    <a:bodyPr/>
                    <a:lstStyle/>
                    <a:p>
                      <a:pPr defTabSz="821531"/>
                      <a:r>
                        <a:rPr sz="3000"/>
                        <a:t>86</a:t>
                      </a:r>
                    </a:p>
                  </a:txBody>
                  <a:tcPr marL="50800" marR="50800" marT="50800" marB="50800" anchor="ctr" horzOverflow="overflow"/>
                </a:tc>
                <a:tc>
                  <a:txBody>
                    <a:bodyPr/>
                    <a:lstStyle/>
                    <a:p>
                      <a:pPr defTabSz="821531"/>
                      <a:r>
                        <a:rPr sz="3000"/>
                        <a:t>87</a:t>
                      </a:r>
                    </a:p>
                  </a:txBody>
                  <a:tcPr marL="50800" marR="50800" marT="50800" marB="50800" anchor="ctr" horzOverflow="overflow"/>
                </a:tc>
                <a:tc>
                  <a:txBody>
                    <a:bodyPr/>
                    <a:lstStyle/>
                    <a:p>
                      <a:pPr defTabSz="821531"/>
                      <a:r>
                        <a:rPr sz="3000"/>
                        <a:t>88</a:t>
                      </a:r>
                    </a:p>
                  </a:txBody>
                  <a:tcPr marL="50800" marR="50800" marT="50800" marB="50800" anchor="ctr" horzOverflow="overflow"/>
                </a:tc>
                <a:tc>
                  <a:txBody>
                    <a:bodyPr/>
                    <a:lstStyle/>
                    <a:p>
                      <a:pPr defTabSz="821531"/>
                      <a:r>
                        <a:rPr sz="3000"/>
                        <a:t>89</a:t>
                      </a:r>
                    </a:p>
                  </a:txBody>
                  <a:tcPr marL="50800" marR="50800" marT="50800" marB="50800" anchor="ctr" horzOverflow="overflow"/>
                </a:tc>
                <a:tc>
                  <a:txBody>
                    <a:bodyPr/>
                    <a:lstStyle/>
                    <a:p>
                      <a:pPr defTabSz="821531"/>
                      <a:r>
                        <a:rPr sz="3000"/>
                        <a:t>90</a:t>
                      </a:r>
                    </a:p>
                  </a:txBody>
                  <a:tcPr marL="50800" marR="50800" marT="50800" marB="50800" anchor="ctr" horzOverflow="overflow"/>
                </a:tc>
                <a:extLst>
                  <a:ext uri="{0D108BD9-81ED-4DB2-BD59-A6C34878D82A}">
                    <a16:rowId xmlns:a16="http://schemas.microsoft.com/office/drawing/2014/main" val="10008"/>
                  </a:ext>
                </a:extLst>
              </a:tr>
              <a:tr h="889000">
                <a:tc>
                  <a:txBody>
                    <a:bodyPr/>
                    <a:lstStyle/>
                    <a:p>
                      <a:pPr defTabSz="821531"/>
                      <a:r>
                        <a:rPr sz="3000"/>
                        <a:t>91</a:t>
                      </a:r>
                    </a:p>
                  </a:txBody>
                  <a:tcPr marL="50800" marR="50800" marT="50800" marB="50800" anchor="ctr" horzOverflow="overflow"/>
                </a:tc>
                <a:tc>
                  <a:txBody>
                    <a:bodyPr/>
                    <a:lstStyle/>
                    <a:p>
                      <a:pPr defTabSz="821531"/>
                      <a:r>
                        <a:rPr sz="3000"/>
                        <a:t>92</a:t>
                      </a:r>
                    </a:p>
                  </a:txBody>
                  <a:tcPr marL="50800" marR="50800" marT="50800" marB="50800" anchor="ctr" horzOverflow="overflow"/>
                </a:tc>
                <a:tc>
                  <a:txBody>
                    <a:bodyPr/>
                    <a:lstStyle/>
                    <a:p>
                      <a:pPr defTabSz="821531"/>
                      <a:r>
                        <a:rPr sz="3000"/>
                        <a:t>93</a:t>
                      </a:r>
                    </a:p>
                  </a:txBody>
                  <a:tcPr marL="50800" marR="50800" marT="50800" marB="50800" anchor="ctr" horzOverflow="overflow"/>
                </a:tc>
                <a:tc>
                  <a:txBody>
                    <a:bodyPr/>
                    <a:lstStyle/>
                    <a:p>
                      <a:pPr defTabSz="821531"/>
                      <a:r>
                        <a:rPr sz="3000"/>
                        <a:t>94</a:t>
                      </a:r>
                    </a:p>
                  </a:txBody>
                  <a:tcPr marL="50800" marR="50800" marT="50800" marB="50800" anchor="ctr" horzOverflow="overflow"/>
                </a:tc>
                <a:tc>
                  <a:txBody>
                    <a:bodyPr/>
                    <a:lstStyle/>
                    <a:p>
                      <a:pPr defTabSz="821531"/>
                      <a:r>
                        <a:rPr sz="3000"/>
                        <a:t>95</a:t>
                      </a:r>
                    </a:p>
                  </a:txBody>
                  <a:tcPr marL="50800" marR="50800" marT="50800" marB="50800" anchor="ctr" horzOverflow="overflow"/>
                </a:tc>
                <a:tc>
                  <a:txBody>
                    <a:bodyPr/>
                    <a:lstStyle/>
                    <a:p>
                      <a:pPr defTabSz="821531"/>
                      <a:r>
                        <a:rPr sz="3000"/>
                        <a:t>96</a:t>
                      </a:r>
                    </a:p>
                  </a:txBody>
                  <a:tcPr marL="50800" marR="50800" marT="50800" marB="50800" anchor="ctr" horzOverflow="overflow"/>
                </a:tc>
                <a:tc>
                  <a:txBody>
                    <a:bodyPr/>
                    <a:lstStyle/>
                    <a:p>
                      <a:pPr defTabSz="821531"/>
                      <a:r>
                        <a:rPr sz="3000"/>
                        <a:t>97</a:t>
                      </a:r>
                    </a:p>
                  </a:txBody>
                  <a:tcPr marL="50800" marR="50800" marT="50800" marB="50800" anchor="ctr" horzOverflow="overflow"/>
                </a:tc>
                <a:tc>
                  <a:txBody>
                    <a:bodyPr/>
                    <a:lstStyle/>
                    <a:p>
                      <a:pPr defTabSz="821531"/>
                      <a:r>
                        <a:rPr sz="3000"/>
                        <a:t>98</a:t>
                      </a:r>
                    </a:p>
                  </a:txBody>
                  <a:tcPr marL="50800" marR="50800" marT="50800" marB="50800" anchor="ctr" horzOverflow="overflow"/>
                </a:tc>
                <a:tc>
                  <a:txBody>
                    <a:bodyPr/>
                    <a:lstStyle/>
                    <a:p>
                      <a:pPr defTabSz="821531"/>
                      <a:r>
                        <a:rPr sz="3000"/>
                        <a:t>99</a:t>
                      </a:r>
                    </a:p>
                  </a:txBody>
                  <a:tcPr marL="50800" marR="50800" marT="50800" marB="50800" anchor="ctr" horzOverflow="overflow"/>
                </a:tc>
                <a:tc>
                  <a:txBody>
                    <a:bodyPr/>
                    <a:lstStyle/>
                    <a:p>
                      <a:pPr defTabSz="821531"/>
                      <a:r>
                        <a:rPr sz="3000"/>
                        <a:t>100</a:t>
                      </a:r>
                    </a:p>
                  </a:txBody>
                  <a:tcPr marL="50800" marR="50800" marT="50800" marB="50800" anchor="ctr" horzOverflow="overflow"/>
                </a:tc>
                <a:extLst>
                  <a:ext uri="{0D108BD9-81ED-4DB2-BD59-A6C34878D82A}">
                    <a16:rowId xmlns:a16="http://schemas.microsoft.com/office/drawing/2014/main" val="10009"/>
                  </a:ext>
                </a:extLst>
              </a:tr>
            </a:tbl>
          </a:graphicData>
        </a:graphic>
      </p:graphicFrame>
      <p:graphicFrame>
        <p:nvGraphicFramePr>
          <p:cNvPr id="1913" name="Tabelle"/>
          <p:cNvGraphicFramePr/>
          <p:nvPr/>
        </p:nvGraphicFramePr>
        <p:xfrm>
          <a:off x="12641851" y="4418508"/>
          <a:ext cx="8890000" cy="8890000"/>
        </p:xfrm>
        <a:graphic>
          <a:graphicData uri="http://schemas.openxmlformats.org/drawingml/2006/table">
            <a:tbl>
              <a:tblPr>
                <a:tableStyleId>{C7B018BB-80A7-4F77-B60F-C8B233D01FF8}</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gridCol w="889000">
                  <a:extLst>
                    <a:ext uri="{9D8B030D-6E8A-4147-A177-3AD203B41FA5}">
                      <a16:colId xmlns:a16="http://schemas.microsoft.com/office/drawing/2014/main" val="20006"/>
                    </a:ext>
                  </a:extLst>
                </a:gridCol>
                <a:gridCol w="889000">
                  <a:extLst>
                    <a:ext uri="{9D8B030D-6E8A-4147-A177-3AD203B41FA5}">
                      <a16:colId xmlns:a16="http://schemas.microsoft.com/office/drawing/2014/main" val="20007"/>
                    </a:ext>
                  </a:extLst>
                </a:gridCol>
                <a:gridCol w="889000">
                  <a:extLst>
                    <a:ext uri="{9D8B030D-6E8A-4147-A177-3AD203B41FA5}">
                      <a16:colId xmlns:a16="http://schemas.microsoft.com/office/drawing/2014/main" val="20008"/>
                    </a:ext>
                  </a:extLst>
                </a:gridCol>
                <a:gridCol w="889000">
                  <a:extLst>
                    <a:ext uri="{9D8B030D-6E8A-4147-A177-3AD203B41FA5}">
                      <a16:colId xmlns:a16="http://schemas.microsoft.com/office/drawing/2014/main" val="20009"/>
                    </a:ext>
                  </a:extLst>
                </a:gridCol>
              </a:tblGrid>
              <a:tr h="889000">
                <a:tc>
                  <a:txBody>
                    <a:bodyPr/>
                    <a:lstStyle/>
                    <a:p>
                      <a:pPr defTabSz="821531"/>
                      <a:r>
                        <a:rPr sz="3000"/>
                        <a:t>101</a:t>
                      </a:r>
                    </a:p>
                  </a:txBody>
                  <a:tcPr marL="50800" marR="50800" marT="50800" marB="50800" anchor="ctr" horzOverflow="overflow"/>
                </a:tc>
                <a:tc>
                  <a:txBody>
                    <a:bodyPr/>
                    <a:lstStyle/>
                    <a:p>
                      <a:pPr defTabSz="821531"/>
                      <a:r>
                        <a:rPr sz="3000"/>
                        <a:t>102</a:t>
                      </a:r>
                    </a:p>
                  </a:txBody>
                  <a:tcPr marL="50800" marR="50800" marT="50800" marB="50800" anchor="ctr" horzOverflow="overflow"/>
                </a:tc>
                <a:tc>
                  <a:txBody>
                    <a:bodyPr/>
                    <a:lstStyle/>
                    <a:p>
                      <a:pPr defTabSz="821531"/>
                      <a:r>
                        <a:rPr sz="3000"/>
                        <a:t>103</a:t>
                      </a:r>
                    </a:p>
                  </a:txBody>
                  <a:tcPr marL="50800" marR="50800" marT="50800" marB="50800" anchor="ctr" horzOverflow="overflow"/>
                </a:tc>
                <a:tc>
                  <a:txBody>
                    <a:bodyPr/>
                    <a:lstStyle/>
                    <a:p>
                      <a:pPr defTabSz="821531"/>
                      <a:r>
                        <a:rPr sz="3000"/>
                        <a:t>104</a:t>
                      </a:r>
                    </a:p>
                  </a:txBody>
                  <a:tcPr marL="50800" marR="50800" marT="50800" marB="50800" anchor="ctr" horzOverflow="overflow"/>
                </a:tc>
                <a:tc>
                  <a:txBody>
                    <a:bodyPr/>
                    <a:lstStyle/>
                    <a:p>
                      <a:pPr defTabSz="821531"/>
                      <a:r>
                        <a:rPr sz="3000"/>
                        <a:t>105</a:t>
                      </a:r>
                    </a:p>
                  </a:txBody>
                  <a:tcPr marL="50800" marR="50800" marT="50800" marB="50800" anchor="ctr" horzOverflow="overflow"/>
                </a:tc>
                <a:tc>
                  <a:txBody>
                    <a:bodyPr/>
                    <a:lstStyle/>
                    <a:p>
                      <a:pPr defTabSz="821531"/>
                      <a:r>
                        <a:rPr sz="3000"/>
                        <a:t>106</a:t>
                      </a:r>
                    </a:p>
                  </a:txBody>
                  <a:tcPr marL="50800" marR="50800" marT="50800" marB="50800" anchor="ctr" horzOverflow="overflow"/>
                </a:tc>
                <a:tc>
                  <a:txBody>
                    <a:bodyPr/>
                    <a:lstStyle/>
                    <a:p>
                      <a:pPr defTabSz="821531"/>
                      <a:r>
                        <a:rPr sz="3000"/>
                        <a:t>107</a:t>
                      </a:r>
                    </a:p>
                  </a:txBody>
                  <a:tcPr marL="50800" marR="50800" marT="50800" marB="50800" anchor="ctr" horzOverflow="overflow"/>
                </a:tc>
                <a:tc>
                  <a:txBody>
                    <a:bodyPr/>
                    <a:lstStyle/>
                    <a:p>
                      <a:pPr defTabSz="821531"/>
                      <a:r>
                        <a:rPr sz="3000"/>
                        <a:t>108</a:t>
                      </a:r>
                    </a:p>
                  </a:txBody>
                  <a:tcPr marL="50800" marR="50800" marT="50800" marB="50800" anchor="ctr" horzOverflow="overflow"/>
                </a:tc>
                <a:tc>
                  <a:txBody>
                    <a:bodyPr/>
                    <a:lstStyle/>
                    <a:p>
                      <a:pPr defTabSz="821531"/>
                      <a:r>
                        <a:rPr sz="3000"/>
                        <a:t>109</a:t>
                      </a:r>
                    </a:p>
                  </a:txBody>
                  <a:tcPr marL="50800" marR="50800" marT="50800" marB="50800" anchor="ctr" horzOverflow="overflow"/>
                </a:tc>
                <a:tc>
                  <a:txBody>
                    <a:bodyPr/>
                    <a:lstStyle/>
                    <a:p>
                      <a:pPr defTabSz="821531"/>
                      <a:r>
                        <a:rPr sz="3000"/>
                        <a:t>110</a:t>
                      </a:r>
                    </a:p>
                  </a:txBody>
                  <a:tcPr marL="50800" marR="50800" marT="50800" marB="50800" anchor="ctr" horzOverflow="overflow"/>
                </a:tc>
                <a:extLst>
                  <a:ext uri="{0D108BD9-81ED-4DB2-BD59-A6C34878D82A}">
                    <a16:rowId xmlns:a16="http://schemas.microsoft.com/office/drawing/2014/main" val="10000"/>
                  </a:ext>
                </a:extLst>
              </a:tr>
              <a:tr h="889000">
                <a:tc>
                  <a:txBody>
                    <a:bodyPr/>
                    <a:lstStyle/>
                    <a:p>
                      <a:pPr defTabSz="821531"/>
                      <a:r>
                        <a:rPr sz="3000"/>
                        <a:t>111</a:t>
                      </a:r>
                    </a:p>
                  </a:txBody>
                  <a:tcPr marL="50800" marR="50800" marT="50800" marB="50800" anchor="ctr" horzOverflow="overflow"/>
                </a:tc>
                <a:tc>
                  <a:txBody>
                    <a:bodyPr/>
                    <a:lstStyle/>
                    <a:p>
                      <a:pPr defTabSz="821531"/>
                      <a:r>
                        <a:rPr sz="3000"/>
                        <a:t>112</a:t>
                      </a:r>
                    </a:p>
                  </a:txBody>
                  <a:tcPr marL="50800" marR="50800" marT="50800" marB="50800" anchor="ctr" horzOverflow="overflow"/>
                </a:tc>
                <a:tc>
                  <a:txBody>
                    <a:bodyPr/>
                    <a:lstStyle/>
                    <a:p>
                      <a:pPr defTabSz="821531"/>
                      <a:r>
                        <a:rPr sz="3000"/>
                        <a:t>113</a:t>
                      </a:r>
                    </a:p>
                  </a:txBody>
                  <a:tcPr marL="50800" marR="50800" marT="50800" marB="50800" anchor="ctr" horzOverflow="overflow"/>
                </a:tc>
                <a:tc>
                  <a:txBody>
                    <a:bodyPr/>
                    <a:lstStyle/>
                    <a:p>
                      <a:pPr defTabSz="821531"/>
                      <a:r>
                        <a:rPr sz="3000"/>
                        <a:t>114</a:t>
                      </a:r>
                    </a:p>
                  </a:txBody>
                  <a:tcPr marL="50800" marR="50800" marT="50800" marB="50800" anchor="ctr" horzOverflow="overflow"/>
                </a:tc>
                <a:tc>
                  <a:txBody>
                    <a:bodyPr/>
                    <a:lstStyle/>
                    <a:p>
                      <a:pPr defTabSz="821531"/>
                      <a:r>
                        <a:rPr sz="3000"/>
                        <a:t>115</a:t>
                      </a:r>
                    </a:p>
                  </a:txBody>
                  <a:tcPr marL="50800" marR="50800" marT="50800" marB="50800" anchor="ctr" horzOverflow="overflow"/>
                </a:tc>
                <a:tc>
                  <a:txBody>
                    <a:bodyPr/>
                    <a:lstStyle/>
                    <a:p>
                      <a:pPr defTabSz="821531"/>
                      <a:r>
                        <a:rPr sz="3000"/>
                        <a:t>116</a:t>
                      </a:r>
                    </a:p>
                  </a:txBody>
                  <a:tcPr marL="50800" marR="50800" marT="50800" marB="50800" anchor="ctr" horzOverflow="overflow"/>
                </a:tc>
                <a:tc>
                  <a:txBody>
                    <a:bodyPr/>
                    <a:lstStyle/>
                    <a:p>
                      <a:pPr defTabSz="821531"/>
                      <a:r>
                        <a:rPr sz="3000"/>
                        <a:t>117</a:t>
                      </a:r>
                    </a:p>
                  </a:txBody>
                  <a:tcPr marL="50800" marR="50800" marT="50800" marB="50800" anchor="ctr" horzOverflow="overflow"/>
                </a:tc>
                <a:tc>
                  <a:txBody>
                    <a:bodyPr/>
                    <a:lstStyle/>
                    <a:p>
                      <a:pPr defTabSz="821531"/>
                      <a:r>
                        <a:rPr sz="3000"/>
                        <a:t>118</a:t>
                      </a:r>
                    </a:p>
                  </a:txBody>
                  <a:tcPr marL="50800" marR="50800" marT="50800" marB="50800" anchor="ctr" horzOverflow="overflow"/>
                </a:tc>
                <a:tc>
                  <a:txBody>
                    <a:bodyPr/>
                    <a:lstStyle/>
                    <a:p>
                      <a:pPr defTabSz="821531"/>
                      <a:r>
                        <a:rPr sz="3000"/>
                        <a:t>119</a:t>
                      </a:r>
                    </a:p>
                  </a:txBody>
                  <a:tcPr marL="50800" marR="50800" marT="50800" marB="50800" anchor="ctr" horzOverflow="overflow"/>
                </a:tc>
                <a:tc>
                  <a:txBody>
                    <a:bodyPr/>
                    <a:lstStyle/>
                    <a:p>
                      <a:pPr defTabSz="821531"/>
                      <a:r>
                        <a:rPr sz="3000"/>
                        <a:t>120</a:t>
                      </a:r>
                    </a:p>
                  </a:txBody>
                  <a:tcPr marL="50800" marR="50800" marT="50800" marB="50800" anchor="ctr" horzOverflow="overflow"/>
                </a:tc>
                <a:extLst>
                  <a:ext uri="{0D108BD9-81ED-4DB2-BD59-A6C34878D82A}">
                    <a16:rowId xmlns:a16="http://schemas.microsoft.com/office/drawing/2014/main" val="10001"/>
                  </a:ext>
                </a:extLst>
              </a:tr>
              <a:tr h="889000">
                <a:tc>
                  <a:txBody>
                    <a:bodyPr/>
                    <a:lstStyle/>
                    <a:p>
                      <a:pPr defTabSz="821531"/>
                      <a:r>
                        <a:rPr sz="3000"/>
                        <a:t>121</a:t>
                      </a:r>
                    </a:p>
                  </a:txBody>
                  <a:tcPr marL="50800" marR="50800" marT="50800" marB="50800" anchor="ctr" horzOverflow="overflow"/>
                </a:tc>
                <a:tc>
                  <a:txBody>
                    <a:bodyPr/>
                    <a:lstStyle/>
                    <a:p>
                      <a:pPr defTabSz="821531"/>
                      <a:r>
                        <a:rPr sz="3000"/>
                        <a:t>122</a:t>
                      </a:r>
                    </a:p>
                  </a:txBody>
                  <a:tcPr marL="50800" marR="50800" marT="50800" marB="50800" anchor="ctr" horzOverflow="overflow"/>
                </a:tc>
                <a:tc>
                  <a:txBody>
                    <a:bodyPr/>
                    <a:lstStyle/>
                    <a:p>
                      <a:pPr defTabSz="821531"/>
                      <a:r>
                        <a:rPr sz="3000"/>
                        <a:t>123</a:t>
                      </a:r>
                    </a:p>
                  </a:txBody>
                  <a:tcPr marL="50800" marR="50800" marT="50800" marB="50800" anchor="ctr" horzOverflow="overflow"/>
                </a:tc>
                <a:tc>
                  <a:txBody>
                    <a:bodyPr/>
                    <a:lstStyle/>
                    <a:p>
                      <a:pPr defTabSz="821531"/>
                      <a:r>
                        <a:rPr sz="3000"/>
                        <a:t>124</a:t>
                      </a:r>
                    </a:p>
                  </a:txBody>
                  <a:tcPr marL="50800" marR="50800" marT="50800" marB="50800" anchor="ctr" horzOverflow="overflow"/>
                </a:tc>
                <a:tc>
                  <a:txBody>
                    <a:bodyPr/>
                    <a:lstStyle/>
                    <a:p>
                      <a:pPr defTabSz="821531"/>
                      <a:r>
                        <a:rPr sz="3000"/>
                        <a:t>125</a:t>
                      </a:r>
                    </a:p>
                  </a:txBody>
                  <a:tcPr marL="50800" marR="50800" marT="50800" marB="50800" anchor="ctr" horzOverflow="overflow"/>
                </a:tc>
                <a:tc>
                  <a:txBody>
                    <a:bodyPr/>
                    <a:lstStyle/>
                    <a:p>
                      <a:pPr defTabSz="821531"/>
                      <a:r>
                        <a:rPr sz="3000"/>
                        <a:t>126</a:t>
                      </a:r>
                    </a:p>
                  </a:txBody>
                  <a:tcPr marL="50800" marR="50800" marT="50800" marB="50800" anchor="ctr" horzOverflow="overflow"/>
                </a:tc>
                <a:tc>
                  <a:txBody>
                    <a:bodyPr/>
                    <a:lstStyle/>
                    <a:p>
                      <a:pPr defTabSz="821531"/>
                      <a:r>
                        <a:rPr sz="3000"/>
                        <a:t>127</a:t>
                      </a:r>
                    </a:p>
                  </a:txBody>
                  <a:tcPr marL="50800" marR="50800" marT="50800" marB="50800" anchor="ctr" horzOverflow="overflow"/>
                </a:tc>
                <a:tc>
                  <a:txBody>
                    <a:bodyPr/>
                    <a:lstStyle/>
                    <a:p>
                      <a:pPr defTabSz="821531"/>
                      <a:r>
                        <a:rPr sz="3000"/>
                        <a:t>128</a:t>
                      </a:r>
                    </a:p>
                  </a:txBody>
                  <a:tcPr marL="50800" marR="50800" marT="50800" marB="50800" anchor="ctr" horzOverflow="overflow"/>
                </a:tc>
                <a:tc>
                  <a:txBody>
                    <a:bodyPr/>
                    <a:lstStyle/>
                    <a:p>
                      <a:pPr defTabSz="821531"/>
                      <a:r>
                        <a:rPr sz="3000"/>
                        <a:t>129</a:t>
                      </a:r>
                    </a:p>
                  </a:txBody>
                  <a:tcPr marL="50800" marR="50800" marT="50800" marB="50800" anchor="ctr" horzOverflow="overflow"/>
                </a:tc>
                <a:tc>
                  <a:txBody>
                    <a:bodyPr/>
                    <a:lstStyle/>
                    <a:p>
                      <a:pPr defTabSz="821531"/>
                      <a:r>
                        <a:rPr sz="3000"/>
                        <a:t>130</a:t>
                      </a:r>
                    </a:p>
                  </a:txBody>
                  <a:tcPr marL="50800" marR="50800" marT="50800" marB="50800" anchor="ctr" horzOverflow="overflow"/>
                </a:tc>
                <a:extLst>
                  <a:ext uri="{0D108BD9-81ED-4DB2-BD59-A6C34878D82A}">
                    <a16:rowId xmlns:a16="http://schemas.microsoft.com/office/drawing/2014/main" val="10002"/>
                  </a:ext>
                </a:extLst>
              </a:tr>
              <a:tr h="889000">
                <a:tc>
                  <a:txBody>
                    <a:bodyPr/>
                    <a:lstStyle/>
                    <a:p>
                      <a:pPr defTabSz="821531"/>
                      <a:r>
                        <a:rPr sz="3000"/>
                        <a:t>131</a:t>
                      </a:r>
                    </a:p>
                  </a:txBody>
                  <a:tcPr marL="50800" marR="50800" marT="50800" marB="50800" anchor="ctr" horzOverflow="overflow"/>
                </a:tc>
                <a:tc>
                  <a:txBody>
                    <a:bodyPr/>
                    <a:lstStyle/>
                    <a:p>
                      <a:pPr defTabSz="821531"/>
                      <a:r>
                        <a:rPr sz="3000"/>
                        <a:t>132</a:t>
                      </a:r>
                    </a:p>
                  </a:txBody>
                  <a:tcPr marL="50800" marR="50800" marT="50800" marB="50800" anchor="ctr" horzOverflow="overflow"/>
                </a:tc>
                <a:tc>
                  <a:txBody>
                    <a:bodyPr/>
                    <a:lstStyle/>
                    <a:p>
                      <a:pPr defTabSz="821531"/>
                      <a:r>
                        <a:rPr sz="3000"/>
                        <a:t>133</a:t>
                      </a:r>
                    </a:p>
                  </a:txBody>
                  <a:tcPr marL="50800" marR="50800" marT="50800" marB="50800" anchor="ctr" horzOverflow="overflow"/>
                </a:tc>
                <a:tc>
                  <a:txBody>
                    <a:bodyPr/>
                    <a:lstStyle/>
                    <a:p>
                      <a:pPr defTabSz="821531"/>
                      <a:r>
                        <a:rPr sz="3000"/>
                        <a:t>134</a:t>
                      </a:r>
                    </a:p>
                  </a:txBody>
                  <a:tcPr marL="50800" marR="50800" marT="50800" marB="50800" anchor="ctr" horzOverflow="overflow"/>
                </a:tc>
                <a:tc>
                  <a:txBody>
                    <a:bodyPr/>
                    <a:lstStyle/>
                    <a:p>
                      <a:pPr defTabSz="821531"/>
                      <a:r>
                        <a:rPr sz="3000"/>
                        <a:t>135</a:t>
                      </a:r>
                    </a:p>
                  </a:txBody>
                  <a:tcPr marL="50800" marR="50800" marT="50800" marB="50800" anchor="ctr" horzOverflow="overflow"/>
                </a:tc>
                <a:tc>
                  <a:txBody>
                    <a:bodyPr/>
                    <a:lstStyle/>
                    <a:p>
                      <a:pPr defTabSz="821531"/>
                      <a:r>
                        <a:rPr sz="3000"/>
                        <a:t>136</a:t>
                      </a:r>
                    </a:p>
                  </a:txBody>
                  <a:tcPr marL="50800" marR="50800" marT="50800" marB="50800" anchor="ctr" horzOverflow="overflow"/>
                </a:tc>
                <a:tc>
                  <a:txBody>
                    <a:bodyPr/>
                    <a:lstStyle/>
                    <a:p>
                      <a:pPr defTabSz="821531"/>
                      <a:r>
                        <a:rPr sz="3000"/>
                        <a:t>137</a:t>
                      </a:r>
                    </a:p>
                  </a:txBody>
                  <a:tcPr marL="50800" marR="50800" marT="50800" marB="50800" anchor="ctr" horzOverflow="overflow"/>
                </a:tc>
                <a:tc>
                  <a:txBody>
                    <a:bodyPr/>
                    <a:lstStyle/>
                    <a:p>
                      <a:pPr defTabSz="821531"/>
                      <a:r>
                        <a:rPr sz="3000"/>
                        <a:t>138</a:t>
                      </a:r>
                    </a:p>
                  </a:txBody>
                  <a:tcPr marL="50800" marR="50800" marT="50800" marB="50800" anchor="ctr" horzOverflow="overflow"/>
                </a:tc>
                <a:tc>
                  <a:txBody>
                    <a:bodyPr/>
                    <a:lstStyle/>
                    <a:p>
                      <a:pPr defTabSz="821531"/>
                      <a:r>
                        <a:rPr sz="3000"/>
                        <a:t>139</a:t>
                      </a:r>
                    </a:p>
                  </a:txBody>
                  <a:tcPr marL="50800" marR="50800" marT="50800" marB="50800" anchor="ctr" horzOverflow="overflow"/>
                </a:tc>
                <a:tc>
                  <a:txBody>
                    <a:bodyPr/>
                    <a:lstStyle/>
                    <a:p>
                      <a:pPr defTabSz="821531"/>
                      <a:r>
                        <a:rPr sz="3000"/>
                        <a:t>140</a:t>
                      </a:r>
                    </a:p>
                  </a:txBody>
                  <a:tcPr marL="50800" marR="50800" marT="50800" marB="50800" anchor="ctr" horzOverflow="overflow"/>
                </a:tc>
                <a:extLst>
                  <a:ext uri="{0D108BD9-81ED-4DB2-BD59-A6C34878D82A}">
                    <a16:rowId xmlns:a16="http://schemas.microsoft.com/office/drawing/2014/main" val="10003"/>
                  </a:ext>
                </a:extLst>
              </a:tr>
              <a:tr h="889000">
                <a:tc>
                  <a:txBody>
                    <a:bodyPr/>
                    <a:lstStyle/>
                    <a:p>
                      <a:pPr defTabSz="821531"/>
                      <a:r>
                        <a:rPr sz="3000"/>
                        <a:t>141</a:t>
                      </a:r>
                    </a:p>
                  </a:txBody>
                  <a:tcPr marL="50800" marR="50800" marT="50800" marB="50800" anchor="ctr" horzOverflow="overflow"/>
                </a:tc>
                <a:tc>
                  <a:txBody>
                    <a:bodyPr/>
                    <a:lstStyle/>
                    <a:p>
                      <a:pPr defTabSz="821531"/>
                      <a:r>
                        <a:rPr sz="3000"/>
                        <a:t>142</a:t>
                      </a:r>
                    </a:p>
                  </a:txBody>
                  <a:tcPr marL="50800" marR="50800" marT="50800" marB="50800" anchor="ctr" horzOverflow="overflow"/>
                </a:tc>
                <a:tc>
                  <a:txBody>
                    <a:bodyPr/>
                    <a:lstStyle/>
                    <a:p>
                      <a:pPr defTabSz="821531"/>
                      <a:r>
                        <a:rPr sz="3000"/>
                        <a:t>143</a:t>
                      </a:r>
                    </a:p>
                  </a:txBody>
                  <a:tcPr marL="50800" marR="50800" marT="50800" marB="50800" anchor="ctr" horzOverflow="overflow"/>
                </a:tc>
                <a:tc>
                  <a:txBody>
                    <a:bodyPr/>
                    <a:lstStyle/>
                    <a:p>
                      <a:pPr defTabSz="821531"/>
                      <a:r>
                        <a:rPr sz="3000"/>
                        <a:t>144</a:t>
                      </a:r>
                    </a:p>
                  </a:txBody>
                  <a:tcPr marL="50800" marR="50800" marT="50800" marB="50800" anchor="ctr" horzOverflow="overflow"/>
                </a:tc>
                <a:tc>
                  <a:txBody>
                    <a:bodyPr/>
                    <a:lstStyle/>
                    <a:p>
                      <a:pPr defTabSz="821531"/>
                      <a:r>
                        <a:rPr sz="3000"/>
                        <a:t>145</a:t>
                      </a:r>
                    </a:p>
                  </a:txBody>
                  <a:tcPr marL="50800" marR="50800" marT="50800" marB="50800" anchor="ctr" horzOverflow="overflow"/>
                </a:tc>
                <a:tc>
                  <a:txBody>
                    <a:bodyPr/>
                    <a:lstStyle/>
                    <a:p>
                      <a:pPr defTabSz="821531"/>
                      <a:r>
                        <a:rPr sz="3000"/>
                        <a:t>146</a:t>
                      </a:r>
                    </a:p>
                  </a:txBody>
                  <a:tcPr marL="50800" marR="50800" marT="50800" marB="50800" anchor="ctr" horzOverflow="overflow"/>
                </a:tc>
                <a:tc>
                  <a:txBody>
                    <a:bodyPr/>
                    <a:lstStyle/>
                    <a:p>
                      <a:pPr defTabSz="821531"/>
                      <a:r>
                        <a:rPr sz="3000"/>
                        <a:t>147</a:t>
                      </a:r>
                    </a:p>
                  </a:txBody>
                  <a:tcPr marL="50800" marR="50800" marT="50800" marB="50800" anchor="ctr" horzOverflow="overflow"/>
                </a:tc>
                <a:tc>
                  <a:txBody>
                    <a:bodyPr/>
                    <a:lstStyle/>
                    <a:p>
                      <a:pPr defTabSz="821531"/>
                      <a:r>
                        <a:rPr sz="3000"/>
                        <a:t>148</a:t>
                      </a:r>
                    </a:p>
                  </a:txBody>
                  <a:tcPr marL="50800" marR="50800" marT="50800" marB="50800" anchor="ctr" horzOverflow="overflow"/>
                </a:tc>
                <a:tc>
                  <a:txBody>
                    <a:bodyPr/>
                    <a:lstStyle/>
                    <a:p>
                      <a:pPr defTabSz="821531"/>
                      <a:r>
                        <a:rPr sz="3000"/>
                        <a:t>149</a:t>
                      </a:r>
                    </a:p>
                  </a:txBody>
                  <a:tcPr marL="50800" marR="50800" marT="50800" marB="50800" anchor="ctr" horzOverflow="overflow"/>
                </a:tc>
                <a:tc>
                  <a:txBody>
                    <a:bodyPr/>
                    <a:lstStyle/>
                    <a:p>
                      <a:pPr defTabSz="821531"/>
                      <a:r>
                        <a:rPr sz="3000"/>
                        <a:t>150</a:t>
                      </a:r>
                    </a:p>
                  </a:txBody>
                  <a:tcPr marL="50800" marR="50800" marT="50800" marB="50800" anchor="ctr" horzOverflow="overflow"/>
                </a:tc>
                <a:extLst>
                  <a:ext uri="{0D108BD9-81ED-4DB2-BD59-A6C34878D82A}">
                    <a16:rowId xmlns:a16="http://schemas.microsoft.com/office/drawing/2014/main" val="10004"/>
                  </a:ext>
                </a:extLst>
              </a:tr>
              <a:tr h="889000">
                <a:tc>
                  <a:txBody>
                    <a:bodyPr/>
                    <a:lstStyle/>
                    <a:p>
                      <a:pPr defTabSz="821531"/>
                      <a:r>
                        <a:rPr sz="3000"/>
                        <a:t>151</a:t>
                      </a:r>
                    </a:p>
                  </a:txBody>
                  <a:tcPr marL="50800" marR="50800" marT="50800" marB="50800" anchor="ctr" horzOverflow="overflow"/>
                </a:tc>
                <a:tc>
                  <a:txBody>
                    <a:bodyPr/>
                    <a:lstStyle/>
                    <a:p>
                      <a:pPr defTabSz="821531"/>
                      <a:r>
                        <a:rPr sz="3000"/>
                        <a:t>152</a:t>
                      </a:r>
                    </a:p>
                  </a:txBody>
                  <a:tcPr marL="50800" marR="50800" marT="50800" marB="50800" anchor="ctr" horzOverflow="overflow"/>
                </a:tc>
                <a:tc>
                  <a:txBody>
                    <a:bodyPr/>
                    <a:lstStyle/>
                    <a:p>
                      <a:pPr defTabSz="821531"/>
                      <a:r>
                        <a:rPr sz="3000"/>
                        <a:t>153</a:t>
                      </a:r>
                    </a:p>
                  </a:txBody>
                  <a:tcPr marL="50800" marR="50800" marT="50800" marB="50800" anchor="ctr" horzOverflow="overflow"/>
                </a:tc>
                <a:tc>
                  <a:txBody>
                    <a:bodyPr/>
                    <a:lstStyle/>
                    <a:p>
                      <a:pPr defTabSz="821531"/>
                      <a:r>
                        <a:rPr sz="3000"/>
                        <a:t>154</a:t>
                      </a:r>
                    </a:p>
                  </a:txBody>
                  <a:tcPr marL="50800" marR="50800" marT="50800" marB="50800" anchor="ctr" horzOverflow="overflow"/>
                </a:tc>
                <a:tc>
                  <a:txBody>
                    <a:bodyPr/>
                    <a:lstStyle/>
                    <a:p>
                      <a:pPr defTabSz="821531"/>
                      <a:r>
                        <a:rPr sz="3000"/>
                        <a:t>155</a:t>
                      </a:r>
                    </a:p>
                  </a:txBody>
                  <a:tcPr marL="50800" marR="50800" marT="50800" marB="50800" anchor="ctr" horzOverflow="overflow"/>
                </a:tc>
                <a:tc>
                  <a:txBody>
                    <a:bodyPr/>
                    <a:lstStyle/>
                    <a:p>
                      <a:pPr defTabSz="821531"/>
                      <a:r>
                        <a:rPr sz="3000"/>
                        <a:t>156</a:t>
                      </a:r>
                    </a:p>
                  </a:txBody>
                  <a:tcPr marL="50800" marR="50800" marT="50800" marB="50800" anchor="ctr" horzOverflow="overflow"/>
                </a:tc>
                <a:tc>
                  <a:txBody>
                    <a:bodyPr/>
                    <a:lstStyle/>
                    <a:p>
                      <a:pPr defTabSz="821531"/>
                      <a:r>
                        <a:rPr sz="3000"/>
                        <a:t>157</a:t>
                      </a:r>
                    </a:p>
                  </a:txBody>
                  <a:tcPr marL="50800" marR="50800" marT="50800" marB="50800" anchor="ctr" horzOverflow="overflow"/>
                </a:tc>
                <a:tc>
                  <a:txBody>
                    <a:bodyPr/>
                    <a:lstStyle/>
                    <a:p>
                      <a:pPr defTabSz="821531"/>
                      <a:r>
                        <a:rPr sz="3000"/>
                        <a:t>158</a:t>
                      </a:r>
                    </a:p>
                  </a:txBody>
                  <a:tcPr marL="50800" marR="50800" marT="50800" marB="50800" anchor="ctr" horzOverflow="overflow"/>
                </a:tc>
                <a:tc>
                  <a:txBody>
                    <a:bodyPr/>
                    <a:lstStyle/>
                    <a:p>
                      <a:pPr defTabSz="821531"/>
                      <a:r>
                        <a:rPr sz="3000"/>
                        <a:t>159</a:t>
                      </a:r>
                    </a:p>
                  </a:txBody>
                  <a:tcPr marL="50800" marR="50800" marT="50800" marB="50800" anchor="ctr" horzOverflow="overflow"/>
                </a:tc>
                <a:tc>
                  <a:txBody>
                    <a:bodyPr/>
                    <a:lstStyle/>
                    <a:p>
                      <a:pPr defTabSz="821531"/>
                      <a:r>
                        <a:rPr sz="3000"/>
                        <a:t>160</a:t>
                      </a:r>
                    </a:p>
                  </a:txBody>
                  <a:tcPr marL="50800" marR="50800" marT="50800" marB="50800" anchor="ctr" horzOverflow="overflow"/>
                </a:tc>
                <a:extLst>
                  <a:ext uri="{0D108BD9-81ED-4DB2-BD59-A6C34878D82A}">
                    <a16:rowId xmlns:a16="http://schemas.microsoft.com/office/drawing/2014/main" val="10005"/>
                  </a:ext>
                </a:extLst>
              </a:tr>
              <a:tr h="889000">
                <a:tc>
                  <a:txBody>
                    <a:bodyPr/>
                    <a:lstStyle/>
                    <a:p>
                      <a:pPr defTabSz="821531"/>
                      <a:r>
                        <a:rPr sz="3000"/>
                        <a:t>161</a:t>
                      </a:r>
                    </a:p>
                  </a:txBody>
                  <a:tcPr marL="50800" marR="50800" marT="50800" marB="50800" anchor="ctr" horzOverflow="overflow"/>
                </a:tc>
                <a:tc>
                  <a:txBody>
                    <a:bodyPr/>
                    <a:lstStyle/>
                    <a:p>
                      <a:pPr defTabSz="821531"/>
                      <a:r>
                        <a:rPr sz="3000"/>
                        <a:t>162</a:t>
                      </a:r>
                    </a:p>
                  </a:txBody>
                  <a:tcPr marL="50800" marR="50800" marT="50800" marB="50800" anchor="ctr" horzOverflow="overflow"/>
                </a:tc>
                <a:tc>
                  <a:txBody>
                    <a:bodyPr/>
                    <a:lstStyle/>
                    <a:p>
                      <a:pPr defTabSz="821531"/>
                      <a:r>
                        <a:rPr sz="3000"/>
                        <a:t>163</a:t>
                      </a:r>
                    </a:p>
                  </a:txBody>
                  <a:tcPr marL="50800" marR="50800" marT="50800" marB="50800" anchor="ctr" horzOverflow="overflow"/>
                </a:tc>
                <a:tc>
                  <a:txBody>
                    <a:bodyPr/>
                    <a:lstStyle/>
                    <a:p>
                      <a:pPr defTabSz="821531"/>
                      <a:r>
                        <a:rPr sz="3000"/>
                        <a:t>164</a:t>
                      </a:r>
                    </a:p>
                  </a:txBody>
                  <a:tcPr marL="50800" marR="50800" marT="50800" marB="50800" anchor="ctr" horzOverflow="overflow"/>
                </a:tc>
                <a:tc>
                  <a:txBody>
                    <a:bodyPr/>
                    <a:lstStyle/>
                    <a:p>
                      <a:pPr defTabSz="821531"/>
                      <a:r>
                        <a:rPr sz="3000"/>
                        <a:t>165</a:t>
                      </a:r>
                    </a:p>
                  </a:txBody>
                  <a:tcPr marL="50800" marR="50800" marT="50800" marB="50800" anchor="ctr" horzOverflow="overflow"/>
                </a:tc>
                <a:tc>
                  <a:txBody>
                    <a:bodyPr/>
                    <a:lstStyle/>
                    <a:p>
                      <a:pPr defTabSz="821531"/>
                      <a:r>
                        <a:rPr sz="3000"/>
                        <a:t>166</a:t>
                      </a:r>
                    </a:p>
                  </a:txBody>
                  <a:tcPr marL="50800" marR="50800" marT="50800" marB="50800" anchor="ctr" horzOverflow="overflow"/>
                </a:tc>
                <a:tc>
                  <a:txBody>
                    <a:bodyPr/>
                    <a:lstStyle/>
                    <a:p>
                      <a:pPr defTabSz="821531"/>
                      <a:r>
                        <a:rPr sz="3000"/>
                        <a:t>167</a:t>
                      </a:r>
                    </a:p>
                  </a:txBody>
                  <a:tcPr marL="50800" marR="50800" marT="50800" marB="50800" anchor="ctr" horzOverflow="overflow"/>
                </a:tc>
                <a:tc>
                  <a:txBody>
                    <a:bodyPr/>
                    <a:lstStyle/>
                    <a:p>
                      <a:pPr defTabSz="821531"/>
                      <a:r>
                        <a:rPr sz="3000"/>
                        <a:t>168</a:t>
                      </a:r>
                    </a:p>
                  </a:txBody>
                  <a:tcPr marL="50800" marR="50800" marT="50800" marB="50800" anchor="ctr" horzOverflow="overflow"/>
                </a:tc>
                <a:tc>
                  <a:txBody>
                    <a:bodyPr/>
                    <a:lstStyle/>
                    <a:p>
                      <a:pPr defTabSz="821531"/>
                      <a:r>
                        <a:rPr sz="3000"/>
                        <a:t>169</a:t>
                      </a:r>
                    </a:p>
                  </a:txBody>
                  <a:tcPr marL="50800" marR="50800" marT="50800" marB="50800" anchor="ctr" horzOverflow="overflow"/>
                </a:tc>
                <a:tc>
                  <a:txBody>
                    <a:bodyPr/>
                    <a:lstStyle/>
                    <a:p>
                      <a:pPr defTabSz="821531"/>
                      <a:r>
                        <a:rPr sz="3000"/>
                        <a:t>170</a:t>
                      </a:r>
                    </a:p>
                  </a:txBody>
                  <a:tcPr marL="50800" marR="50800" marT="50800" marB="50800" anchor="ctr" horzOverflow="overflow"/>
                </a:tc>
                <a:extLst>
                  <a:ext uri="{0D108BD9-81ED-4DB2-BD59-A6C34878D82A}">
                    <a16:rowId xmlns:a16="http://schemas.microsoft.com/office/drawing/2014/main" val="10006"/>
                  </a:ext>
                </a:extLst>
              </a:tr>
              <a:tr h="889000">
                <a:tc>
                  <a:txBody>
                    <a:bodyPr/>
                    <a:lstStyle/>
                    <a:p>
                      <a:pPr defTabSz="821531"/>
                      <a:r>
                        <a:rPr sz="3000"/>
                        <a:t>171</a:t>
                      </a:r>
                    </a:p>
                  </a:txBody>
                  <a:tcPr marL="50800" marR="50800" marT="50800" marB="50800" anchor="ctr" horzOverflow="overflow"/>
                </a:tc>
                <a:tc>
                  <a:txBody>
                    <a:bodyPr/>
                    <a:lstStyle/>
                    <a:p>
                      <a:pPr defTabSz="821531"/>
                      <a:r>
                        <a:rPr sz="3000"/>
                        <a:t>172</a:t>
                      </a:r>
                    </a:p>
                  </a:txBody>
                  <a:tcPr marL="50800" marR="50800" marT="50800" marB="50800" anchor="ctr" horzOverflow="overflow"/>
                </a:tc>
                <a:tc>
                  <a:txBody>
                    <a:bodyPr/>
                    <a:lstStyle/>
                    <a:p>
                      <a:pPr defTabSz="821531"/>
                      <a:r>
                        <a:rPr sz="3000"/>
                        <a:t>173</a:t>
                      </a:r>
                    </a:p>
                  </a:txBody>
                  <a:tcPr marL="50800" marR="50800" marT="50800" marB="50800" anchor="ctr" horzOverflow="overflow"/>
                </a:tc>
                <a:tc>
                  <a:txBody>
                    <a:bodyPr/>
                    <a:lstStyle/>
                    <a:p>
                      <a:pPr defTabSz="821531"/>
                      <a:r>
                        <a:rPr sz="3000"/>
                        <a:t>174</a:t>
                      </a:r>
                    </a:p>
                  </a:txBody>
                  <a:tcPr marL="50800" marR="50800" marT="50800" marB="50800" anchor="ctr" horzOverflow="overflow"/>
                </a:tc>
                <a:tc>
                  <a:txBody>
                    <a:bodyPr/>
                    <a:lstStyle/>
                    <a:p>
                      <a:pPr defTabSz="821531"/>
                      <a:r>
                        <a:rPr sz="3000"/>
                        <a:t>175</a:t>
                      </a:r>
                    </a:p>
                  </a:txBody>
                  <a:tcPr marL="50800" marR="50800" marT="50800" marB="50800" anchor="ctr" horzOverflow="overflow"/>
                </a:tc>
                <a:tc>
                  <a:txBody>
                    <a:bodyPr/>
                    <a:lstStyle/>
                    <a:p>
                      <a:pPr defTabSz="821531"/>
                      <a:r>
                        <a:rPr sz="3000"/>
                        <a:t>176</a:t>
                      </a:r>
                    </a:p>
                  </a:txBody>
                  <a:tcPr marL="50800" marR="50800" marT="50800" marB="50800" anchor="ctr" horzOverflow="overflow"/>
                </a:tc>
                <a:tc>
                  <a:txBody>
                    <a:bodyPr/>
                    <a:lstStyle/>
                    <a:p>
                      <a:pPr defTabSz="821531"/>
                      <a:r>
                        <a:rPr sz="3000"/>
                        <a:t>177</a:t>
                      </a:r>
                    </a:p>
                  </a:txBody>
                  <a:tcPr marL="50800" marR="50800" marT="50800" marB="50800" anchor="ctr" horzOverflow="overflow"/>
                </a:tc>
                <a:tc>
                  <a:txBody>
                    <a:bodyPr/>
                    <a:lstStyle/>
                    <a:p>
                      <a:pPr defTabSz="821531"/>
                      <a:r>
                        <a:rPr sz="3000"/>
                        <a:t>178</a:t>
                      </a:r>
                    </a:p>
                  </a:txBody>
                  <a:tcPr marL="50800" marR="50800" marT="50800" marB="50800" anchor="ctr" horzOverflow="overflow"/>
                </a:tc>
                <a:tc>
                  <a:txBody>
                    <a:bodyPr/>
                    <a:lstStyle/>
                    <a:p>
                      <a:pPr defTabSz="821531"/>
                      <a:r>
                        <a:rPr sz="3000"/>
                        <a:t>179</a:t>
                      </a:r>
                    </a:p>
                  </a:txBody>
                  <a:tcPr marL="50800" marR="50800" marT="50800" marB="50800" anchor="ctr" horzOverflow="overflow"/>
                </a:tc>
                <a:tc>
                  <a:txBody>
                    <a:bodyPr/>
                    <a:lstStyle/>
                    <a:p>
                      <a:pPr defTabSz="821531"/>
                      <a:r>
                        <a:rPr sz="3000"/>
                        <a:t>180</a:t>
                      </a:r>
                    </a:p>
                  </a:txBody>
                  <a:tcPr marL="50800" marR="50800" marT="50800" marB="50800" anchor="ctr" horzOverflow="overflow"/>
                </a:tc>
                <a:extLst>
                  <a:ext uri="{0D108BD9-81ED-4DB2-BD59-A6C34878D82A}">
                    <a16:rowId xmlns:a16="http://schemas.microsoft.com/office/drawing/2014/main" val="10007"/>
                  </a:ext>
                </a:extLst>
              </a:tr>
              <a:tr h="889000">
                <a:tc>
                  <a:txBody>
                    <a:bodyPr/>
                    <a:lstStyle/>
                    <a:p>
                      <a:pPr defTabSz="821531"/>
                      <a:r>
                        <a:rPr sz="3000"/>
                        <a:t>181</a:t>
                      </a:r>
                    </a:p>
                  </a:txBody>
                  <a:tcPr marL="50800" marR="50800" marT="50800" marB="50800" anchor="ctr" horzOverflow="overflow"/>
                </a:tc>
                <a:tc>
                  <a:txBody>
                    <a:bodyPr/>
                    <a:lstStyle/>
                    <a:p>
                      <a:pPr defTabSz="821531"/>
                      <a:r>
                        <a:rPr sz="3000"/>
                        <a:t>182</a:t>
                      </a:r>
                    </a:p>
                  </a:txBody>
                  <a:tcPr marL="50800" marR="50800" marT="50800" marB="50800" anchor="ctr" horzOverflow="overflow"/>
                </a:tc>
                <a:tc>
                  <a:txBody>
                    <a:bodyPr/>
                    <a:lstStyle/>
                    <a:p>
                      <a:pPr defTabSz="821531"/>
                      <a:r>
                        <a:rPr sz="3000"/>
                        <a:t>183</a:t>
                      </a:r>
                    </a:p>
                  </a:txBody>
                  <a:tcPr marL="50800" marR="50800" marT="50800" marB="50800" anchor="ctr" horzOverflow="overflow"/>
                </a:tc>
                <a:tc>
                  <a:txBody>
                    <a:bodyPr/>
                    <a:lstStyle/>
                    <a:p>
                      <a:pPr defTabSz="821531"/>
                      <a:r>
                        <a:rPr sz="3000"/>
                        <a:t>184</a:t>
                      </a:r>
                    </a:p>
                  </a:txBody>
                  <a:tcPr marL="50800" marR="50800" marT="50800" marB="50800" anchor="ctr" horzOverflow="overflow"/>
                </a:tc>
                <a:tc>
                  <a:txBody>
                    <a:bodyPr/>
                    <a:lstStyle/>
                    <a:p>
                      <a:pPr defTabSz="821531"/>
                      <a:r>
                        <a:rPr sz="3000"/>
                        <a:t>185</a:t>
                      </a:r>
                    </a:p>
                  </a:txBody>
                  <a:tcPr marL="50800" marR="50800" marT="50800" marB="50800" anchor="ctr" horzOverflow="overflow"/>
                </a:tc>
                <a:tc>
                  <a:txBody>
                    <a:bodyPr/>
                    <a:lstStyle/>
                    <a:p>
                      <a:pPr defTabSz="821531"/>
                      <a:r>
                        <a:rPr sz="3000"/>
                        <a:t>186</a:t>
                      </a:r>
                    </a:p>
                  </a:txBody>
                  <a:tcPr marL="50800" marR="50800" marT="50800" marB="50800" anchor="ctr" horzOverflow="overflow"/>
                </a:tc>
                <a:tc>
                  <a:txBody>
                    <a:bodyPr/>
                    <a:lstStyle/>
                    <a:p>
                      <a:pPr defTabSz="821531"/>
                      <a:r>
                        <a:rPr sz="3000"/>
                        <a:t>187</a:t>
                      </a:r>
                    </a:p>
                  </a:txBody>
                  <a:tcPr marL="50800" marR="50800" marT="50800" marB="50800" anchor="ctr" horzOverflow="overflow"/>
                </a:tc>
                <a:tc>
                  <a:txBody>
                    <a:bodyPr/>
                    <a:lstStyle/>
                    <a:p>
                      <a:pPr defTabSz="821531"/>
                      <a:r>
                        <a:rPr sz="3000"/>
                        <a:t>188</a:t>
                      </a:r>
                    </a:p>
                  </a:txBody>
                  <a:tcPr marL="50800" marR="50800" marT="50800" marB="50800" anchor="ctr" horzOverflow="overflow"/>
                </a:tc>
                <a:tc>
                  <a:txBody>
                    <a:bodyPr/>
                    <a:lstStyle/>
                    <a:p>
                      <a:pPr defTabSz="821531"/>
                      <a:r>
                        <a:rPr sz="3000"/>
                        <a:t>189</a:t>
                      </a:r>
                    </a:p>
                  </a:txBody>
                  <a:tcPr marL="50800" marR="50800" marT="50800" marB="50800" anchor="ctr" horzOverflow="overflow"/>
                </a:tc>
                <a:tc>
                  <a:txBody>
                    <a:bodyPr/>
                    <a:lstStyle/>
                    <a:p>
                      <a:pPr defTabSz="821531"/>
                      <a:r>
                        <a:rPr sz="3000"/>
                        <a:t>190</a:t>
                      </a:r>
                    </a:p>
                  </a:txBody>
                  <a:tcPr marL="50800" marR="50800" marT="50800" marB="50800" anchor="ctr" horzOverflow="overflow"/>
                </a:tc>
                <a:extLst>
                  <a:ext uri="{0D108BD9-81ED-4DB2-BD59-A6C34878D82A}">
                    <a16:rowId xmlns:a16="http://schemas.microsoft.com/office/drawing/2014/main" val="10008"/>
                  </a:ext>
                </a:extLst>
              </a:tr>
              <a:tr h="889000">
                <a:tc>
                  <a:txBody>
                    <a:bodyPr/>
                    <a:lstStyle/>
                    <a:p>
                      <a:pPr defTabSz="821531"/>
                      <a:r>
                        <a:rPr sz="3000"/>
                        <a:t>191</a:t>
                      </a:r>
                    </a:p>
                  </a:txBody>
                  <a:tcPr marL="50800" marR="50800" marT="50800" marB="50800" anchor="ctr" horzOverflow="overflow"/>
                </a:tc>
                <a:tc>
                  <a:txBody>
                    <a:bodyPr/>
                    <a:lstStyle/>
                    <a:p>
                      <a:pPr defTabSz="821531"/>
                      <a:r>
                        <a:rPr sz="3000"/>
                        <a:t>192</a:t>
                      </a:r>
                    </a:p>
                  </a:txBody>
                  <a:tcPr marL="50800" marR="50800" marT="50800" marB="50800" anchor="ctr" horzOverflow="overflow"/>
                </a:tc>
                <a:tc>
                  <a:txBody>
                    <a:bodyPr/>
                    <a:lstStyle/>
                    <a:p>
                      <a:pPr defTabSz="821531"/>
                      <a:r>
                        <a:rPr sz="3000"/>
                        <a:t>193</a:t>
                      </a:r>
                    </a:p>
                  </a:txBody>
                  <a:tcPr marL="50800" marR="50800" marT="50800" marB="50800" anchor="ctr" horzOverflow="overflow"/>
                </a:tc>
                <a:tc>
                  <a:txBody>
                    <a:bodyPr/>
                    <a:lstStyle/>
                    <a:p>
                      <a:pPr defTabSz="821531"/>
                      <a:r>
                        <a:rPr sz="3000"/>
                        <a:t>194</a:t>
                      </a:r>
                    </a:p>
                  </a:txBody>
                  <a:tcPr marL="50800" marR="50800" marT="50800" marB="50800" anchor="ctr" horzOverflow="overflow"/>
                </a:tc>
                <a:tc>
                  <a:txBody>
                    <a:bodyPr/>
                    <a:lstStyle/>
                    <a:p>
                      <a:pPr defTabSz="821531"/>
                      <a:r>
                        <a:rPr sz="3000"/>
                        <a:t>195</a:t>
                      </a:r>
                    </a:p>
                  </a:txBody>
                  <a:tcPr marL="50800" marR="50800" marT="50800" marB="50800" anchor="ctr" horzOverflow="overflow"/>
                </a:tc>
                <a:tc>
                  <a:txBody>
                    <a:bodyPr/>
                    <a:lstStyle/>
                    <a:p>
                      <a:pPr defTabSz="821531"/>
                      <a:r>
                        <a:rPr sz="3000"/>
                        <a:t>196</a:t>
                      </a:r>
                    </a:p>
                  </a:txBody>
                  <a:tcPr marL="50800" marR="50800" marT="50800" marB="50800" anchor="ctr" horzOverflow="overflow"/>
                </a:tc>
                <a:tc>
                  <a:txBody>
                    <a:bodyPr/>
                    <a:lstStyle/>
                    <a:p>
                      <a:pPr defTabSz="821531"/>
                      <a:r>
                        <a:rPr sz="3000"/>
                        <a:t>197</a:t>
                      </a:r>
                    </a:p>
                  </a:txBody>
                  <a:tcPr marL="50800" marR="50800" marT="50800" marB="50800" anchor="ctr" horzOverflow="overflow"/>
                </a:tc>
                <a:tc>
                  <a:txBody>
                    <a:bodyPr/>
                    <a:lstStyle/>
                    <a:p>
                      <a:pPr defTabSz="821531"/>
                      <a:r>
                        <a:rPr sz="3000"/>
                        <a:t>198</a:t>
                      </a:r>
                    </a:p>
                  </a:txBody>
                  <a:tcPr marL="50800" marR="50800" marT="50800" marB="50800" anchor="ctr" horzOverflow="overflow"/>
                </a:tc>
                <a:tc>
                  <a:txBody>
                    <a:bodyPr/>
                    <a:lstStyle/>
                    <a:p>
                      <a:pPr defTabSz="821531"/>
                      <a:r>
                        <a:rPr sz="3000"/>
                        <a:t>199</a:t>
                      </a:r>
                    </a:p>
                  </a:txBody>
                  <a:tcPr marL="50800" marR="50800" marT="50800" marB="50800" anchor="ctr" horzOverflow="overflow"/>
                </a:tc>
                <a:tc>
                  <a:txBody>
                    <a:bodyPr/>
                    <a:lstStyle/>
                    <a:p>
                      <a:pPr defTabSz="821531"/>
                      <a:r>
                        <a:rPr sz="3000"/>
                        <a:t>200</a:t>
                      </a:r>
                    </a:p>
                  </a:txBody>
                  <a:tcPr marL="50800" marR="50800" marT="50800" marB="50800" anchor="ctr" horzOverflow="overflow"/>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1918" name="Halbschriftliche Addi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Halbschriftliche Addition</a:t>
            </a:r>
          </a:p>
        </p:txBody>
      </p:sp>
      <p:sp>
        <p:nvSpPr>
          <p:cNvPr id="1919" name="einen Bleistift"/>
          <p:cNvSpPr txBox="1"/>
          <p:nvPr/>
        </p:nvSpPr>
        <p:spPr>
          <a:xfrm>
            <a:off x="12572368" y="10910256"/>
            <a:ext cx="6220579"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 einen Bleistift</a:t>
            </a:r>
          </a:p>
        </p:txBody>
      </p:sp>
      <p:sp>
        <p:nvSpPr>
          <p:cNvPr id="1920" name="Stift"/>
          <p:cNvSpPr/>
          <p:nvPr/>
        </p:nvSpPr>
        <p:spPr>
          <a:xfrm rot="9423034">
            <a:off x="15265683" y="4385591"/>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921" name="Buch"/>
          <p:cNvSpPr/>
          <p:nvPr/>
        </p:nvSpPr>
        <p:spPr>
          <a:xfrm>
            <a:off x="5452974" y="5052441"/>
            <a:ext cx="5283214" cy="4288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5E5E5E"/>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922" name="dein Matheheft"/>
          <p:cNvSpPr txBox="1"/>
          <p:nvPr/>
        </p:nvSpPr>
        <p:spPr>
          <a:xfrm>
            <a:off x="4566924" y="10729880"/>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 Matheheft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 name="Halbschriftliche Addi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Halbschriftliche Addition</a:t>
            </a:r>
          </a:p>
        </p:txBody>
      </p:sp>
      <p:sp>
        <p:nvSpPr>
          <p:cNvPr id="1927" name="Aufgabe: Wie rechnest du die Aufgabe 613 + 236?"/>
          <p:cNvSpPr txBox="1"/>
          <p:nvPr/>
        </p:nvSpPr>
        <p:spPr>
          <a:xfrm>
            <a:off x="79808" y="2360500"/>
            <a:ext cx="16076384"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Wie rechnest du die Aufgabe 613 + 236?</a:t>
            </a:r>
          </a:p>
        </p:txBody>
      </p:sp>
      <p:sp>
        <p:nvSpPr>
          <p:cNvPr id="1928" name="Rechteck"/>
          <p:cNvSpPr/>
          <p:nvPr/>
        </p:nvSpPr>
        <p:spPr>
          <a:xfrm>
            <a:off x="9864790" y="6464691"/>
            <a:ext cx="4896453" cy="1774176"/>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1929" name="613 + 236"/>
          <p:cNvSpPr txBox="1"/>
          <p:nvPr/>
        </p:nvSpPr>
        <p:spPr>
          <a:xfrm>
            <a:off x="9662833" y="6379431"/>
            <a:ext cx="5300368"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072588">
              <a:spcBef>
                <a:spcPts val="3800"/>
              </a:spcBef>
              <a:defRPr sz="8500"/>
            </a:lvl1pPr>
          </a:lstStyle>
          <a:p>
            <a:r>
              <a:t>613 + 236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Übersicht"/>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Übersicht</a:t>
            </a:r>
          </a:p>
        </p:txBody>
      </p:sp>
      <p:grpSp>
        <p:nvGrpSpPr>
          <p:cNvPr id="59" name="Gruppieren"/>
          <p:cNvGrpSpPr/>
          <p:nvPr/>
        </p:nvGrpSpPr>
        <p:grpSpPr>
          <a:xfrm>
            <a:off x="652682" y="3507719"/>
            <a:ext cx="13832758" cy="8495197"/>
            <a:chOff x="0" y="0"/>
            <a:chExt cx="13832757" cy="8495196"/>
          </a:xfrm>
        </p:grpSpPr>
        <p:grpSp>
          <p:nvGrpSpPr>
            <p:cNvPr id="43" name="Gruppieren"/>
            <p:cNvGrpSpPr/>
            <p:nvPr/>
          </p:nvGrpSpPr>
          <p:grpSpPr>
            <a:xfrm>
              <a:off x="0" y="0"/>
              <a:ext cx="13832758" cy="1006475"/>
              <a:chOff x="0" y="0"/>
              <a:chExt cx="13832757" cy="1006475"/>
            </a:xfrm>
          </p:grpSpPr>
          <p:sp>
            <p:nvSpPr>
              <p:cNvPr id="41" name="Rechteck"/>
              <p:cNvSpPr/>
              <p:nvPr/>
            </p:nvSpPr>
            <p:spPr>
              <a:xfrm>
                <a:off x="0" y="26987"/>
                <a:ext cx="13832758" cy="952501"/>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fontScale="77500" lnSpcReduction="20000"/>
              </a:bodyPr>
              <a:lstStyle/>
              <a:p>
                <a:endParaRPr/>
              </a:p>
            </p:txBody>
          </p:sp>
          <p:sp>
            <p:nvSpPr>
              <p:cNvPr id="42" name="Schätzen"/>
              <p:cNvSpPr txBox="1"/>
              <p:nvPr/>
            </p:nvSpPr>
            <p:spPr>
              <a:xfrm>
                <a:off x="106097" y="-1"/>
                <a:ext cx="3010596" cy="10064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a:lvl1pPr>
              </a:lstStyle>
              <a:p>
                <a:r>
                  <a:t>Schätzen</a:t>
                </a:r>
              </a:p>
            </p:txBody>
          </p:sp>
        </p:grpSp>
        <p:grpSp>
          <p:nvGrpSpPr>
            <p:cNvPr id="46" name="Gruppieren"/>
            <p:cNvGrpSpPr/>
            <p:nvPr/>
          </p:nvGrpSpPr>
          <p:grpSpPr>
            <a:xfrm>
              <a:off x="0" y="1391056"/>
              <a:ext cx="13832758" cy="1030900"/>
              <a:chOff x="0" y="0"/>
              <a:chExt cx="13832757" cy="1030899"/>
            </a:xfrm>
          </p:grpSpPr>
          <p:sp>
            <p:nvSpPr>
              <p:cNvPr id="44" name="Rechteck"/>
              <p:cNvSpPr/>
              <p:nvPr/>
            </p:nvSpPr>
            <p:spPr>
              <a:xfrm>
                <a:off x="0" y="78399"/>
                <a:ext cx="13832758" cy="952501"/>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fontScale="77500" lnSpcReduction="20000"/>
              </a:bodyPr>
              <a:lstStyle/>
              <a:p>
                <a:endParaRPr/>
              </a:p>
            </p:txBody>
          </p:sp>
          <p:sp>
            <p:nvSpPr>
              <p:cNvPr id="45" name="Bündeln"/>
              <p:cNvSpPr txBox="1"/>
              <p:nvPr/>
            </p:nvSpPr>
            <p:spPr>
              <a:xfrm>
                <a:off x="106097" y="-1"/>
                <a:ext cx="2805027" cy="10064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a:lvl1pPr>
              </a:lstStyle>
              <a:p>
                <a:r>
                  <a:t>Bündeln</a:t>
                </a:r>
              </a:p>
            </p:txBody>
          </p:sp>
        </p:grpSp>
        <p:grpSp>
          <p:nvGrpSpPr>
            <p:cNvPr id="49" name="Gruppieren"/>
            <p:cNvGrpSpPr/>
            <p:nvPr/>
          </p:nvGrpSpPr>
          <p:grpSpPr>
            <a:xfrm>
              <a:off x="0" y="2806537"/>
              <a:ext cx="13832758" cy="1006476"/>
              <a:chOff x="0" y="0"/>
              <a:chExt cx="13832757" cy="1006475"/>
            </a:xfrm>
          </p:grpSpPr>
          <p:sp>
            <p:nvSpPr>
              <p:cNvPr id="47" name="Rechteck"/>
              <p:cNvSpPr/>
              <p:nvPr/>
            </p:nvSpPr>
            <p:spPr>
              <a:xfrm>
                <a:off x="0" y="26987"/>
                <a:ext cx="13832758" cy="952501"/>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fontScale="77500" lnSpcReduction="20000"/>
              </a:bodyPr>
              <a:lstStyle/>
              <a:p>
                <a:endParaRPr/>
              </a:p>
            </p:txBody>
          </p:sp>
          <p:sp>
            <p:nvSpPr>
              <p:cNvPr id="48" name="Zahlen darstellen"/>
              <p:cNvSpPr txBox="1"/>
              <p:nvPr/>
            </p:nvSpPr>
            <p:spPr>
              <a:xfrm>
                <a:off x="106097" y="-1"/>
                <a:ext cx="5695703" cy="10064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a:lvl1pPr>
              </a:lstStyle>
              <a:p>
                <a:r>
                  <a:t>Zahlen darstellen</a:t>
                </a:r>
              </a:p>
            </p:txBody>
          </p:sp>
        </p:grpSp>
        <p:grpSp>
          <p:nvGrpSpPr>
            <p:cNvPr id="52" name="Gruppieren"/>
            <p:cNvGrpSpPr/>
            <p:nvPr/>
          </p:nvGrpSpPr>
          <p:grpSpPr>
            <a:xfrm>
              <a:off x="0" y="4343028"/>
              <a:ext cx="13832758" cy="1016001"/>
              <a:chOff x="0" y="0"/>
              <a:chExt cx="13832757" cy="1015999"/>
            </a:xfrm>
          </p:grpSpPr>
          <p:sp>
            <p:nvSpPr>
              <p:cNvPr id="50" name="Rechteck"/>
              <p:cNvSpPr/>
              <p:nvPr/>
            </p:nvSpPr>
            <p:spPr>
              <a:xfrm>
                <a:off x="0" y="0"/>
                <a:ext cx="13832758" cy="95250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fontScale="77500" lnSpcReduction="20000"/>
              </a:bodyPr>
              <a:lstStyle/>
              <a:p>
                <a:endParaRPr/>
              </a:p>
            </p:txBody>
          </p:sp>
          <p:sp>
            <p:nvSpPr>
              <p:cNvPr id="51" name="Tausenderbuch"/>
              <p:cNvSpPr txBox="1"/>
              <p:nvPr/>
            </p:nvSpPr>
            <p:spPr>
              <a:xfrm>
                <a:off x="106097" y="9524"/>
                <a:ext cx="5009854" cy="10064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a:lvl1pPr>
              </a:lstStyle>
              <a:p>
                <a:r>
                  <a:t>Tausenderbuch</a:t>
                </a:r>
              </a:p>
            </p:txBody>
          </p:sp>
        </p:grpSp>
        <p:grpSp>
          <p:nvGrpSpPr>
            <p:cNvPr id="55" name="Gruppieren"/>
            <p:cNvGrpSpPr/>
            <p:nvPr/>
          </p:nvGrpSpPr>
          <p:grpSpPr>
            <a:xfrm>
              <a:off x="0" y="5886025"/>
              <a:ext cx="13832758" cy="1041087"/>
              <a:chOff x="0" y="0"/>
              <a:chExt cx="13832757" cy="1041086"/>
            </a:xfrm>
          </p:grpSpPr>
          <p:sp>
            <p:nvSpPr>
              <p:cNvPr id="53" name="Rechteck"/>
              <p:cNvSpPr/>
              <p:nvPr/>
            </p:nvSpPr>
            <p:spPr>
              <a:xfrm>
                <a:off x="0" y="0"/>
                <a:ext cx="13832758" cy="95250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fontScale="77500" lnSpcReduction="20000"/>
              </a:bodyPr>
              <a:lstStyle/>
              <a:p>
                <a:endParaRPr/>
              </a:p>
            </p:txBody>
          </p:sp>
          <p:sp>
            <p:nvSpPr>
              <p:cNvPr id="54" name="Halbschriftliche Addition"/>
              <p:cNvSpPr txBox="1"/>
              <p:nvPr/>
            </p:nvSpPr>
            <p:spPr>
              <a:xfrm>
                <a:off x="106097" y="34611"/>
                <a:ext cx="8070752" cy="10064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a:lvl1pPr>
              </a:lstStyle>
              <a:p>
                <a:r>
                  <a:t>Halbschriftliche Addition</a:t>
                </a:r>
              </a:p>
            </p:txBody>
          </p:sp>
        </p:grpSp>
        <p:grpSp>
          <p:nvGrpSpPr>
            <p:cNvPr id="58" name="Gruppieren"/>
            <p:cNvGrpSpPr/>
            <p:nvPr/>
          </p:nvGrpSpPr>
          <p:grpSpPr>
            <a:xfrm>
              <a:off x="0" y="7454110"/>
              <a:ext cx="13832758" cy="1041087"/>
              <a:chOff x="0" y="0"/>
              <a:chExt cx="13832757" cy="1041086"/>
            </a:xfrm>
          </p:grpSpPr>
          <p:sp>
            <p:nvSpPr>
              <p:cNvPr id="56" name="Rechteck"/>
              <p:cNvSpPr/>
              <p:nvPr/>
            </p:nvSpPr>
            <p:spPr>
              <a:xfrm>
                <a:off x="0" y="0"/>
                <a:ext cx="13832758" cy="95250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fontScale="77500" lnSpcReduction="20000"/>
              </a:bodyPr>
              <a:lstStyle/>
              <a:p>
                <a:endParaRPr/>
              </a:p>
            </p:txBody>
          </p:sp>
          <p:sp>
            <p:nvSpPr>
              <p:cNvPr id="57" name="Halbschriftliche Subtraktion"/>
              <p:cNvSpPr txBox="1"/>
              <p:nvPr/>
            </p:nvSpPr>
            <p:spPr>
              <a:xfrm>
                <a:off x="106097" y="34611"/>
                <a:ext cx="9132703" cy="10064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a:lvl1pPr>
              </a:lstStyle>
              <a:p>
                <a:r>
                  <a:t>Halbschriftliche Subtraktion</a:t>
                </a:r>
              </a:p>
            </p:txBody>
          </p:sp>
        </p:gr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 name="Rechteck"/>
          <p:cNvSpPr/>
          <p:nvPr/>
        </p:nvSpPr>
        <p:spPr>
          <a:xfrm>
            <a:off x="19343206" y="2227450"/>
            <a:ext cx="4896453" cy="1774176"/>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1934" name="Halbschriftliche Addi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Halbschriftliche Addition</a:t>
            </a:r>
          </a:p>
        </p:txBody>
      </p:sp>
      <p:sp>
        <p:nvSpPr>
          <p:cNvPr id="1935" name="Aufgabe: Vergleicht mit euren Rechenwegen."/>
          <p:cNvSpPr txBox="1"/>
          <p:nvPr/>
        </p:nvSpPr>
        <p:spPr>
          <a:xfrm>
            <a:off x="79808" y="2360500"/>
            <a:ext cx="14791869"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Vergleicht mit euren Rechenwegen.</a:t>
            </a:r>
          </a:p>
        </p:txBody>
      </p:sp>
      <p:sp>
        <p:nvSpPr>
          <p:cNvPr id="1936" name="613 + 236"/>
          <p:cNvSpPr txBox="1"/>
          <p:nvPr/>
        </p:nvSpPr>
        <p:spPr>
          <a:xfrm>
            <a:off x="19150807" y="2120430"/>
            <a:ext cx="5281252"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072588">
              <a:spcBef>
                <a:spcPts val="3800"/>
              </a:spcBef>
              <a:defRPr sz="8500"/>
            </a:lvl1pPr>
          </a:lstStyle>
          <a:p>
            <a:r>
              <a:t>613 + 236</a:t>
            </a:r>
          </a:p>
        </p:txBody>
      </p:sp>
      <p:grpSp>
        <p:nvGrpSpPr>
          <p:cNvPr id="1956" name="Gruppieren"/>
          <p:cNvGrpSpPr/>
          <p:nvPr/>
        </p:nvGrpSpPr>
        <p:grpSpPr>
          <a:xfrm>
            <a:off x="1710266" y="3917500"/>
            <a:ext cx="8468094" cy="9230932"/>
            <a:chOff x="0" y="0"/>
            <a:chExt cx="8468093" cy="9230931"/>
          </a:xfrm>
        </p:grpSpPr>
        <p:grpSp>
          <p:nvGrpSpPr>
            <p:cNvPr id="1948" name="Gruppieren"/>
            <p:cNvGrpSpPr/>
            <p:nvPr/>
          </p:nvGrpSpPr>
          <p:grpSpPr>
            <a:xfrm>
              <a:off x="253141" y="1443482"/>
              <a:ext cx="7961812" cy="2436357"/>
              <a:chOff x="0" y="0"/>
              <a:chExt cx="7961811" cy="2436356"/>
            </a:xfrm>
          </p:grpSpPr>
          <p:sp>
            <p:nvSpPr>
              <p:cNvPr id="1937" name="Linie"/>
              <p:cNvSpPr/>
              <p:nvPr/>
            </p:nvSpPr>
            <p:spPr>
              <a:xfrm>
                <a:off x="498761" y="1483759"/>
                <a:ext cx="7463051"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sp>
            <p:nvSpPr>
              <p:cNvPr id="1938" name="613"/>
              <p:cNvSpPr txBox="1"/>
              <p:nvPr/>
            </p:nvSpPr>
            <p:spPr>
              <a:xfrm>
                <a:off x="0" y="1467981"/>
                <a:ext cx="119945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613</a:t>
                </a:r>
              </a:p>
            </p:txBody>
          </p:sp>
          <p:sp>
            <p:nvSpPr>
              <p:cNvPr id="1996" name="Verbindungslinie"/>
              <p:cNvSpPr/>
              <p:nvPr/>
            </p:nvSpPr>
            <p:spPr>
              <a:xfrm>
                <a:off x="3704152" y="966517"/>
                <a:ext cx="1992588" cy="507848"/>
              </a:xfrm>
              <a:custGeom>
                <a:avLst/>
                <a:gdLst/>
                <a:ahLst/>
                <a:cxnLst>
                  <a:cxn ang="0">
                    <a:pos x="wd2" y="hd2"/>
                  </a:cxn>
                  <a:cxn ang="5400000">
                    <a:pos x="wd2" y="hd2"/>
                  </a:cxn>
                  <a:cxn ang="10800000">
                    <a:pos x="wd2" y="hd2"/>
                  </a:cxn>
                  <a:cxn ang="16200000">
                    <a:pos x="wd2" y="hd2"/>
                  </a:cxn>
                </a:cxnLst>
                <a:rect l="0" t="0" r="r" b="b"/>
                <a:pathLst>
                  <a:path w="21600" h="16200" extrusionOk="0">
                    <a:moveTo>
                      <a:pt x="0" y="15979"/>
                    </a:moveTo>
                    <a:cubicBezTo>
                      <a:pt x="7449" y="-5400"/>
                      <a:pt x="14649" y="-5326"/>
                      <a:pt x="21600" y="16200"/>
                    </a:cubicBezTo>
                  </a:path>
                </a:pathLst>
              </a:custGeom>
              <a:noFill/>
              <a:ln w="25400" cap="flat">
                <a:solidFill>
                  <a:srgbClr val="000000"/>
                </a:solidFill>
                <a:prstDash val="solid"/>
                <a:miter lim="400000"/>
              </a:ln>
              <a:effectLst/>
            </p:spPr>
            <p:txBody>
              <a:bodyPr/>
              <a:lstStyle/>
              <a:p>
                <a:endParaRPr/>
              </a:p>
            </p:txBody>
          </p:sp>
          <p:sp>
            <p:nvSpPr>
              <p:cNvPr id="1940" name="200"/>
              <p:cNvSpPr txBox="1"/>
              <p:nvPr/>
            </p:nvSpPr>
            <p:spPr>
              <a:xfrm>
                <a:off x="1663521" y="81280"/>
                <a:ext cx="1047224" cy="854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100"/>
                </a:lvl1pPr>
              </a:lstStyle>
              <a:p>
                <a:r>
                  <a:t>200</a:t>
                </a:r>
              </a:p>
            </p:txBody>
          </p:sp>
          <p:sp>
            <p:nvSpPr>
              <p:cNvPr id="1941" name="30"/>
              <p:cNvSpPr txBox="1"/>
              <p:nvPr/>
            </p:nvSpPr>
            <p:spPr>
              <a:xfrm>
                <a:off x="4325612" y="-1"/>
                <a:ext cx="750008" cy="854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100"/>
                </a:lvl1pPr>
              </a:lstStyle>
              <a:p>
                <a:r>
                  <a:t>30</a:t>
                </a:r>
              </a:p>
            </p:txBody>
          </p:sp>
          <p:sp>
            <p:nvSpPr>
              <p:cNvPr id="1942" name="813"/>
              <p:cNvSpPr txBox="1"/>
              <p:nvPr/>
            </p:nvSpPr>
            <p:spPr>
              <a:xfrm>
                <a:off x="3068998" y="1467981"/>
                <a:ext cx="119945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813</a:t>
                </a:r>
              </a:p>
            </p:txBody>
          </p:sp>
          <p:sp>
            <p:nvSpPr>
              <p:cNvPr id="1997" name="Verbindungslinie"/>
              <p:cNvSpPr/>
              <p:nvPr/>
            </p:nvSpPr>
            <p:spPr>
              <a:xfrm>
                <a:off x="5686773" y="1024684"/>
                <a:ext cx="1600906" cy="455704"/>
              </a:xfrm>
              <a:custGeom>
                <a:avLst/>
                <a:gdLst/>
                <a:ahLst/>
                <a:cxnLst>
                  <a:cxn ang="0">
                    <a:pos x="wd2" y="hd2"/>
                  </a:cxn>
                  <a:cxn ang="5400000">
                    <a:pos x="wd2" y="hd2"/>
                  </a:cxn>
                  <a:cxn ang="10800000">
                    <a:pos x="wd2" y="hd2"/>
                  </a:cxn>
                  <a:cxn ang="16200000">
                    <a:pos x="wd2" y="hd2"/>
                  </a:cxn>
                </a:cxnLst>
                <a:rect l="0" t="0" r="r" b="b"/>
                <a:pathLst>
                  <a:path w="21600" h="16204" extrusionOk="0">
                    <a:moveTo>
                      <a:pt x="0" y="15174"/>
                    </a:moveTo>
                    <a:cubicBezTo>
                      <a:pt x="7507" y="-5396"/>
                      <a:pt x="14707" y="-5053"/>
                      <a:pt x="21600" y="16204"/>
                    </a:cubicBezTo>
                  </a:path>
                </a:pathLst>
              </a:custGeom>
              <a:noFill/>
              <a:ln w="25400" cap="flat">
                <a:solidFill>
                  <a:srgbClr val="000000"/>
                </a:solidFill>
                <a:prstDash val="solid"/>
                <a:miter lim="400000"/>
              </a:ln>
              <a:effectLst/>
            </p:spPr>
            <p:txBody>
              <a:bodyPr/>
              <a:lstStyle/>
              <a:p>
                <a:endParaRPr/>
              </a:p>
            </p:txBody>
          </p:sp>
          <p:sp>
            <p:nvSpPr>
              <p:cNvPr id="1944" name="843"/>
              <p:cNvSpPr txBox="1"/>
              <p:nvPr/>
            </p:nvSpPr>
            <p:spPr>
              <a:xfrm>
                <a:off x="5156878" y="1467981"/>
                <a:ext cx="119945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843</a:t>
                </a:r>
              </a:p>
            </p:txBody>
          </p:sp>
          <p:sp>
            <p:nvSpPr>
              <p:cNvPr id="1945" name="849"/>
              <p:cNvSpPr txBox="1"/>
              <p:nvPr/>
            </p:nvSpPr>
            <p:spPr>
              <a:xfrm>
                <a:off x="6751997" y="1467981"/>
                <a:ext cx="1199457"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849</a:t>
                </a:r>
              </a:p>
            </p:txBody>
          </p:sp>
          <p:sp>
            <p:nvSpPr>
              <p:cNvPr id="1946" name="6"/>
              <p:cNvSpPr txBox="1"/>
              <p:nvPr/>
            </p:nvSpPr>
            <p:spPr>
              <a:xfrm>
                <a:off x="6261093" y="-1"/>
                <a:ext cx="452791" cy="854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100"/>
                </a:lvl1pPr>
              </a:lstStyle>
              <a:p>
                <a:r>
                  <a:t>6</a:t>
                </a:r>
              </a:p>
            </p:txBody>
          </p:sp>
          <p:sp>
            <p:nvSpPr>
              <p:cNvPr id="1998" name="Verbindungslinie"/>
              <p:cNvSpPr/>
              <p:nvPr/>
            </p:nvSpPr>
            <p:spPr>
              <a:xfrm>
                <a:off x="533200" y="934571"/>
                <a:ext cx="3170638" cy="543709"/>
              </a:xfrm>
              <a:custGeom>
                <a:avLst/>
                <a:gdLst/>
                <a:ahLst/>
                <a:cxnLst>
                  <a:cxn ang="0">
                    <a:pos x="wd2" y="hd2"/>
                  </a:cxn>
                  <a:cxn ang="5400000">
                    <a:pos x="wd2" y="hd2"/>
                  </a:cxn>
                  <a:cxn ang="10800000">
                    <a:pos x="wd2" y="hd2"/>
                  </a:cxn>
                  <a:cxn ang="16200000">
                    <a:pos x="wd2" y="hd2"/>
                  </a:cxn>
                </a:cxnLst>
                <a:rect l="0" t="0" r="r" b="b"/>
                <a:pathLst>
                  <a:path w="21600" h="16200" extrusionOk="0">
                    <a:moveTo>
                      <a:pt x="0" y="15909"/>
                    </a:moveTo>
                    <a:cubicBezTo>
                      <a:pt x="7215" y="-5400"/>
                      <a:pt x="14415" y="-5303"/>
                      <a:pt x="21600" y="16200"/>
                    </a:cubicBezTo>
                  </a:path>
                </a:pathLst>
              </a:custGeom>
              <a:noFill/>
              <a:ln w="25400" cap="flat">
                <a:solidFill>
                  <a:srgbClr val="000000"/>
                </a:solidFill>
                <a:prstDash val="solid"/>
                <a:miter lim="400000"/>
              </a:ln>
              <a:effectLst/>
            </p:spPr>
            <p:txBody>
              <a:bodyPr/>
              <a:lstStyle/>
              <a:p>
                <a:endParaRPr/>
              </a:p>
            </p:txBody>
          </p:sp>
        </p:grpSp>
        <p:grpSp>
          <p:nvGrpSpPr>
            <p:cNvPr id="1954" name="Gruppieren"/>
            <p:cNvGrpSpPr/>
            <p:nvPr/>
          </p:nvGrpSpPr>
          <p:grpSpPr>
            <a:xfrm>
              <a:off x="426539" y="4742802"/>
              <a:ext cx="4774903" cy="3293967"/>
              <a:chOff x="0" y="0"/>
              <a:chExt cx="4774902" cy="3293966"/>
            </a:xfrm>
          </p:grpSpPr>
          <p:sp>
            <p:nvSpPr>
              <p:cNvPr id="1949" name="613 + 236 ="/>
              <p:cNvSpPr txBox="1"/>
              <p:nvPr/>
            </p:nvSpPr>
            <p:spPr>
              <a:xfrm>
                <a:off x="0" y="0"/>
                <a:ext cx="3572669"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613 + 236 = </a:t>
                </a:r>
              </a:p>
            </p:txBody>
          </p:sp>
          <p:sp>
            <p:nvSpPr>
              <p:cNvPr id="1950" name="Linie"/>
              <p:cNvSpPr/>
              <p:nvPr/>
            </p:nvSpPr>
            <p:spPr>
              <a:xfrm>
                <a:off x="50667" y="896898"/>
                <a:ext cx="2803637"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sp>
            <p:nvSpPr>
              <p:cNvPr id="1951" name="613 + 200 = 813"/>
              <p:cNvSpPr txBox="1"/>
              <p:nvPr/>
            </p:nvSpPr>
            <p:spPr>
              <a:xfrm>
                <a:off x="0" y="855133"/>
                <a:ext cx="4774903"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613 + 200 = 813 </a:t>
                </a:r>
              </a:p>
            </p:txBody>
          </p:sp>
          <p:sp>
            <p:nvSpPr>
              <p:cNvPr id="1952" name="813 +   30 = 843"/>
              <p:cNvSpPr txBox="1"/>
              <p:nvPr/>
            </p:nvSpPr>
            <p:spPr>
              <a:xfrm>
                <a:off x="0" y="1605924"/>
                <a:ext cx="4743649"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813 +   30 = 843 </a:t>
                </a:r>
              </a:p>
            </p:txBody>
          </p:sp>
          <p:sp>
            <p:nvSpPr>
              <p:cNvPr id="1953" name="843 +     6 = 849"/>
              <p:cNvSpPr txBox="1"/>
              <p:nvPr/>
            </p:nvSpPr>
            <p:spPr>
              <a:xfrm>
                <a:off x="15626" y="2325591"/>
                <a:ext cx="471239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843 +     6 = 849 </a:t>
                </a:r>
              </a:p>
            </p:txBody>
          </p:sp>
        </p:grpSp>
        <p:sp>
          <p:nvSpPr>
            <p:cNvPr id="1955" name="Abgerundetes Rechteck"/>
            <p:cNvSpPr/>
            <p:nvPr/>
          </p:nvSpPr>
          <p:spPr>
            <a:xfrm>
              <a:off x="0" y="0"/>
              <a:ext cx="8468094" cy="9230932"/>
            </a:xfrm>
            <a:prstGeom prst="roundRect">
              <a:avLst>
                <a:gd name="adj" fmla="val 13537"/>
              </a:avLst>
            </a:prstGeom>
            <a:noFill/>
            <a:ln w="63500" cap="flat">
              <a:solidFill>
                <a:schemeClr val="accent4"/>
              </a:solidFill>
              <a:prstDash val="solid"/>
              <a:miter lim="400000"/>
            </a:ln>
            <a:effectLst/>
          </p:spPr>
          <p:txBody>
            <a:bodyPr wrap="square" lIns="190500" tIns="190500" rIns="190500" bIns="190500" numCol="1" anchor="ctr">
              <a:normAutofit/>
            </a:bodyPr>
            <a:lstStyle/>
            <a:p>
              <a:endParaRPr/>
            </a:p>
          </p:txBody>
        </p:sp>
      </p:grpSp>
      <p:grpSp>
        <p:nvGrpSpPr>
          <p:cNvPr id="1988" name="Gruppieren"/>
          <p:cNvGrpSpPr/>
          <p:nvPr/>
        </p:nvGrpSpPr>
        <p:grpSpPr>
          <a:xfrm>
            <a:off x="11283934" y="4274349"/>
            <a:ext cx="11511498" cy="5964447"/>
            <a:chOff x="0" y="0"/>
            <a:chExt cx="11511496" cy="5964445"/>
          </a:xfrm>
        </p:grpSpPr>
        <p:grpSp>
          <p:nvGrpSpPr>
            <p:cNvPr id="1967" name="Gruppieren"/>
            <p:cNvGrpSpPr/>
            <p:nvPr/>
          </p:nvGrpSpPr>
          <p:grpSpPr>
            <a:xfrm>
              <a:off x="512997" y="678107"/>
              <a:ext cx="5446720" cy="2558477"/>
              <a:chOff x="0" y="0"/>
              <a:chExt cx="5446718" cy="2558475"/>
            </a:xfrm>
          </p:grpSpPr>
          <p:sp>
            <p:nvSpPr>
              <p:cNvPr id="1957" name="Quadrat"/>
              <p:cNvSpPr/>
              <p:nvPr/>
            </p:nvSpPr>
            <p:spPr>
              <a:xfrm>
                <a:off x="0" y="0"/>
                <a:ext cx="1142956"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58" name="Quadrat"/>
              <p:cNvSpPr/>
              <p:nvPr/>
            </p:nvSpPr>
            <p:spPr>
              <a:xfrm>
                <a:off x="1426337" y="0"/>
                <a:ext cx="1142957"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59" name="Quadrat"/>
              <p:cNvSpPr/>
              <p:nvPr/>
            </p:nvSpPr>
            <p:spPr>
              <a:xfrm>
                <a:off x="2852675" y="0"/>
                <a:ext cx="1142957"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60" name="Quadrat"/>
              <p:cNvSpPr/>
              <p:nvPr/>
            </p:nvSpPr>
            <p:spPr>
              <a:xfrm>
                <a:off x="0" y="1416049"/>
                <a:ext cx="1142956"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61" name="Quadrat"/>
              <p:cNvSpPr/>
              <p:nvPr/>
            </p:nvSpPr>
            <p:spPr>
              <a:xfrm>
                <a:off x="1426337" y="1416049"/>
                <a:ext cx="1142957"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62" name="Quadrat"/>
              <p:cNvSpPr/>
              <p:nvPr/>
            </p:nvSpPr>
            <p:spPr>
              <a:xfrm>
                <a:off x="2852675" y="1416049"/>
                <a:ext cx="1142957"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63" name="c"/>
              <p:cNvSpPr/>
              <p:nvPr/>
            </p:nvSpPr>
            <p:spPr>
              <a:xfrm>
                <a:off x="4279013" y="194099"/>
                <a:ext cx="308045"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64" name="c"/>
              <p:cNvSpPr/>
              <p:nvPr/>
            </p:nvSpPr>
            <p:spPr>
              <a:xfrm>
                <a:off x="4692967" y="194099"/>
                <a:ext cx="308045"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65" name="c"/>
              <p:cNvSpPr/>
              <p:nvPr/>
            </p:nvSpPr>
            <p:spPr>
              <a:xfrm>
                <a:off x="5106923" y="194099"/>
                <a:ext cx="308045"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66" name="Linie"/>
              <p:cNvSpPr/>
              <p:nvPr/>
            </p:nvSpPr>
            <p:spPr>
              <a:xfrm>
                <a:off x="4247263" y="12412"/>
                <a:ext cx="1199456"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grpSp>
        <p:grpSp>
          <p:nvGrpSpPr>
            <p:cNvPr id="1980" name="Gruppieren"/>
            <p:cNvGrpSpPr/>
            <p:nvPr/>
          </p:nvGrpSpPr>
          <p:grpSpPr>
            <a:xfrm>
              <a:off x="6963016" y="678107"/>
              <a:ext cx="3826241" cy="1206255"/>
              <a:chOff x="0" y="0"/>
              <a:chExt cx="3826240" cy="1206253"/>
            </a:xfrm>
          </p:grpSpPr>
          <p:sp>
            <p:nvSpPr>
              <p:cNvPr id="1968" name="Quadrat"/>
              <p:cNvSpPr/>
              <p:nvPr/>
            </p:nvSpPr>
            <p:spPr>
              <a:xfrm>
                <a:off x="0" y="0"/>
                <a:ext cx="1142956"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69" name="Quadrat"/>
              <p:cNvSpPr/>
              <p:nvPr/>
            </p:nvSpPr>
            <p:spPr>
              <a:xfrm>
                <a:off x="1329266" y="0"/>
                <a:ext cx="1142956"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1970" name="Linie"/>
              <p:cNvSpPr/>
              <p:nvPr/>
            </p:nvSpPr>
            <p:spPr>
              <a:xfrm>
                <a:off x="2626783" y="22543"/>
                <a:ext cx="1199457"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grpSp>
            <p:nvGrpSpPr>
              <p:cNvPr id="1977" name="Gruppieren"/>
              <p:cNvGrpSpPr/>
              <p:nvPr/>
            </p:nvGrpSpPr>
            <p:grpSpPr>
              <a:xfrm>
                <a:off x="2658533" y="451847"/>
                <a:ext cx="1135957" cy="754406"/>
                <a:chOff x="0" y="0"/>
                <a:chExt cx="1135955" cy="754405"/>
              </a:xfrm>
            </p:grpSpPr>
            <p:sp>
              <p:nvSpPr>
                <p:cNvPr id="1971" name="c"/>
                <p:cNvSpPr/>
                <p:nvPr/>
              </p:nvSpPr>
              <p:spPr>
                <a:xfrm>
                  <a:off x="0" y="0"/>
                  <a:ext cx="308044" cy="310083"/>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72" name="c"/>
                <p:cNvSpPr/>
                <p:nvPr/>
              </p:nvSpPr>
              <p:spPr>
                <a:xfrm>
                  <a:off x="413954" y="0"/>
                  <a:ext cx="308045" cy="310083"/>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73" name="c"/>
                <p:cNvSpPr/>
                <p:nvPr/>
              </p:nvSpPr>
              <p:spPr>
                <a:xfrm>
                  <a:off x="827910" y="0"/>
                  <a:ext cx="308045" cy="310083"/>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74" name="c"/>
                <p:cNvSpPr/>
                <p:nvPr/>
              </p:nvSpPr>
              <p:spPr>
                <a:xfrm>
                  <a:off x="22860" y="444321"/>
                  <a:ext cx="308044"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75" name="c"/>
                <p:cNvSpPr/>
                <p:nvPr/>
              </p:nvSpPr>
              <p:spPr>
                <a:xfrm>
                  <a:off x="436814" y="444321"/>
                  <a:ext cx="308045"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1976" name="c"/>
                <p:cNvSpPr/>
                <p:nvPr/>
              </p:nvSpPr>
              <p:spPr>
                <a:xfrm>
                  <a:off x="827910" y="444321"/>
                  <a:ext cx="308045"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grpSp>
          <p:sp>
            <p:nvSpPr>
              <p:cNvPr id="1978" name="Linie"/>
              <p:cNvSpPr/>
              <p:nvPr/>
            </p:nvSpPr>
            <p:spPr>
              <a:xfrm>
                <a:off x="2626783" y="303870"/>
                <a:ext cx="1199457"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sp>
            <p:nvSpPr>
              <p:cNvPr id="1979" name="Linie"/>
              <p:cNvSpPr/>
              <p:nvPr/>
            </p:nvSpPr>
            <p:spPr>
              <a:xfrm>
                <a:off x="2626783" y="163207"/>
                <a:ext cx="1199457"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grpSp>
        <p:grpSp>
          <p:nvGrpSpPr>
            <p:cNvPr id="1986" name="Gruppieren"/>
            <p:cNvGrpSpPr/>
            <p:nvPr/>
          </p:nvGrpSpPr>
          <p:grpSpPr>
            <a:xfrm>
              <a:off x="5576404" y="2483525"/>
              <a:ext cx="4839495" cy="3293967"/>
              <a:chOff x="0" y="0"/>
              <a:chExt cx="4839493" cy="3293966"/>
            </a:xfrm>
          </p:grpSpPr>
          <p:sp>
            <p:nvSpPr>
              <p:cNvPr id="1981" name="613 + 236 ="/>
              <p:cNvSpPr txBox="1"/>
              <p:nvPr/>
            </p:nvSpPr>
            <p:spPr>
              <a:xfrm>
                <a:off x="0" y="0"/>
                <a:ext cx="3572669"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613 + 236 = </a:t>
                </a:r>
              </a:p>
            </p:txBody>
          </p:sp>
          <p:sp>
            <p:nvSpPr>
              <p:cNvPr id="1982" name="Linie"/>
              <p:cNvSpPr/>
              <p:nvPr/>
            </p:nvSpPr>
            <p:spPr>
              <a:xfrm>
                <a:off x="50666" y="896898"/>
                <a:ext cx="2803637"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sp>
            <p:nvSpPr>
              <p:cNvPr id="1983" name="600 + 200 = 800"/>
              <p:cNvSpPr txBox="1"/>
              <p:nvPr/>
            </p:nvSpPr>
            <p:spPr>
              <a:xfrm>
                <a:off x="0" y="855133"/>
                <a:ext cx="4616550"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600 + 200 = 800</a:t>
                </a:r>
              </a:p>
            </p:txBody>
          </p:sp>
          <p:sp>
            <p:nvSpPr>
              <p:cNvPr id="1984" name="10 +   30 =    40"/>
              <p:cNvSpPr txBox="1"/>
              <p:nvPr/>
            </p:nvSpPr>
            <p:spPr>
              <a:xfrm>
                <a:off x="0" y="1605924"/>
                <a:ext cx="4839494"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  10 +   30 =    40 </a:t>
                </a:r>
              </a:p>
            </p:txBody>
          </p:sp>
          <p:sp>
            <p:nvSpPr>
              <p:cNvPr id="1985" name="3 +     6 =      9"/>
              <p:cNvSpPr txBox="1"/>
              <p:nvPr/>
            </p:nvSpPr>
            <p:spPr>
              <a:xfrm>
                <a:off x="15626" y="2325591"/>
                <a:ext cx="4745733"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    3 +     6 =      9 </a:t>
                </a:r>
              </a:p>
            </p:txBody>
          </p:sp>
        </p:grpSp>
        <p:sp>
          <p:nvSpPr>
            <p:cNvPr id="1987" name="Abgerundetes Rechteck"/>
            <p:cNvSpPr/>
            <p:nvPr/>
          </p:nvSpPr>
          <p:spPr>
            <a:xfrm>
              <a:off x="0" y="0"/>
              <a:ext cx="11511496" cy="5964445"/>
            </a:xfrm>
            <a:prstGeom prst="roundRect">
              <a:avLst>
                <a:gd name="adj" fmla="val 19219"/>
              </a:avLst>
            </a:prstGeom>
            <a:noFill/>
            <a:ln w="63500" cap="flat">
              <a:solidFill>
                <a:schemeClr val="accent5">
                  <a:lumOff val="-29866"/>
                </a:schemeClr>
              </a:solidFill>
              <a:prstDash val="solid"/>
              <a:miter lim="400000"/>
            </a:ln>
            <a:effectLst/>
          </p:spPr>
          <p:txBody>
            <a:bodyPr wrap="square" lIns="190500" tIns="190500" rIns="190500" bIns="190500" numCol="1" anchor="ctr">
              <a:normAutofit/>
            </a:bodyPr>
            <a:lstStyle/>
            <a:p>
              <a:endParaRPr/>
            </a:p>
          </p:txBody>
        </p:sp>
      </p:grpSp>
      <p:grpSp>
        <p:nvGrpSpPr>
          <p:cNvPr id="1995" name="Gruppieren"/>
          <p:cNvGrpSpPr/>
          <p:nvPr/>
        </p:nvGrpSpPr>
        <p:grpSpPr>
          <a:xfrm>
            <a:off x="11576138" y="10600747"/>
            <a:ext cx="6651253" cy="2685583"/>
            <a:chOff x="0" y="0"/>
            <a:chExt cx="6651252" cy="2685582"/>
          </a:xfrm>
        </p:grpSpPr>
        <p:grpSp>
          <p:nvGrpSpPr>
            <p:cNvPr id="1993" name="Gruppieren"/>
            <p:cNvGrpSpPr/>
            <p:nvPr/>
          </p:nvGrpSpPr>
          <p:grpSpPr>
            <a:xfrm>
              <a:off x="1235187" y="431036"/>
              <a:ext cx="4616550" cy="1823509"/>
              <a:chOff x="0" y="0"/>
              <a:chExt cx="4616549" cy="1823508"/>
            </a:xfrm>
          </p:grpSpPr>
          <p:sp>
            <p:nvSpPr>
              <p:cNvPr id="1989" name="Linie"/>
              <p:cNvSpPr/>
              <p:nvPr/>
            </p:nvSpPr>
            <p:spPr>
              <a:xfrm>
                <a:off x="50666" y="896898"/>
                <a:ext cx="2803637"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grpSp>
            <p:nvGrpSpPr>
              <p:cNvPr id="1992" name="Gruppieren"/>
              <p:cNvGrpSpPr/>
              <p:nvPr/>
            </p:nvGrpSpPr>
            <p:grpSpPr>
              <a:xfrm>
                <a:off x="0" y="0"/>
                <a:ext cx="4616550" cy="1823509"/>
                <a:chOff x="0" y="0"/>
                <a:chExt cx="4616549" cy="1823508"/>
              </a:xfrm>
            </p:grpSpPr>
            <p:sp>
              <p:nvSpPr>
                <p:cNvPr id="1990" name="613 + 236 ="/>
                <p:cNvSpPr txBox="1"/>
                <p:nvPr/>
              </p:nvSpPr>
              <p:spPr>
                <a:xfrm>
                  <a:off x="0" y="0"/>
                  <a:ext cx="3572669"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613 + 236 = </a:t>
                  </a:r>
                </a:p>
              </p:txBody>
            </p:sp>
            <p:sp>
              <p:nvSpPr>
                <p:cNvPr id="1991" name="610 + 239 = 849"/>
                <p:cNvSpPr txBox="1"/>
                <p:nvPr/>
              </p:nvSpPr>
              <p:spPr>
                <a:xfrm>
                  <a:off x="0" y="855133"/>
                  <a:ext cx="4616550"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610 + 239 = 849</a:t>
                  </a:r>
                </a:p>
              </p:txBody>
            </p:sp>
          </p:grpSp>
        </p:grpSp>
        <p:sp>
          <p:nvSpPr>
            <p:cNvPr id="1994" name="Abgerundetes Rechteck"/>
            <p:cNvSpPr/>
            <p:nvPr/>
          </p:nvSpPr>
          <p:spPr>
            <a:xfrm>
              <a:off x="0" y="0"/>
              <a:ext cx="6651253" cy="2685583"/>
            </a:xfrm>
            <a:prstGeom prst="roundRect">
              <a:avLst>
                <a:gd name="adj" fmla="val 42684"/>
              </a:avLst>
            </a:prstGeom>
            <a:noFill/>
            <a:ln w="63500" cap="flat">
              <a:solidFill>
                <a:schemeClr val="accent3">
                  <a:hueOff val="914338"/>
                  <a:satOff val="31515"/>
                  <a:lumOff val="-30790"/>
                </a:schemeClr>
              </a:solidFill>
              <a:prstDash val="solid"/>
              <a:miter lim="400000"/>
            </a:ln>
            <a:effectLst/>
          </p:spPr>
          <p:txBody>
            <a:bodyPr wrap="square" lIns="190500" tIns="190500" rIns="190500" bIns="190500" numCol="1" anchor="ctr">
              <a:normAutofit/>
            </a:bodyPr>
            <a:lstStyle/>
            <a:p>
              <a:endParaRP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2003" name="Halbschriftliche Subtrak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Halbschriftliche Subtraktion</a:t>
            </a:r>
          </a:p>
        </p:txBody>
      </p:sp>
      <p:sp>
        <p:nvSpPr>
          <p:cNvPr id="2004" name="einen Bleistift"/>
          <p:cNvSpPr txBox="1"/>
          <p:nvPr/>
        </p:nvSpPr>
        <p:spPr>
          <a:xfrm>
            <a:off x="12572368" y="10910256"/>
            <a:ext cx="6220579"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 einen Bleistift</a:t>
            </a:r>
          </a:p>
        </p:txBody>
      </p:sp>
      <p:sp>
        <p:nvSpPr>
          <p:cNvPr id="2005" name="Stift"/>
          <p:cNvSpPr/>
          <p:nvPr/>
        </p:nvSpPr>
        <p:spPr>
          <a:xfrm rot="9423034">
            <a:off x="15265683" y="4385591"/>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2006" name="Buch"/>
          <p:cNvSpPr/>
          <p:nvPr/>
        </p:nvSpPr>
        <p:spPr>
          <a:xfrm>
            <a:off x="5452974" y="5052441"/>
            <a:ext cx="5283214" cy="4288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5E5E5E"/>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2007" name="dein Matheheft"/>
          <p:cNvSpPr txBox="1"/>
          <p:nvPr/>
        </p:nvSpPr>
        <p:spPr>
          <a:xfrm>
            <a:off x="4566924" y="10729880"/>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 Matheheft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 name="Halbschriftliche Subtrak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Halbschriftliche Subtraktion</a:t>
            </a:r>
          </a:p>
        </p:txBody>
      </p:sp>
      <p:sp>
        <p:nvSpPr>
          <p:cNvPr id="2012" name="Aufgabe: Wie rechnest du die Aufgabe 345 - 238."/>
          <p:cNvSpPr txBox="1"/>
          <p:nvPr/>
        </p:nvSpPr>
        <p:spPr>
          <a:xfrm>
            <a:off x="79808" y="2360500"/>
            <a:ext cx="15883929"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Wie rechnest du die Aufgabe 345 - 238.</a:t>
            </a:r>
          </a:p>
        </p:txBody>
      </p:sp>
      <p:sp>
        <p:nvSpPr>
          <p:cNvPr id="2013" name="Rechteck"/>
          <p:cNvSpPr/>
          <p:nvPr/>
        </p:nvSpPr>
        <p:spPr>
          <a:xfrm>
            <a:off x="9864790" y="6464691"/>
            <a:ext cx="4896453" cy="1774176"/>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2014" name="345 - 238"/>
          <p:cNvSpPr txBox="1"/>
          <p:nvPr/>
        </p:nvSpPr>
        <p:spPr>
          <a:xfrm>
            <a:off x="9705224" y="6379431"/>
            <a:ext cx="5452652"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194505">
              <a:spcBef>
                <a:spcPts val="4000"/>
              </a:spcBef>
              <a:defRPr sz="9000"/>
            </a:lvl1pPr>
          </a:lstStyle>
          <a:p>
            <a:r>
              <a:t>345 - 238</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 name="Rechteck"/>
          <p:cNvSpPr/>
          <p:nvPr/>
        </p:nvSpPr>
        <p:spPr>
          <a:xfrm>
            <a:off x="19343206" y="2227450"/>
            <a:ext cx="4896453" cy="1774176"/>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2019" name="Halbschriftliche Subtrak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Halbschriftliche Subtraktion</a:t>
            </a:r>
          </a:p>
        </p:txBody>
      </p:sp>
      <p:sp>
        <p:nvSpPr>
          <p:cNvPr id="2020" name="Aufgabe: Vergleicht mit euren Rechenwegen."/>
          <p:cNvSpPr txBox="1"/>
          <p:nvPr/>
        </p:nvSpPr>
        <p:spPr>
          <a:xfrm>
            <a:off x="79808" y="2360500"/>
            <a:ext cx="14791869"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Vergleicht mit euren Rechenwegen.</a:t>
            </a:r>
          </a:p>
        </p:txBody>
      </p:sp>
      <p:grpSp>
        <p:nvGrpSpPr>
          <p:cNvPr id="2039" name="Gruppieren"/>
          <p:cNvGrpSpPr/>
          <p:nvPr/>
        </p:nvGrpSpPr>
        <p:grpSpPr>
          <a:xfrm>
            <a:off x="1710266" y="3917500"/>
            <a:ext cx="8468094" cy="9230932"/>
            <a:chOff x="0" y="0"/>
            <a:chExt cx="8468093" cy="9230931"/>
          </a:xfrm>
        </p:grpSpPr>
        <p:grpSp>
          <p:nvGrpSpPr>
            <p:cNvPr id="2032" name="Gruppieren"/>
            <p:cNvGrpSpPr/>
            <p:nvPr/>
          </p:nvGrpSpPr>
          <p:grpSpPr>
            <a:xfrm>
              <a:off x="541007" y="1443482"/>
              <a:ext cx="7673946" cy="2436357"/>
              <a:chOff x="0" y="0"/>
              <a:chExt cx="7673944" cy="2436356"/>
            </a:xfrm>
          </p:grpSpPr>
          <p:sp>
            <p:nvSpPr>
              <p:cNvPr id="2021" name="Linie"/>
              <p:cNvSpPr/>
              <p:nvPr/>
            </p:nvSpPr>
            <p:spPr>
              <a:xfrm>
                <a:off x="210894" y="1483759"/>
                <a:ext cx="7463051"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sp>
            <p:nvSpPr>
              <p:cNvPr id="2022" name="107"/>
              <p:cNvSpPr txBox="1"/>
              <p:nvPr/>
            </p:nvSpPr>
            <p:spPr>
              <a:xfrm>
                <a:off x="0" y="1467981"/>
                <a:ext cx="119945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107</a:t>
                </a:r>
              </a:p>
            </p:txBody>
          </p:sp>
          <p:sp>
            <p:nvSpPr>
              <p:cNvPr id="2086" name="Verbindungslinie"/>
              <p:cNvSpPr/>
              <p:nvPr/>
            </p:nvSpPr>
            <p:spPr>
              <a:xfrm>
                <a:off x="2471555" y="980420"/>
                <a:ext cx="1992587" cy="507849"/>
              </a:xfrm>
              <a:custGeom>
                <a:avLst/>
                <a:gdLst/>
                <a:ahLst/>
                <a:cxnLst>
                  <a:cxn ang="0">
                    <a:pos x="wd2" y="hd2"/>
                  </a:cxn>
                  <a:cxn ang="5400000">
                    <a:pos x="wd2" y="hd2"/>
                  </a:cxn>
                  <a:cxn ang="10800000">
                    <a:pos x="wd2" y="hd2"/>
                  </a:cxn>
                  <a:cxn ang="16200000">
                    <a:pos x="wd2" y="hd2"/>
                  </a:cxn>
                </a:cxnLst>
                <a:rect l="0" t="0" r="r" b="b"/>
                <a:pathLst>
                  <a:path w="21600" h="16200" extrusionOk="0">
                    <a:moveTo>
                      <a:pt x="0" y="15979"/>
                    </a:moveTo>
                    <a:cubicBezTo>
                      <a:pt x="7449" y="-5400"/>
                      <a:pt x="14649" y="-5326"/>
                      <a:pt x="21600" y="16200"/>
                    </a:cubicBezTo>
                  </a:path>
                </a:pathLst>
              </a:custGeom>
              <a:noFill/>
              <a:ln w="25400" cap="flat">
                <a:solidFill>
                  <a:srgbClr val="000000"/>
                </a:solidFill>
                <a:prstDash val="solid"/>
                <a:miter lim="400000"/>
              </a:ln>
              <a:effectLst/>
            </p:spPr>
            <p:txBody>
              <a:bodyPr/>
              <a:lstStyle/>
              <a:p>
                <a:endParaRPr/>
              </a:p>
            </p:txBody>
          </p:sp>
          <p:sp>
            <p:nvSpPr>
              <p:cNvPr id="2024" name="8"/>
              <p:cNvSpPr txBox="1"/>
              <p:nvPr/>
            </p:nvSpPr>
            <p:spPr>
              <a:xfrm>
                <a:off x="1494187" y="45579"/>
                <a:ext cx="452792" cy="854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100"/>
                </a:lvl1pPr>
              </a:lstStyle>
              <a:p>
                <a:r>
                  <a:t>8</a:t>
                </a:r>
              </a:p>
            </p:txBody>
          </p:sp>
          <p:sp>
            <p:nvSpPr>
              <p:cNvPr id="2025" name="30"/>
              <p:cNvSpPr txBox="1"/>
              <p:nvPr/>
            </p:nvSpPr>
            <p:spPr>
              <a:xfrm>
                <a:off x="3093014" y="1970"/>
                <a:ext cx="750008" cy="854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100"/>
                </a:lvl1pPr>
              </a:lstStyle>
              <a:p>
                <a:r>
                  <a:t>30</a:t>
                </a:r>
              </a:p>
            </p:txBody>
          </p:sp>
          <p:sp>
            <p:nvSpPr>
              <p:cNvPr id="2026" name="115"/>
              <p:cNvSpPr txBox="1"/>
              <p:nvPr/>
            </p:nvSpPr>
            <p:spPr>
              <a:xfrm>
                <a:off x="1762577" y="1411401"/>
                <a:ext cx="119945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115</a:t>
                </a:r>
              </a:p>
            </p:txBody>
          </p:sp>
          <p:sp>
            <p:nvSpPr>
              <p:cNvPr id="2087" name="Verbindungslinie"/>
              <p:cNvSpPr/>
              <p:nvPr/>
            </p:nvSpPr>
            <p:spPr>
              <a:xfrm>
                <a:off x="919880" y="1033062"/>
                <a:ext cx="1600905" cy="455704"/>
              </a:xfrm>
              <a:custGeom>
                <a:avLst/>
                <a:gdLst/>
                <a:ahLst/>
                <a:cxnLst>
                  <a:cxn ang="0">
                    <a:pos x="wd2" y="hd2"/>
                  </a:cxn>
                  <a:cxn ang="5400000">
                    <a:pos x="wd2" y="hd2"/>
                  </a:cxn>
                  <a:cxn ang="10800000">
                    <a:pos x="wd2" y="hd2"/>
                  </a:cxn>
                  <a:cxn ang="16200000">
                    <a:pos x="wd2" y="hd2"/>
                  </a:cxn>
                </a:cxnLst>
                <a:rect l="0" t="0" r="r" b="b"/>
                <a:pathLst>
                  <a:path w="21600" h="16204" extrusionOk="0">
                    <a:moveTo>
                      <a:pt x="0" y="15174"/>
                    </a:moveTo>
                    <a:cubicBezTo>
                      <a:pt x="7507" y="-5396"/>
                      <a:pt x="14707" y="-5053"/>
                      <a:pt x="21600" y="16204"/>
                    </a:cubicBezTo>
                  </a:path>
                </a:pathLst>
              </a:custGeom>
              <a:noFill/>
              <a:ln w="25400" cap="flat">
                <a:solidFill>
                  <a:srgbClr val="000000"/>
                </a:solidFill>
                <a:prstDash val="solid"/>
                <a:miter lim="400000"/>
              </a:ln>
              <a:effectLst/>
            </p:spPr>
            <p:txBody>
              <a:bodyPr/>
              <a:lstStyle/>
              <a:p>
                <a:endParaRPr/>
              </a:p>
            </p:txBody>
          </p:sp>
          <p:sp>
            <p:nvSpPr>
              <p:cNvPr id="2028" name="145"/>
              <p:cNvSpPr txBox="1"/>
              <p:nvPr/>
            </p:nvSpPr>
            <p:spPr>
              <a:xfrm>
                <a:off x="3813021" y="1411401"/>
                <a:ext cx="119945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145</a:t>
                </a:r>
              </a:p>
            </p:txBody>
          </p:sp>
          <p:sp>
            <p:nvSpPr>
              <p:cNvPr id="2029" name="345"/>
              <p:cNvSpPr txBox="1"/>
              <p:nvPr/>
            </p:nvSpPr>
            <p:spPr>
              <a:xfrm>
                <a:off x="6464131" y="1467981"/>
                <a:ext cx="119945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345</a:t>
                </a:r>
              </a:p>
            </p:txBody>
          </p:sp>
          <p:sp>
            <p:nvSpPr>
              <p:cNvPr id="2030" name="200"/>
              <p:cNvSpPr txBox="1"/>
              <p:nvPr/>
            </p:nvSpPr>
            <p:spPr>
              <a:xfrm>
                <a:off x="5550563" y="-1"/>
                <a:ext cx="1047224" cy="854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100"/>
                </a:lvl1pPr>
              </a:lstStyle>
              <a:p>
                <a:r>
                  <a:t>200</a:t>
                </a:r>
              </a:p>
            </p:txBody>
          </p:sp>
          <p:sp>
            <p:nvSpPr>
              <p:cNvPr id="2088" name="Verbindungslinie"/>
              <p:cNvSpPr/>
              <p:nvPr/>
            </p:nvSpPr>
            <p:spPr>
              <a:xfrm>
                <a:off x="4488823" y="942827"/>
                <a:ext cx="3170638" cy="543709"/>
              </a:xfrm>
              <a:custGeom>
                <a:avLst/>
                <a:gdLst/>
                <a:ahLst/>
                <a:cxnLst>
                  <a:cxn ang="0">
                    <a:pos x="wd2" y="hd2"/>
                  </a:cxn>
                  <a:cxn ang="5400000">
                    <a:pos x="wd2" y="hd2"/>
                  </a:cxn>
                  <a:cxn ang="10800000">
                    <a:pos x="wd2" y="hd2"/>
                  </a:cxn>
                  <a:cxn ang="16200000">
                    <a:pos x="wd2" y="hd2"/>
                  </a:cxn>
                </a:cxnLst>
                <a:rect l="0" t="0" r="r" b="b"/>
                <a:pathLst>
                  <a:path w="21600" h="16200" extrusionOk="0">
                    <a:moveTo>
                      <a:pt x="0" y="15909"/>
                    </a:moveTo>
                    <a:cubicBezTo>
                      <a:pt x="7215" y="-5400"/>
                      <a:pt x="14415" y="-5303"/>
                      <a:pt x="21600" y="16200"/>
                    </a:cubicBezTo>
                  </a:path>
                </a:pathLst>
              </a:custGeom>
              <a:noFill/>
              <a:ln w="25400" cap="flat">
                <a:solidFill>
                  <a:srgbClr val="000000"/>
                </a:solidFill>
                <a:prstDash val="solid"/>
                <a:miter lim="400000"/>
              </a:ln>
              <a:effectLst/>
            </p:spPr>
            <p:txBody>
              <a:bodyPr/>
              <a:lstStyle/>
              <a:p>
                <a:endParaRPr/>
              </a:p>
            </p:txBody>
          </p:sp>
        </p:grpSp>
        <p:sp>
          <p:nvSpPr>
            <p:cNvPr id="2033" name="345 - 238 ="/>
            <p:cNvSpPr txBox="1"/>
            <p:nvPr/>
          </p:nvSpPr>
          <p:spPr>
            <a:xfrm>
              <a:off x="426539" y="4742802"/>
              <a:ext cx="3420865"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345 - 238 = </a:t>
              </a:r>
            </a:p>
          </p:txBody>
        </p:sp>
        <p:sp>
          <p:nvSpPr>
            <p:cNvPr id="2034" name="Linie"/>
            <p:cNvSpPr/>
            <p:nvPr/>
          </p:nvSpPr>
          <p:spPr>
            <a:xfrm>
              <a:off x="477206" y="5639701"/>
              <a:ext cx="2803637"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sp>
          <p:nvSpPr>
            <p:cNvPr id="2035" name="345 - 200 = 145"/>
            <p:cNvSpPr txBox="1"/>
            <p:nvPr/>
          </p:nvSpPr>
          <p:spPr>
            <a:xfrm>
              <a:off x="426539" y="5597935"/>
              <a:ext cx="4623098"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345 - 200 = 145 </a:t>
              </a:r>
            </a:p>
          </p:txBody>
        </p:sp>
        <p:sp>
          <p:nvSpPr>
            <p:cNvPr id="2036" name="145 -   30 = 115"/>
            <p:cNvSpPr txBox="1"/>
            <p:nvPr/>
          </p:nvSpPr>
          <p:spPr>
            <a:xfrm>
              <a:off x="426539" y="6348727"/>
              <a:ext cx="4591844"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145 -   30 = 115 </a:t>
              </a:r>
            </a:p>
          </p:txBody>
        </p:sp>
        <p:sp>
          <p:nvSpPr>
            <p:cNvPr id="2037" name="115 -     8 = 107"/>
            <p:cNvSpPr txBox="1"/>
            <p:nvPr/>
          </p:nvSpPr>
          <p:spPr>
            <a:xfrm>
              <a:off x="442166" y="7068393"/>
              <a:ext cx="4560590"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115 -     8 = 107 </a:t>
              </a:r>
            </a:p>
          </p:txBody>
        </p:sp>
        <p:sp>
          <p:nvSpPr>
            <p:cNvPr id="2038" name="Abgerundetes Rechteck"/>
            <p:cNvSpPr/>
            <p:nvPr/>
          </p:nvSpPr>
          <p:spPr>
            <a:xfrm>
              <a:off x="0" y="0"/>
              <a:ext cx="8468094" cy="9230932"/>
            </a:xfrm>
            <a:prstGeom prst="roundRect">
              <a:avLst>
                <a:gd name="adj" fmla="val 13537"/>
              </a:avLst>
            </a:prstGeom>
            <a:noFill/>
            <a:ln w="63500" cap="flat">
              <a:solidFill>
                <a:schemeClr val="accent4"/>
              </a:solidFill>
              <a:prstDash val="solid"/>
              <a:miter lim="400000"/>
            </a:ln>
            <a:effectLst/>
          </p:spPr>
          <p:txBody>
            <a:bodyPr wrap="square" lIns="190500" tIns="190500" rIns="190500" bIns="190500" numCol="1" anchor="ctr">
              <a:normAutofit/>
            </a:bodyPr>
            <a:lstStyle/>
            <a:p>
              <a:endParaRPr/>
            </a:p>
          </p:txBody>
        </p:sp>
      </p:grpSp>
      <p:grpSp>
        <p:nvGrpSpPr>
          <p:cNvPr id="2045" name="Gruppieren"/>
          <p:cNvGrpSpPr/>
          <p:nvPr/>
        </p:nvGrpSpPr>
        <p:grpSpPr>
          <a:xfrm>
            <a:off x="16860338" y="6757875"/>
            <a:ext cx="4638725" cy="3293967"/>
            <a:chOff x="0" y="0"/>
            <a:chExt cx="4638724" cy="3293966"/>
          </a:xfrm>
        </p:grpSpPr>
        <p:sp>
          <p:nvSpPr>
            <p:cNvPr id="2040" name="345 - 238 ="/>
            <p:cNvSpPr txBox="1"/>
            <p:nvPr/>
          </p:nvSpPr>
          <p:spPr>
            <a:xfrm>
              <a:off x="0" y="0"/>
              <a:ext cx="3420865"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345 - 238 = </a:t>
              </a:r>
            </a:p>
          </p:txBody>
        </p:sp>
        <p:sp>
          <p:nvSpPr>
            <p:cNvPr id="2041" name="Linie"/>
            <p:cNvSpPr/>
            <p:nvPr/>
          </p:nvSpPr>
          <p:spPr>
            <a:xfrm>
              <a:off x="50666" y="896898"/>
              <a:ext cx="2803637"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sp>
          <p:nvSpPr>
            <p:cNvPr id="2042" name="345 -     8 = 337"/>
            <p:cNvSpPr txBox="1"/>
            <p:nvPr/>
          </p:nvSpPr>
          <p:spPr>
            <a:xfrm>
              <a:off x="0" y="855133"/>
              <a:ext cx="4402237"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345 -     8 = 337</a:t>
              </a:r>
            </a:p>
          </p:txBody>
        </p:sp>
        <p:sp>
          <p:nvSpPr>
            <p:cNvPr id="2043" name="337 -   30 = 307"/>
            <p:cNvSpPr txBox="1"/>
            <p:nvPr/>
          </p:nvSpPr>
          <p:spPr>
            <a:xfrm>
              <a:off x="0" y="1605924"/>
              <a:ext cx="4591844"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337 -   30 = 307 </a:t>
              </a:r>
            </a:p>
          </p:txBody>
        </p:sp>
        <p:sp>
          <p:nvSpPr>
            <p:cNvPr id="2044" name="307 - 200 = 107"/>
            <p:cNvSpPr txBox="1"/>
            <p:nvPr/>
          </p:nvSpPr>
          <p:spPr>
            <a:xfrm>
              <a:off x="15626" y="2325591"/>
              <a:ext cx="4623099"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307 - 200 = 107 </a:t>
              </a:r>
            </a:p>
          </p:txBody>
        </p:sp>
      </p:grpSp>
      <p:sp>
        <p:nvSpPr>
          <p:cNvPr id="2046" name="Abgerundetes Rechteck"/>
          <p:cNvSpPr/>
          <p:nvPr/>
        </p:nvSpPr>
        <p:spPr>
          <a:xfrm>
            <a:off x="11283934" y="4274349"/>
            <a:ext cx="11511497" cy="5964446"/>
          </a:xfrm>
          <a:prstGeom prst="roundRect">
            <a:avLst>
              <a:gd name="adj" fmla="val 19219"/>
            </a:avLst>
          </a:prstGeom>
          <a:ln w="63500">
            <a:solidFill>
              <a:schemeClr val="accent5">
                <a:lumOff val="-29866"/>
              </a:schemeClr>
            </a:solidFill>
            <a:miter lim="400000"/>
          </a:ln>
        </p:spPr>
        <p:txBody>
          <a:bodyPr lIns="190500" tIns="190500" rIns="190500" bIns="190500" anchor="ctr">
            <a:normAutofit/>
          </a:bodyPr>
          <a:lstStyle/>
          <a:p>
            <a:endParaRPr/>
          </a:p>
        </p:txBody>
      </p:sp>
      <p:grpSp>
        <p:nvGrpSpPr>
          <p:cNvPr id="2051" name="Gruppieren"/>
          <p:cNvGrpSpPr/>
          <p:nvPr/>
        </p:nvGrpSpPr>
        <p:grpSpPr>
          <a:xfrm>
            <a:off x="11576138" y="10600747"/>
            <a:ext cx="6651253" cy="2685583"/>
            <a:chOff x="0" y="0"/>
            <a:chExt cx="6651252" cy="2685582"/>
          </a:xfrm>
        </p:grpSpPr>
        <p:sp>
          <p:nvSpPr>
            <p:cNvPr id="2047" name="Linie"/>
            <p:cNvSpPr/>
            <p:nvPr/>
          </p:nvSpPr>
          <p:spPr>
            <a:xfrm>
              <a:off x="1285854" y="1327935"/>
              <a:ext cx="2803636" cy="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endParaRPr/>
            </a:p>
          </p:txBody>
        </p:sp>
        <p:sp>
          <p:nvSpPr>
            <p:cNvPr id="2048" name="345 - 238 ="/>
            <p:cNvSpPr txBox="1"/>
            <p:nvPr/>
          </p:nvSpPr>
          <p:spPr>
            <a:xfrm>
              <a:off x="1235187" y="431036"/>
              <a:ext cx="3420865"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345 - 238 = </a:t>
              </a:r>
            </a:p>
          </p:txBody>
        </p:sp>
        <p:sp>
          <p:nvSpPr>
            <p:cNvPr id="2049" name="345 - 240 = 105+2"/>
            <p:cNvSpPr txBox="1"/>
            <p:nvPr/>
          </p:nvSpPr>
          <p:spPr>
            <a:xfrm>
              <a:off x="1235187" y="1286169"/>
              <a:ext cx="5160666" cy="968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800"/>
              </a:lvl1pPr>
            </a:lstStyle>
            <a:p>
              <a:r>
                <a:t>345 - 240 = 105+2</a:t>
              </a:r>
            </a:p>
          </p:txBody>
        </p:sp>
        <p:sp>
          <p:nvSpPr>
            <p:cNvPr id="2050" name="Abgerundetes Rechteck"/>
            <p:cNvSpPr/>
            <p:nvPr/>
          </p:nvSpPr>
          <p:spPr>
            <a:xfrm>
              <a:off x="0" y="0"/>
              <a:ext cx="6651253" cy="2685583"/>
            </a:xfrm>
            <a:prstGeom prst="roundRect">
              <a:avLst>
                <a:gd name="adj" fmla="val 42684"/>
              </a:avLst>
            </a:prstGeom>
            <a:noFill/>
            <a:ln w="63500" cap="flat">
              <a:solidFill>
                <a:schemeClr val="accent3">
                  <a:hueOff val="914338"/>
                  <a:satOff val="31515"/>
                  <a:lumOff val="-30790"/>
                </a:schemeClr>
              </a:solidFill>
              <a:prstDash val="solid"/>
              <a:miter lim="400000"/>
            </a:ln>
            <a:effectLst/>
          </p:spPr>
          <p:txBody>
            <a:bodyPr wrap="square" lIns="190500" tIns="190500" rIns="190500" bIns="190500" numCol="1" anchor="ctr">
              <a:normAutofit/>
            </a:bodyPr>
            <a:lstStyle/>
            <a:p>
              <a:endParaRPr/>
            </a:p>
          </p:txBody>
        </p:sp>
      </p:grpSp>
      <p:sp>
        <p:nvSpPr>
          <p:cNvPr id="2052" name="345 - 238"/>
          <p:cNvSpPr txBox="1"/>
          <p:nvPr/>
        </p:nvSpPr>
        <p:spPr>
          <a:xfrm>
            <a:off x="19221758" y="2120430"/>
            <a:ext cx="5452652"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194505">
              <a:spcBef>
                <a:spcPts val="4000"/>
              </a:spcBef>
              <a:defRPr sz="9000"/>
            </a:lvl1pPr>
          </a:lstStyle>
          <a:p>
            <a:r>
              <a:t>345 - 238</a:t>
            </a:r>
          </a:p>
        </p:txBody>
      </p:sp>
      <p:grpSp>
        <p:nvGrpSpPr>
          <p:cNvPr id="2085" name="Gruppieren"/>
          <p:cNvGrpSpPr/>
          <p:nvPr/>
        </p:nvGrpSpPr>
        <p:grpSpPr>
          <a:xfrm>
            <a:off x="11796931" y="4812609"/>
            <a:ext cx="10792143" cy="1567694"/>
            <a:chOff x="0" y="0"/>
            <a:chExt cx="10792141" cy="1567693"/>
          </a:xfrm>
        </p:grpSpPr>
        <p:sp>
          <p:nvSpPr>
            <p:cNvPr id="2053" name="Quadrat"/>
            <p:cNvSpPr/>
            <p:nvPr/>
          </p:nvSpPr>
          <p:spPr>
            <a:xfrm>
              <a:off x="0" y="139848"/>
              <a:ext cx="1142956"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2054" name="Quadrat"/>
            <p:cNvSpPr/>
            <p:nvPr/>
          </p:nvSpPr>
          <p:spPr>
            <a:xfrm>
              <a:off x="1426338" y="139848"/>
              <a:ext cx="1142957"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2055" name="Quadrat"/>
            <p:cNvSpPr/>
            <p:nvPr/>
          </p:nvSpPr>
          <p:spPr>
            <a:xfrm>
              <a:off x="2852676" y="139848"/>
              <a:ext cx="1142956" cy="1142427"/>
            </a:xfrm>
            <a:prstGeom prst="rect">
              <a:avLst/>
            </a:prstGeom>
            <a:noFill/>
            <a:ln w="63500" cap="flat">
              <a:solidFill>
                <a:schemeClr val="accent1">
                  <a:hueOff val="114395"/>
                  <a:lumOff val="-24975"/>
                </a:schemeClr>
              </a:solidFill>
              <a:prstDash val="solid"/>
              <a:miter lim="400000"/>
            </a:ln>
            <a:effectLst/>
          </p:spPr>
          <p:txBody>
            <a:bodyPr wrap="square" lIns="190500" tIns="190500" rIns="190500" bIns="190500" numCol="1" anchor="ctr">
              <a:normAutofit lnSpcReduction="10000"/>
            </a:bodyPr>
            <a:lstStyle/>
            <a:p>
              <a:endParaRPr/>
            </a:p>
          </p:txBody>
        </p:sp>
        <p:sp>
          <p:nvSpPr>
            <p:cNvPr id="2056" name="c"/>
            <p:cNvSpPr/>
            <p:nvPr/>
          </p:nvSpPr>
          <p:spPr>
            <a:xfrm>
              <a:off x="5705351" y="132038"/>
              <a:ext cx="308045"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57" name="c"/>
            <p:cNvSpPr/>
            <p:nvPr/>
          </p:nvSpPr>
          <p:spPr>
            <a:xfrm>
              <a:off x="6303777" y="132038"/>
              <a:ext cx="308045"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58" name="Linie"/>
            <p:cNvSpPr/>
            <p:nvPr/>
          </p:nvSpPr>
          <p:spPr>
            <a:xfrm>
              <a:off x="4247264" y="152261"/>
              <a:ext cx="1199456"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sp>
          <p:nvSpPr>
            <p:cNvPr id="2059" name="c"/>
            <p:cNvSpPr/>
            <p:nvPr/>
          </p:nvSpPr>
          <p:spPr>
            <a:xfrm>
              <a:off x="5705351" y="556020"/>
              <a:ext cx="308045" cy="310083"/>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60" name="c"/>
            <p:cNvSpPr/>
            <p:nvPr/>
          </p:nvSpPr>
          <p:spPr>
            <a:xfrm>
              <a:off x="6303777" y="556020"/>
              <a:ext cx="308045" cy="310083"/>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61" name="c"/>
            <p:cNvSpPr/>
            <p:nvPr/>
          </p:nvSpPr>
          <p:spPr>
            <a:xfrm>
              <a:off x="6892949" y="132038"/>
              <a:ext cx="308044" cy="310084"/>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62" name="Linie"/>
            <p:cNvSpPr/>
            <p:nvPr/>
          </p:nvSpPr>
          <p:spPr>
            <a:xfrm>
              <a:off x="4247264" y="336589"/>
              <a:ext cx="1199456"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sp>
          <p:nvSpPr>
            <p:cNvPr id="2063" name="Linie"/>
            <p:cNvSpPr/>
            <p:nvPr/>
          </p:nvSpPr>
          <p:spPr>
            <a:xfrm>
              <a:off x="4247262" y="520739"/>
              <a:ext cx="1199456"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sp>
          <p:nvSpPr>
            <p:cNvPr id="2064" name="Linie"/>
            <p:cNvSpPr/>
            <p:nvPr/>
          </p:nvSpPr>
          <p:spPr>
            <a:xfrm>
              <a:off x="4244834" y="889217"/>
              <a:ext cx="1199457"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sp>
          <p:nvSpPr>
            <p:cNvPr id="2065" name="Linie"/>
            <p:cNvSpPr/>
            <p:nvPr/>
          </p:nvSpPr>
          <p:spPr>
            <a:xfrm>
              <a:off x="4247264" y="1078472"/>
              <a:ext cx="1199456" cy="1"/>
            </a:xfrm>
            <a:prstGeom prst="line">
              <a:avLst/>
            </a:prstGeom>
            <a:noFill/>
            <a:ln w="63500" cap="flat">
              <a:solidFill>
                <a:schemeClr val="accent1">
                  <a:hueOff val="114395"/>
                  <a:lumOff val="-24975"/>
                </a:schemeClr>
              </a:solidFill>
              <a:prstDash val="solid"/>
              <a:miter lim="400000"/>
            </a:ln>
            <a:effectLst/>
          </p:spPr>
          <p:txBody>
            <a:bodyPr wrap="square" lIns="71437" tIns="71437" rIns="71437" bIns="71437" numCol="1" anchor="ctr">
              <a:noAutofit/>
            </a:bodyPr>
            <a:lstStyle/>
            <a:p>
              <a:endParaRPr/>
            </a:p>
          </p:txBody>
        </p:sp>
        <p:sp>
          <p:nvSpPr>
            <p:cNvPr id="2066" name="Abgerundetes Rechteck"/>
            <p:cNvSpPr/>
            <p:nvPr/>
          </p:nvSpPr>
          <p:spPr>
            <a:xfrm>
              <a:off x="1362815" y="25300"/>
              <a:ext cx="2696339" cy="1371522"/>
            </a:xfrm>
            <a:prstGeom prst="roundRect">
              <a:avLst>
                <a:gd name="adj" fmla="val 13890"/>
              </a:avLst>
            </a:prstGeom>
            <a:noFill/>
            <a:ln w="50800" cap="flat">
              <a:solidFill>
                <a:schemeClr val="accent4">
                  <a:hueOff val="-476017"/>
                  <a:lumOff val="-10042"/>
                </a:schemeClr>
              </a:solidFill>
              <a:prstDash val="solid"/>
              <a:miter lim="400000"/>
            </a:ln>
            <a:effectLst/>
          </p:spPr>
          <p:txBody>
            <a:bodyPr wrap="square" lIns="190500" tIns="190500" rIns="190500" bIns="190500" numCol="1" anchor="ctr">
              <a:normAutofit/>
            </a:bodyPr>
            <a:lstStyle/>
            <a:p>
              <a:endParaRPr/>
            </a:p>
          </p:txBody>
        </p:sp>
        <p:sp>
          <p:nvSpPr>
            <p:cNvPr id="2067" name="Abgerundetes Rechteck"/>
            <p:cNvSpPr/>
            <p:nvPr/>
          </p:nvSpPr>
          <p:spPr>
            <a:xfrm>
              <a:off x="4202302" y="66551"/>
              <a:ext cx="1289379" cy="540077"/>
            </a:xfrm>
            <a:prstGeom prst="roundRect">
              <a:avLst>
                <a:gd name="adj" fmla="val 35273"/>
              </a:avLst>
            </a:prstGeom>
            <a:noFill/>
            <a:ln w="50800" cap="flat">
              <a:solidFill>
                <a:schemeClr val="accent4">
                  <a:hueOff val="-476017"/>
                  <a:lumOff val="-10042"/>
                </a:schemeClr>
              </a:solidFill>
              <a:prstDash val="solid"/>
              <a:miter lim="400000"/>
            </a:ln>
            <a:effectLst/>
          </p:spPr>
          <p:txBody>
            <a:bodyPr wrap="square" lIns="190500" tIns="190500" rIns="190500" bIns="190500" numCol="1" anchor="ctr">
              <a:normAutofit fontScale="25000" lnSpcReduction="20000"/>
            </a:bodyPr>
            <a:lstStyle/>
            <a:p>
              <a:endParaRPr/>
            </a:p>
          </p:txBody>
        </p:sp>
        <p:sp>
          <p:nvSpPr>
            <p:cNvPr id="2068" name="Abgerundetes Rechteck"/>
            <p:cNvSpPr/>
            <p:nvPr/>
          </p:nvSpPr>
          <p:spPr>
            <a:xfrm>
              <a:off x="5632399" y="0"/>
              <a:ext cx="1714458" cy="926195"/>
            </a:xfrm>
            <a:prstGeom prst="roundRect">
              <a:avLst>
                <a:gd name="adj" fmla="val 20568"/>
              </a:avLst>
            </a:prstGeom>
            <a:noFill/>
            <a:ln w="50800" cap="flat">
              <a:solidFill>
                <a:schemeClr val="accent4">
                  <a:hueOff val="-476017"/>
                  <a:lumOff val="-10042"/>
                </a:schemeClr>
              </a:solidFill>
              <a:prstDash val="solid"/>
              <a:miter lim="400000"/>
            </a:ln>
            <a:effectLst/>
          </p:spPr>
          <p:txBody>
            <a:bodyPr wrap="square" lIns="190500" tIns="190500" rIns="190500" bIns="190500" numCol="1" anchor="ctr">
              <a:normAutofit fontScale="62500" lnSpcReduction="20000"/>
            </a:bodyPr>
            <a:lstStyle/>
            <a:p>
              <a:endParaRPr/>
            </a:p>
          </p:txBody>
        </p:sp>
        <p:sp>
          <p:nvSpPr>
            <p:cNvPr id="2069" name="Linie"/>
            <p:cNvSpPr/>
            <p:nvPr/>
          </p:nvSpPr>
          <p:spPr>
            <a:xfrm flipH="1" flipV="1">
              <a:off x="5607000" y="1144312"/>
              <a:ext cx="1764053" cy="166986"/>
            </a:xfrm>
            <a:prstGeom prst="line">
              <a:avLst/>
            </a:prstGeom>
            <a:noFill/>
            <a:ln w="38100" cap="flat">
              <a:solidFill>
                <a:srgbClr val="000000"/>
              </a:solidFill>
              <a:prstDash val="solid"/>
              <a:miter lim="400000"/>
              <a:tailEnd type="triangle" w="med" len="med"/>
            </a:ln>
            <a:effectLst/>
          </p:spPr>
          <p:txBody>
            <a:bodyPr wrap="square" lIns="71437" tIns="71437" rIns="71437" bIns="71437" numCol="1" anchor="ctr">
              <a:noAutofit/>
            </a:bodyPr>
            <a:lstStyle/>
            <a:p>
              <a:endParaRPr/>
            </a:p>
          </p:txBody>
        </p:sp>
        <p:sp>
          <p:nvSpPr>
            <p:cNvPr id="2070" name="Abgerundetes Rechteck"/>
            <p:cNvSpPr/>
            <p:nvPr/>
          </p:nvSpPr>
          <p:spPr>
            <a:xfrm>
              <a:off x="5259937" y="996550"/>
              <a:ext cx="204938" cy="157482"/>
            </a:xfrm>
            <a:prstGeom prst="roundRect">
              <a:avLst>
                <a:gd name="adj" fmla="val 20568"/>
              </a:avLst>
            </a:prstGeom>
            <a:noFill/>
            <a:ln w="50800" cap="flat">
              <a:solidFill>
                <a:schemeClr val="accent4">
                  <a:hueOff val="-476017"/>
                  <a:lumOff val="-10042"/>
                </a:schemeClr>
              </a:solidFill>
              <a:prstDash val="solid"/>
              <a:miter lim="400000"/>
            </a:ln>
            <a:effectLst/>
          </p:spPr>
          <p:txBody>
            <a:bodyPr wrap="square" lIns="190500" tIns="190500" rIns="190500" bIns="190500" numCol="1" anchor="ctr">
              <a:normAutofit fontScale="25000" lnSpcReduction="20000"/>
            </a:bodyPr>
            <a:lstStyle/>
            <a:p>
              <a:endParaRPr/>
            </a:p>
          </p:txBody>
        </p:sp>
        <p:sp>
          <p:nvSpPr>
            <p:cNvPr id="2071" name="Abgerundetes Rechteck"/>
            <p:cNvSpPr/>
            <p:nvPr/>
          </p:nvSpPr>
          <p:spPr>
            <a:xfrm>
              <a:off x="7490005" y="839234"/>
              <a:ext cx="3302136" cy="728459"/>
            </a:xfrm>
            <a:prstGeom prst="roundRect">
              <a:avLst>
                <a:gd name="adj" fmla="val 38645"/>
              </a:avLst>
            </a:prstGeom>
            <a:noFill/>
            <a:ln w="50800" cap="flat">
              <a:solidFill>
                <a:srgbClr val="000000"/>
              </a:solidFill>
              <a:prstDash val="solid"/>
              <a:miter lim="400000"/>
            </a:ln>
            <a:effectLst/>
          </p:spPr>
          <p:txBody>
            <a:bodyPr wrap="square" lIns="190500" tIns="190500" rIns="190500" bIns="190500" numCol="1" anchor="ctr">
              <a:normAutofit fontScale="25000" lnSpcReduction="20000"/>
            </a:bodyPr>
            <a:lstStyle/>
            <a:p>
              <a:endParaRPr/>
            </a:p>
          </p:txBody>
        </p:sp>
        <p:grpSp>
          <p:nvGrpSpPr>
            <p:cNvPr id="2077" name="Gruppieren"/>
            <p:cNvGrpSpPr/>
            <p:nvPr/>
          </p:nvGrpSpPr>
          <p:grpSpPr>
            <a:xfrm>
              <a:off x="7602554" y="1087962"/>
              <a:ext cx="1448723" cy="231003"/>
              <a:chOff x="22860" y="0"/>
              <a:chExt cx="1448720" cy="231002"/>
            </a:xfrm>
          </p:grpSpPr>
          <p:sp>
            <p:nvSpPr>
              <p:cNvPr id="2072" name="c"/>
              <p:cNvSpPr/>
              <p:nvPr/>
            </p:nvSpPr>
            <p:spPr>
              <a:xfrm>
                <a:off x="22860" y="0"/>
                <a:ext cx="229483" cy="231001"/>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73" name="c"/>
              <p:cNvSpPr/>
              <p:nvPr/>
            </p:nvSpPr>
            <p:spPr>
              <a:xfrm>
                <a:off x="333384" y="0"/>
                <a:ext cx="229483" cy="231002"/>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74" name="c"/>
              <p:cNvSpPr/>
              <p:nvPr/>
            </p:nvSpPr>
            <p:spPr>
              <a:xfrm>
                <a:off x="621048" y="0"/>
                <a:ext cx="229483" cy="231002"/>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75" name="c"/>
              <p:cNvSpPr/>
              <p:nvPr/>
            </p:nvSpPr>
            <p:spPr>
              <a:xfrm>
                <a:off x="931573" y="0"/>
                <a:ext cx="229483" cy="231001"/>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76" name="c"/>
              <p:cNvSpPr/>
              <p:nvPr/>
            </p:nvSpPr>
            <p:spPr>
              <a:xfrm>
                <a:off x="1242097" y="0"/>
                <a:ext cx="229483" cy="231001"/>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grpSp>
        <p:grpSp>
          <p:nvGrpSpPr>
            <p:cNvPr id="2083" name="Gruppieren"/>
            <p:cNvGrpSpPr/>
            <p:nvPr/>
          </p:nvGrpSpPr>
          <p:grpSpPr>
            <a:xfrm>
              <a:off x="9140177" y="1087962"/>
              <a:ext cx="1471582" cy="231003"/>
              <a:chOff x="0" y="0"/>
              <a:chExt cx="1471580" cy="231002"/>
            </a:xfrm>
          </p:grpSpPr>
          <p:sp>
            <p:nvSpPr>
              <p:cNvPr id="2078" name="c"/>
              <p:cNvSpPr/>
              <p:nvPr/>
            </p:nvSpPr>
            <p:spPr>
              <a:xfrm>
                <a:off x="0" y="0"/>
                <a:ext cx="229483" cy="231001"/>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79" name="c"/>
              <p:cNvSpPr/>
              <p:nvPr/>
            </p:nvSpPr>
            <p:spPr>
              <a:xfrm>
                <a:off x="310524" y="0"/>
                <a:ext cx="229483" cy="231002"/>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80" name="c"/>
              <p:cNvSpPr/>
              <p:nvPr/>
            </p:nvSpPr>
            <p:spPr>
              <a:xfrm>
                <a:off x="621048" y="0"/>
                <a:ext cx="229483" cy="231002"/>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81" name="c"/>
              <p:cNvSpPr/>
              <p:nvPr/>
            </p:nvSpPr>
            <p:spPr>
              <a:xfrm>
                <a:off x="931573" y="0"/>
                <a:ext cx="229483" cy="231001"/>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sp>
            <p:nvSpPr>
              <p:cNvPr id="2082" name="c"/>
              <p:cNvSpPr/>
              <p:nvPr/>
            </p:nvSpPr>
            <p:spPr>
              <a:xfrm>
                <a:off x="1242097" y="0"/>
                <a:ext cx="229483" cy="231001"/>
              </a:xfrm>
              <a:prstGeom prst="ellipse">
                <a:avLst/>
              </a:prstGeom>
              <a:solidFill>
                <a:schemeClr val="accent1">
                  <a:hueOff val="114395"/>
                  <a:lumOff val="-24975"/>
                </a:schemeClr>
              </a:solidFill>
              <a:ln w="63500" cap="flat">
                <a:solidFill>
                  <a:schemeClr val="accent1">
                    <a:hueOff val="114395"/>
                    <a:lumOff val="-249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0" tIns="190500" rIns="190500" bIns="190500" numCol="1" anchor="ctr">
                <a:normAutofit fontScale="25000" lnSpcReduction="20000"/>
              </a:bodyPr>
              <a:lstStyle/>
              <a:p>
                <a:endParaRPr dirty="0"/>
              </a:p>
            </p:txBody>
          </p:sp>
        </p:grpSp>
        <p:sp>
          <p:nvSpPr>
            <p:cNvPr id="2084" name="Abgerundetes Rechteck"/>
            <p:cNvSpPr/>
            <p:nvPr/>
          </p:nvSpPr>
          <p:spPr>
            <a:xfrm>
              <a:off x="9713020" y="999933"/>
              <a:ext cx="977198" cy="464483"/>
            </a:xfrm>
            <a:prstGeom prst="roundRect">
              <a:avLst>
                <a:gd name="adj" fmla="val 27081"/>
              </a:avLst>
            </a:prstGeom>
            <a:noFill/>
            <a:ln w="50800" cap="flat">
              <a:solidFill>
                <a:schemeClr val="accent4">
                  <a:hueOff val="-476017"/>
                  <a:lumOff val="-10042"/>
                </a:schemeClr>
              </a:solidFill>
              <a:prstDash val="solid"/>
              <a:miter lim="400000"/>
            </a:ln>
            <a:effectLst/>
          </p:spPr>
          <p:txBody>
            <a:bodyPr wrap="square" lIns="190500" tIns="190500" rIns="190500" bIns="190500" numCol="1" anchor="ctr">
              <a:normAutofit fontScale="25000" lnSpcReduction="20000"/>
            </a:bodyPr>
            <a:lstStyle/>
            <a:p>
              <a:endParaRP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 name="Diese Folie gehört zum Material und darf nicht entfernt werden.…"/>
          <p:cNvSpPr txBox="1"/>
          <p:nvPr/>
        </p:nvSpPr>
        <p:spPr>
          <a:xfrm>
            <a:off x="1718938" y="2186115"/>
            <a:ext cx="21403324" cy="114627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ctr">
            <a:spAutoFit/>
          </a:bodyPr>
          <a:lstStyle/>
          <a:p>
            <a:pPr algn="ctr" defTabSz="457200">
              <a:lnSpc>
                <a:spcPts val="8400"/>
              </a:lnSpc>
              <a:spcBef>
                <a:spcPts val="0"/>
              </a:spcBef>
              <a:defRPr sz="4600" b="0">
                <a:latin typeface="Open Sans"/>
                <a:ea typeface="Open Sans"/>
                <a:cs typeface="Open Sans"/>
                <a:sym typeface="Open Sans"/>
              </a:defRPr>
            </a:pPr>
            <a:r>
              <a:rPr dirty="0" err="1"/>
              <a:t>Diese</a:t>
            </a:r>
            <a:r>
              <a:rPr dirty="0"/>
              <a:t> Folie </a:t>
            </a:r>
            <a:r>
              <a:rPr dirty="0" err="1"/>
              <a:t>gehört</a:t>
            </a:r>
            <a:r>
              <a:rPr dirty="0"/>
              <a:t> </a:t>
            </a:r>
            <a:r>
              <a:rPr dirty="0" err="1"/>
              <a:t>zum</a:t>
            </a:r>
            <a:r>
              <a:rPr dirty="0"/>
              <a:t> Material und </a:t>
            </a:r>
            <a:r>
              <a:rPr dirty="0" err="1"/>
              <a:t>darf</a:t>
            </a:r>
            <a:r>
              <a:rPr dirty="0"/>
              <a:t> </a:t>
            </a:r>
            <a:r>
              <a:rPr dirty="0" err="1"/>
              <a:t>nicht</a:t>
            </a:r>
            <a:r>
              <a:rPr dirty="0"/>
              <a:t> </a:t>
            </a:r>
            <a:r>
              <a:rPr dirty="0" err="1"/>
              <a:t>entfernt</a:t>
            </a:r>
            <a:r>
              <a:rPr dirty="0"/>
              <a:t> </a:t>
            </a:r>
            <a:r>
              <a:rPr dirty="0" err="1"/>
              <a:t>werden</a:t>
            </a:r>
            <a:r>
              <a:rPr dirty="0"/>
              <a:t>.</a:t>
            </a:r>
          </a:p>
          <a:p>
            <a:pPr defTabSz="457200">
              <a:lnSpc>
                <a:spcPts val="6700"/>
              </a:lnSpc>
              <a:spcBef>
                <a:spcPts val="0"/>
              </a:spcBef>
              <a:defRPr sz="3200" b="0">
                <a:latin typeface="Open Sans"/>
                <a:ea typeface="Open Sans"/>
                <a:cs typeface="Open Sans"/>
                <a:sym typeface="Open Sans"/>
              </a:defRPr>
            </a:pPr>
            <a:endParaRPr dirty="0"/>
          </a:p>
          <a:p>
            <a:pPr defTabSz="457200">
              <a:lnSpc>
                <a:spcPts val="6700"/>
              </a:lnSpc>
              <a:spcBef>
                <a:spcPts val="0"/>
              </a:spcBef>
              <a:defRPr sz="3200" b="0">
                <a:latin typeface="Open Sans"/>
                <a:ea typeface="Open Sans"/>
                <a:cs typeface="Open Sans"/>
                <a:sym typeface="Open Sans"/>
              </a:defRPr>
            </a:pPr>
            <a:r>
              <a:rPr dirty="0"/>
              <a:t>Dieses Material </a:t>
            </a:r>
            <a:r>
              <a:rPr dirty="0" err="1"/>
              <a:t>wurde</a:t>
            </a:r>
            <a:r>
              <a:rPr dirty="0"/>
              <a:t> </a:t>
            </a:r>
            <a:r>
              <a:rPr dirty="0" err="1"/>
              <a:t>vom</a:t>
            </a:r>
            <a:r>
              <a:rPr dirty="0"/>
              <a:t> PIKAS-Team </a:t>
            </a:r>
            <a:r>
              <a:rPr dirty="0" err="1"/>
              <a:t>für</a:t>
            </a:r>
            <a:r>
              <a:rPr dirty="0"/>
              <a:t> das Deutsche </a:t>
            </a:r>
            <a:r>
              <a:rPr dirty="0" err="1"/>
              <a:t>Zentrum</a:t>
            </a:r>
            <a:r>
              <a:rPr dirty="0"/>
              <a:t> </a:t>
            </a:r>
            <a:r>
              <a:rPr dirty="0" err="1"/>
              <a:t>für</a:t>
            </a:r>
            <a:r>
              <a:rPr dirty="0"/>
              <a:t> </a:t>
            </a:r>
            <a:r>
              <a:rPr dirty="0" err="1"/>
              <a:t>Lehrerbildung</a:t>
            </a:r>
            <a:r>
              <a:rPr dirty="0"/>
              <a:t> </a:t>
            </a:r>
            <a:r>
              <a:rPr dirty="0" err="1"/>
              <a:t>Mathematik</a:t>
            </a:r>
            <a:r>
              <a:rPr dirty="0"/>
              <a:t> (DZLM) </a:t>
            </a:r>
            <a:r>
              <a:rPr dirty="0" err="1"/>
              <a:t>konzipiert</a:t>
            </a:r>
            <a:r>
              <a:rPr dirty="0"/>
              <a:t> und </a:t>
            </a:r>
            <a:r>
              <a:rPr dirty="0" err="1"/>
              <a:t>kann</a:t>
            </a:r>
            <a:r>
              <a:rPr dirty="0"/>
              <a:t>, </a:t>
            </a:r>
            <a:r>
              <a:rPr dirty="0" err="1"/>
              <a:t>soweit</a:t>
            </a:r>
            <a:r>
              <a:rPr dirty="0"/>
              <a:t> </a:t>
            </a:r>
            <a:r>
              <a:rPr dirty="0" err="1"/>
              <a:t>nicht</a:t>
            </a:r>
            <a:r>
              <a:rPr dirty="0"/>
              <a:t> </a:t>
            </a:r>
            <a:r>
              <a:rPr dirty="0" err="1"/>
              <a:t>anderweitig</a:t>
            </a:r>
            <a:r>
              <a:rPr dirty="0"/>
              <a:t> </a:t>
            </a:r>
            <a:r>
              <a:rPr dirty="0" err="1"/>
              <a:t>gekennzeichnet</a:t>
            </a:r>
            <a:r>
              <a:rPr dirty="0"/>
              <a:t>, </a:t>
            </a:r>
            <a:r>
              <a:rPr dirty="0" err="1"/>
              <a:t>unter</a:t>
            </a:r>
            <a:r>
              <a:rPr dirty="0"/>
              <a:t> der Creative Commons </a:t>
            </a:r>
            <a:r>
              <a:rPr dirty="0" err="1"/>
              <a:t>Lizenz</a:t>
            </a:r>
            <a:r>
              <a:rPr dirty="0"/>
              <a:t> BY-SA: </a:t>
            </a:r>
            <a:r>
              <a:rPr dirty="0" err="1"/>
              <a:t>Namensnennung</a:t>
            </a:r>
            <a:r>
              <a:rPr dirty="0"/>
              <a:t> – </a:t>
            </a:r>
            <a:r>
              <a:rPr dirty="0" err="1"/>
              <a:t>Weitergabe</a:t>
            </a:r>
            <a:r>
              <a:rPr dirty="0"/>
              <a:t> </a:t>
            </a:r>
            <a:r>
              <a:rPr dirty="0" err="1"/>
              <a:t>unter</a:t>
            </a:r>
            <a:r>
              <a:rPr dirty="0"/>
              <a:t> </a:t>
            </a:r>
            <a:r>
              <a:rPr dirty="0" err="1"/>
              <a:t>gleichen</a:t>
            </a:r>
            <a:r>
              <a:rPr dirty="0"/>
              <a:t> </a:t>
            </a:r>
            <a:r>
              <a:rPr dirty="0" err="1"/>
              <a:t>Bedingungen</a:t>
            </a:r>
            <a:r>
              <a:rPr dirty="0"/>
              <a:t> 4.0 International </a:t>
            </a:r>
            <a:r>
              <a:rPr dirty="0" err="1"/>
              <a:t>weiterverwendet</a:t>
            </a:r>
            <a:r>
              <a:rPr dirty="0"/>
              <a:t> </a:t>
            </a:r>
            <a:r>
              <a:rPr dirty="0" err="1"/>
              <a:t>werden</a:t>
            </a:r>
            <a:r>
              <a:rPr dirty="0"/>
              <a:t>.</a:t>
            </a:r>
            <a:endParaRPr dirty="0">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rPr dirty="0"/>
              <a:t>Das </a:t>
            </a:r>
            <a:r>
              <a:rPr dirty="0" err="1"/>
              <a:t>bedeutet</a:t>
            </a:r>
            <a:r>
              <a:rPr dirty="0"/>
              <a:t>: Alle </a:t>
            </a:r>
            <a:r>
              <a:rPr dirty="0" err="1"/>
              <a:t>Folien</a:t>
            </a:r>
            <a:r>
              <a:rPr dirty="0"/>
              <a:t> und </a:t>
            </a:r>
            <a:r>
              <a:rPr dirty="0" err="1"/>
              <a:t>Materialien</a:t>
            </a:r>
            <a:r>
              <a:rPr dirty="0"/>
              <a:t> </a:t>
            </a:r>
            <a:r>
              <a:rPr dirty="0" err="1"/>
              <a:t>können</a:t>
            </a:r>
            <a:r>
              <a:rPr dirty="0"/>
              <a:t> </a:t>
            </a:r>
            <a:r>
              <a:rPr dirty="0" err="1"/>
              <a:t>für</a:t>
            </a:r>
            <a:r>
              <a:rPr dirty="0"/>
              <a:t> </a:t>
            </a:r>
            <a:r>
              <a:rPr dirty="0" err="1"/>
              <a:t>Zwecke</a:t>
            </a:r>
            <a:r>
              <a:rPr dirty="0"/>
              <a:t> der </a:t>
            </a:r>
            <a:r>
              <a:rPr dirty="0" err="1"/>
              <a:t>Aus</a:t>
            </a:r>
            <a:r>
              <a:rPr dirty="0"/>
              <a:t>- und </a:t>
            </a:r>
            <a:r>
              <a:rPr dirty="0" err="1"/>
              <a:t>Fortbildung</a:t>
            </a:r>
            <a:r>
              <a:rPr dirty="0"/>
              <a:t> </a:t>
            </a:r>
            <a:r>
              <a:rPr dirty="0" err="1"/>
              <a:t>sowie</a:t>
            </a:r>
            <a:r>
              <a:rPr dirty="0"/>
              <a:t> der </a:t>
            </a:r>
            <a:r>
              <a:rPr dirty="0" err="1"/>
              <a:t>Unterrichtsvorbereitung</a:t>
            </a:r>
            <a:r>
              <a:rPr dirty="0"/>
              <a:t> </a:t>
            </a:r>
            <a:r>
              <a:rPr dirty="0" err="1"/>
              <a:t>unter</a:t>
            </a:r>
            <a:r>
              <a:rPr dirty="0"/>
              <a:t> der </a:t>
            </a:r>
            <a:r>
              <a:rPr dirty="0" err="1"/>
              <a:t>Bedingung</a:t>
            </a:r>
            <a:r>
              <a:rPr dirty="0"/>
              <a:t> </a:t>
            </a:r>
            <a:r>
              <a:rPr dirty="0" err="1"/>
              <a:t>heruntergeladen</a:t>
            </a:r>
            <a:r>
              <a:rPr dirty="0"/>
              <a:t>, </a:t>
            </a:r>
            <a:r>
              <a:rPr dirty="0" err="1"/>
              <a:t>verändert</a:t>
            </a:r>
            <a:r>
              <a:rPr dirty="0"/>
              <a:t> und </a:t>
            </a:r>
            <a:r>
              <a:rPr dirty="0" err="1"/>
              <a:t>genutzt</a:t>
            </a:r>
            <a:r>
              <a:rPr dirty="0"/>
              <a:t> </a:t>
            </a:r>
            <a:r>
              <a:rPr dirty="0" err="1"/>
              <a:t>werden</a:t>
            </a:r>
            <a:r>
              <a:rPr dirty="0"/>
              <a:t>, </a:t>
            </a:r>
            <a:r>
              <a:rPr dirty="0" err="1"/>
              <a:t>dass</a:t>
            </a:r>
            <a:r>
              <a:rPr dirty="0"/>
              <a:t> alle </a:t>
            </a:r>
            <a:r>
              <a:rPr dirty="0" err="1"/>
              <a:t>Quellenangaben</a:t>
            </a:r>
            <a:r>
              <a:rPr dirty="0"/>
              <a:t> </a:t>
            </a:r>
            <a:r>
              <a:rPr dirty="0" err="1"/>
              <a:t>erhalten</a:t>
            </a:r>
            <a:r>
              <a:rPr dirty="0"/>
              <a:t> </a:t>
            </a:r>
            <a:r>
              <a:rPr dirty="0" err="1"/>
              <a:t>bleiben</a:t>
            </a:r>
            <a:r>
              <a:rPr dirty="0"/>
              <a:t>, PIKAS </a:t>
            </a:r>
            <a:r>
              <a:rPr dirty="0" err="1"/>
              <a:t>als</a:t>
            </a:r>
            <a:r>
              <a:rPr dirty="0"/>
              <a:t> </a:t>
            </a:r>
            <a:r>
              <a:rPr dirty="0" err="1"/>
              <a:t>Urheber</a:t>
            </a:r>
            <a:r>
              <a:rPr dirty="0"/>
              <a:t> </a:t>
            </a:r>
            <a:r>
              <a:rPr dirty="0" err="1"/>
              <a:t>genannt</a:t>
            </a:r>
            <a:r>
              <a:rPr dirty="0"/>
              <a:t> und das neu </a:t>
            </a:r>
            <a:r>
              <a:rPr dirty="0" err="1"/>
              <a:t>entstandene</a:t>
            </a:r>
            <a:r>
              <a:rPr dirty="0"/>
              <a:t> Material </a:t>
            </a:r>
            <a:r>
              <a:rPr dirty="0" err="1"/>
              <a:t>unter</a:t>
            </a:r>
            <a:r>
              <a:rPr dirty="0"/>
              <a:t> den </a:t>
            </a:r>
            <a:r>
              <a:rPr dirty="0" err="1"/>
              <a:t>gleichen</a:t>
            </a:r>
            <a:r>
              <a:rPr dirty="0"/>
              <a:t> </a:t>
            </a:r>
            <a:r>
              <a:rPr dirty="0" err="1"/>
              <a:t>Bedingungen</a:t>
            </a:r>
            <a:r>
              <a:rPr dirty="0"/>
              <a:t> </a:t>
            </a:r>
            <a:r>
              <a:rPr dirty="0" err="1"/>
              <a:t>weitergegeben</a:t>
            </a:r>
            <a:r>
              <a:rPr dirty="0"/>
              <a:t> </a:t>
            </a:r>
            <a:r>
              <a:rPr dirty="0" err="1"/>
              <a:t>wird</a:t>
            </a:r>
            <a:r>
              <a:rPr dirty="0"/>
              <a:t>.</a:t>
            </a:r>
            <a:endParaRPr dirty="0">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rPr dirty="0" err="1"/>
              <a:t>Bildnachweise</a:t>
            </a:r>
            <a:r>
              <a:rPr dirty="0"/>
              <a:t> und </a:t>
            </a:r>
            <a:r>
              <a:rPr dirty="0" err="1"/>
              <a:t>Zitatquellen</a:t>
            </a:r>
            <a:r>
              <a:rPr dirty="0"/>
              <a:t> </a:t>
            </a:r>
            <a:r>
              <a:rPr dirty="0" err="1"/>
              <a:t>finden</a:t>
            </a:r>
            <a:r>
              <a:rPr dirty="0"/>
              <a:t> </a:t>
            </a:r>
            <a:r>
              <a:rPr dirty="0" err="1"/>
              <a:t>sich</a:t>
            </a:r>
            <a:r>
              <a:rPr dirty="0"/>
              <a:t> auf den </a:t>
            </a:r>
            <a:r>
              <a:rPr dirty="0" err="1"/>
              <a:t>jeweiligen</a:t>
            </a:r>
            <a:r>
              <a:rPr dirty="0"/>
              <a:t> </a:t>
            </a:r>
            <a:r>
              <a:rPr dirty="0" err="1"/>
              <a:t>Folien</a:t>
            </a:r>
            <a:r>
              <a:rPr dirty="0"/>
              <a:t> </a:t>
            </a:r>
            <a:r>
              <a:rPr dirty="0" err="1"/>
              <a:t>bzw</a:t>
            </a:r>
            <a:r>
              <a:rPr dirty="0"/>
              <a:t>. in den </a:t>
            </a:r>
            <a:r>
              <a:rPr dirty="0" err="1"/>
              <a:t>Zusatzmaterialien</a:t>
            </a:r>
            <a:r>
              <a:rPr dirty="0"/>
              <a:t>.</a:t>
            </a:r>
            <a:endParaRPr dirty="0">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rPr dirty="0" err="1"/>
              <a:t>Weitere</a:t>
            </a:r>
            <a:r>
              <a:rPr dirty="0"/>
              <a:t> </a:t>
            </a:r>
            <a:r>
              <a:rPr dirty="0" err="1"/>
              <a:t>Hinweise</a:t>
            </a:r>
            <a:r>
              <a:rPr dirty="0"/>
              <a:t> und </a:t>
            </a:r>
            <a:r>
              <a:rPr dirty="0" err="1"/>
              <a:t>Informationen</a:t>
            </a:r>
            <a:r>
              <a:rPr dirty="0"/>
              <a:t> </a:t>
            </a:r>
            <a:r>
              <a:rPr dirty="0" err="1"/>
              <a:t>zu</a:t>
            </a:r>
            <a:r>
              <a:rPr dirty="0"/>
              <a:t> PIKAS </a:t>
            </a:r>
            <a:r>
              <a:rPr dirty="0" err="1"/>
              <a:t>finden</a:t>
            </a:r>
            <a:r>
              <a:rPr dirty="0"/>
              <a:t> Sie </a:t>
            </a:r>
            <a:r>
              <a:rPr dirty="0" err="1"/>
              <a:t>unter</a:t>
            </a:r>
            <a:r>
              <a:rPr dirty="0"/>
              <a:t> </a:t>
            </a:r>
            <a:r>
              <a:rPr u="sng" dirty="0">
                <a:uFill>
                  <a:solidFill>
                    <a:srgbClr val="0000EE"/>
                  </a:solidFill>
                </a:uFill>
              </a:rPr>
              <a:t>http://pikas-</a:t>
            </a:r>
            <a:r>
              <a:rPr u="sng" dirty="0" err="1">
                <a:uFill>
                  <a:solidFill>
                    <a:srgbClr val="0000EE"/>
                  </a:solidFill>
                </a:uFill>
              </a:rPr>
              <a:t>digi.dzlm.de</a:t>
            </a:r>
            <a:r>
              <a:rPr dirty="0"/>
              <a:t>.</a:t>
            </a:r>
            <a:r>
              <a:rPr dirty="0">
                <a:latin typeface="Times Roman"/>
                <a:ea typeface="Times Roman"/>
                <a:cs typeface="Times Roman"/>
                <a:sym typeface="Times Roman"/>
              </a:rPr>
              <a:t> </a:t>
            </a:r>
          </a:p>
          <a:p>
            <a:pPr defTabSz="457200">
              <a:lnSpc>
                <a:spcPts val="6700"/>
              </a:lnSpc>
              <a:spcBef>
                <a:spcPts val="0"/>
              </a:spcBef>
              <a:defRPr sz="3200" b="0">
                <a:latin typeface="Open Sans"/>
                <a:ea typeface="Open Sans"/>
                <a:cs typeface="Open Sans"/>
                <a:sym typeface="Open Sans"/>
              </a:defRPr>
            </a:pPr>
            <a:endParaRPr dirty="0">
              <a:latin typeface="Times Roman"/>
              <a:ea typeface="Times Roman"/>
              <a:cs typeface="Times Roman"/>
              <a:sym typeface="Times Roman"/>
            </a:endParaRPr>
          </a:p>
        </p:txBody>
      </p:sp>
      <p:pic>
        <p:nvPicPr>
          <p:cNvPr id="2093" name="Bild" descr="Bild"/>
          <p:cNvPicPr>
            <a:picLocks noChangeAspect="1"/>
          </p:cNvPicPr>
          <p:nvPr/>
        </p:nvPicPr>
        <p:blipFill>
          <a:blip r:embed="rId3"/>
          <a:stretch>
            <a:fillRect/>
          </a:stretch>
        </p:blipFill>
        <p:spPr>
          <a:xfrm>
            <a:off x="21625904" y="11831277"/>
            <a:ext cx="1486794" cy="522388"/>
          </a:xfrm>
          <a:prstGeom prst="rect">
            <a:avLst/>
          </a:prstGeom>
          <a:ln w="12700">
            <a:miter lim="400000"/>
          </a:ln>
        </p:spPr>
      </p:pic>
      <p:sp>
        <p:nvSpPr>
          <p:cNvPr id="2094" name="Hinweise zu den Lizenzbedingungen"/>
          <p:cNvSpPr txBox="1"/>
          <p:nvPr/>
        </p:nvSpPr>
        <p:spPr>
          <a:xfrm>
            <a:off x="5870627" y="258561"/>
            <a:ext cx="18005187" cy="159369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183" tIns="40183" rIns="40183" bIns="40183" anchor="ctr">
            <a:normAutofit/>
          </a:bodyPr>
          <a:lstStyle/>
          <a:p>
            <a:r>
              <a:t>Hinweise zu den Lizenzbedingungen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64" name="Schätz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Schätzen</a:t>
            </a:r>
          </a:p>
        </p:txBody>
      </p:sp>
      <p:sp>
        <p:nvSpPr>
          <p:cNvPr id="65" name="dein Matheheft"/>
          <p:cNvSpPr txBox="1"/>
          <p:nvPr/>
        </p:nvSpPr>
        <p:spPr>
          <a:xfrm>
            <a:off x="10833003" y="11216346"/>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 Matheheft</a:t>
            </a:r>
          </a:p>
        </p:txBody>
      </p:sp>
      <p:sp>
        <p:nvSpPr>
          <p:cNvPr id="66" name="einen Bleistift"/>
          <p:cNvSpPr txBox="1"/>
          <p:nvPr/>
        </p:nvSpPr>
        <p:spPr>
          <a:xfrm>
            <a:off x="18312355" y="11472759"/>
            <a:ext cx="7683703"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einen Bleistift</a:t>
            </a:r>
          </a:p>
        </p:txBody>
      </p:sp>
      <p:sp>
        <p:nvSpPr>
          <p:cNvPr id="67" name="Stift"/>
          <p:cNvSpPr/>
          <p:nvPr/>
        </p:nvSpPr>
        <p:spPr>
          <a:xfrm rot="9225626">
            <a:off x="20519606" y="4720197"/>
            <a:ext cx="602584"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68" name="Buch"/>
          <p:cNvSpPr/>
          <p:nvPr/>
        </p:nvSpPr>
        <p:spPr>
          <a:xfrm>
            <a:off x="11272446" y="6213397"/>
            <a:ext cx="5283214" cy="42888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5E5E5E"/>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69" name="deine Schätzkartei"/>
          <p:cNvSpPr txBox="1"/>
          <p:nvPr/>
        </p:nvSpPr>
        <p:spPr>
          <a:xfrm>
            <a:off x="641422" y="11216346"/>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deine Schätzkartei</a:t>
            </a:r>
          </a:p>
        </p:txBody>
      </p:sp>
      <p:pic>
        <p:nvPicPr>
          <p:cNvPr id="70" name="Bildschirmfoto 2021-01-17 um 13.22.19.png" descr="Bildschirmfoto 2021-01-17 um 13.22.19.png"/>
          <p:cNvPicPr>
            <a:picLocks noChangeAspect="1"/>
          </p:cNvPicPr>
          <p:nvPr/>
        </p:nvPicPr>
        <p:blipFill>
          <a:blip r:embed="rId3"/>
          <a:stretch>
            <a:fillRect/>
          </a:stretch>
        </p:blipFill>
        <p:spPr>
          <a:xfrm rot="10800000">
            <a:off x="828628" y="4555925"/>
            <a:ext cx="5435368" cy="3887235"/>
          </a:xfrm>
          <a:prstGeom prst="rect">
            <a:avLst/>
          </a:prstGeom>
          <a:ln w="12700">
            <a:miter lim="400000"/>
          </a:ln>
        </p:spPr>
      </p:pic>
      <p:pic>
        <p:nvPicPr>
          <p:cNvPr id="71" name="Bildschirmfoto 2021-01-17 um 13.22.01.png" descr="Bildschirmfoto 2021-01-17 um 13.22.01.png"/>
          <p:cNvPicPr>
            <a:picLocks noChangeAspect="1"/>
          </p:cNvPicPr>
          <p:nvPr/>
        </p:nvPicPr>
        <p:blipFill>
          <a:blip r:embed="rId4"/>
          <a:stretch>
            <a:fillRect/>
          </a:stretch>
        </p:blipFill>
        <p:spPr>
          <a:xfrm rot="10800000">
            <a:off x="3774115" y="5973874"/>
            <a:ext cx="5435369" cy="3887235"/>
          </a:xfrm>
          <a:prstGeom prst="rect">
            <a:avLst/>
          </a:prstGeom>
          <a:ln w="12700">
            <a:miter lim="400000"/>
          </a:ln>
        </p:spPr>
      </p:pic>
      <p:pic>
        <p:nvPicPr>
          <p:cNvPr id="72" name="Bildschirmfoto 2021-01-17 um 13.21.32.png" descr="Bildschirmfoto 2021-01-17 um 13.21.32.png"/>
          <p:cNvPicPr>
            <a:picLocks noChangeAspect="1"/>
          </p:cNvPicPr>
          <p:nvPr/>
        </p:nvPicPr>
        <p:blipFill>
          <a:blip r:embed="rId5"/>
          <a:stretch>
            <a:fillRect/>
          </a:stretch>
        </p:blipFill>
        <p:spPr>
          <a:xfrm rot="10800000">
            <a:off x="1701400" y="7254293"/>
            <a:ext cx="5283214" cy="377841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Aufgabe: Wie viele Blütenblätter haben die Blüten auf dem Bild zusammen ?"/>
          <p:cNvSpPr txBox="1"/>
          <p:nvPr/>
        </p:nvSpPr>
        <p:spPr>
          <a:xfrm>
            <a:off x="362936" y="2367643"/>
            <a:ext cx="23658128"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60400">
              <a:lnSpc>
                <a:spcPct val="100000"/>
              </a:lnSpc>
              <a:spcBef>
                <a:spcPts val="0"/>
              </a:spcBef>
              <a:defRPr sz="4800">
                <a:solidFill>
                  <a:srgbClr val="FFFFFF"/>
                </a:solidFill>
              </a:defRPr>
            </a:lvl1pPr>
          </a:lstStyle>
          <a:p>
            <a:r>
              <a:t>Aufgabe: Wie viele Blütenblätter haben die Blüten auf dem Bild zusammen ?</a:t>
            </a:r>
          </a:p>
        </p:txBody>
      </p:sp>
      <p:sp>
        <p:nvSpPr>
          <p:cNvPr id="77" name="Schätz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Schätzen</a:t>
            </a:r>
          </a:p>
        </p:txBody>
      </p:sp>
      <p:pic>
        <p:nvPicPr>
          <p:cNvPr id="78" name="Bildschirmfoto 2021-01-17 um 13.21.32.png" descr="Bildschirmfoto 2021-01-17 um 13.21.32.png"/>
          <p:cNvPicPr>
            <a:picLocks noChangeAspect="1"/>
          </p:cNvPicPr>
          <p:nvPr/>
        </p:nvPicPr>
        <p:blipFill>
          <a:blip r:embed="rId3"/>
          <a:stretch>
            <a:fillRect/>
          </a:stretch>
        </p:blipFill>
        <p:spPr>
          <a:xfrm rot="10800000">
            <a:off x="5508043" y="3923560"/>
            <a:ext cx="12501324" cy="894062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chätz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Schätzen</a:t>
            </a:r>
          </a:p>
        </p:txBody>
      </p:sp>
      <p:sp>
        <p:nvSpPr>
          <p:cNvPr id="83" name="Beschreibe deine Strategie."/>
          <p:cNvSpPr txBox="1"/>
          <p:nvPr/>
        </p:nvSpPr>
        <p:spPr>
          <a:xfrm>
            <a:off x="362936" y="2367643"/>
            <a:ext cx="8996000"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Beschreibe deine Strategie.</a:t>
            </a:r>
          </a:p>
        </p:txBody>
      </p:sp>
      <p:pic>
        <p:nvPicPr>
          <p:cNvPr id="84" name="Bildschirmfoto 2021-01-17 um 13.21.32.png" descr="Bildschirmfoto 2021-01-17 um 13.21.32.png"/>
          <p:cNvPicPr>
            <a:picLocks noChangeAspect="1"/>
          </p:cNvPicPr>
          <p:nvPr/>
        </p:nvPicPr>
        <p:blipFill>
          <a:blip r:embed="rId3"/>
          <a:stretch>
            <a:fillRect/>
          </a:stretch>
        </p:blipFill>
        <p:spPr>
          <a:xfrm rot="10800000">
            <a:off x="5508043" y="3923560"/>
            <a:ext cx="12501324" cy="894062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89"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sp>
        <p:nvSpPr>
          <p:cNvPr id="90" name="einen Bleistift"/>
          <p:cNvSpPr txBox="1"/>
          <p:nvPr/>
        </p:nvSpPr>
        <p:spPr>
          <a:xfrm>
            <a:off x="17197068" y="10989243"/>
            <a:ext cx="6220579"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 einen Bleistift</a:t>
            </a:r>
          </a:p>
        </p:txBody>
      </p:sp>
      <p:sp>
        <p:nvSpPr>
          <p:cNvPr id="91" name="Stift"/>
          <p:cNvSpPr/>
          <p:nvPr/>
        </p:nvSpPr>
        <p:spPr>
          <a:xfrm rot="10238580">
            <a:off x="19882964" y="3964602"/>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92" name="dein Matheheft"/>
          <p:cNvSpPr txBox="1"/>
          <p:nvPr/>
        </p:nvSpPr>
        <p:spPr>
          <a:xfrm>
            <a:off x="10158424" y="10732830"/>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 Matheheft</a:t>
            </a:r>
          </a:p>
        </p:txBody>
      </p:sp>
      <p:sp>
        <p:nvSpPr>
          <p:cNvPr id="93" name="Buch"/>
          <p:cNvSpPr/>
          <p:nvPr/>
        </p:nvSpPr>
        <p:spPr>
          <a:xfrm>
            <a:off x="10537513" y="5773042"/>
            <a:ext cx="5283213" cy="4288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5E5E5E"/>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grpSp>
        <p:nvGrpSpPr>
          <p:cNvPr id="104" name="Gruppieren"/>
          <p:cNvGrpSpPr/>
          <p:nvPr/>
        </p:nvGrpSpPr>
        <p:grpSpPr>
          <a:xfrm>
            <a:off x="2677968" y="5239519"/>
            <a:ext cx="4736341" cy="655594"/>
            <a:chOff x="0" y="0"/>
            <a:chExt cx="4736340" cy="655592"/>
          </a:xfrm>
        </p:grpSpPr>
        <p:sp>
          <p:nvSpPr>
            <p:cNvPr id="94"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15" name="Gruppieren"/>
          <p:cNvGrpSpPr/>
          <p:nvPr/>
        </p:nvGrpSpPr>
        <p:grpSpPr>
          <a:xfrm>
            <a:off x="2121775" y="6501334"/>
            <a:ext cx="4186631" cy="4130325"/>
            <a:chOff x="0" y="0"/>
            <a:chExt cx="4186629" cy="4130324"/>
          </a:xfrm>
        </p:grpSpPr>
        <p:grpSp>
          <p:nvGrpSpPr>
            <p:cNvPr id="115" name="Gruppieren"/>
            <p:cNvGrpSpPr/>
            <p:nvPr/>
          </p:nvGrpSpPr>
          <p:grpSpPr>
            <a:xfrm>
              <a:off x="0" y="3550821"/>
              <a:ext cx="4186630" cy="579504"/>
              <a:chOff x="0" y="0"/>
              <a:chExt cx="4186629" cy="579503"/>
            </a:xfrm>
          </p:grpSpPr>
          <p:sp>
            <p:nvSpPr>
              <p:cNvPr id="105"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6" name="Gruppieren"/>
            <p:cNvGrpSpPr/>
            <p:nvPr/>
          </p:nvGrpSpPr>
          <p:grpSpPr>
            <a:xfrm>
              <a:off x="0" y="3150907"/>
              <a:ext cx="4186630" cy="579504"/>
              <a:chOff x="0" y="0"/>
              <a:chExt cx="4186629" cy="579503"/>
            </a:xfrm>
          </p:grpSpPr>
          <p:sp>
            <p:nvSpPr>
              <p:cNvPr id="116"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7" name="Gruppieren"/>
            <p:cNvGrpSpPr/>
            <p:nvPr/>
          </p:nvGrpSpPr>
          <p:grpSpPr>
            <a:xfrm>
              <a:off x="0" y="2764097"/>
              <a:ext cx="4186630" cy="579504"/>
              <a:chOff x="0" y="0"/>
              <a:chExt cx="4186629" cy="579503"/>
            </a:xfrm>
          </p:grpSpPr>
          <p:sp>
            <p:nvSpPr>
              <p:cNvPr id="127"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3"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8" name="Gruppieren"/>
            <p:cNvGrpSpPr/>
            <p:nvPr/>
          </p:nvGrpSpPr>
          <p:grpSpPr>
            <a:xfrm>
              <a:off x="-1" y="2364183"/>
              <a:ext cx="4186631" cy="579505"/>
              <a:chOff x="0" y="0"/>
              <a:chExt cx="4186629" cy="579503"/>
            </a:xfrm>
          </p:grpSpPr>
          <p:sp>
            <p:nvSpPr>
              <p:cNvPr id="138"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6"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9" name="Gruppieren"/>
            <p:cNvGrpSpPr/>
            <p:nvPr/>
          </p:nvGrpSpPr>
          <p:grpSpPr>
            <a:xfrm>
              <a:off x="0" y="1967641"/>
              <a:ext cx="4186630" cy="579504"/>
              <a:chOff x="0" y="0"/>
              <a:chExt cx="4186629" cy="579503"/>
            </a:xfrm>
          </p:grpSpPr>
          <p:sp>
            <p:nvSpPr>
              <p:cNvPr id="149"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8"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70" name="Gruppieren"/>
            <p:cNvGrpSpPr/>
            <p:nvPr/>
          </p:nvGrpSpPr>
          <p:grpSpPr>
            <a:xfrm>
              <a:off x="0" y="1567728"/>
              <a:ext cx="4186630" cy="579504"/>
              <a:chOff x="0" y="0"/>
              <a:chExt cx="4186629" cy="579503"/>
            </a:xfrm>
          </p:grpSpPr>
          <p:sp>
            <p:nvSpPr>
              <p:cNvPr id="160"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81" name="Gruppieren"/>
            <p:cNvGrpSpPr/>
            <p:nvPr/>
          </p:nvGrpSpPr>
          <p:grpSpPr>
            <a:xfrm>
              <a:off x="0" y="1180918"/>
              <a:ext cx="4186630" cy="579504"/>
              <a:chOff x="0" y="0"/>
              <a:chExt cx="4186629" cy="579503"/>
            </a:xfrm>
          </p:grpSpPr>
          <p:sp>
            <p:nvSpPr>
              <p:cNvPr id="171"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2"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3"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4"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5"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6"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7"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8"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9"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0"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92" name="Gruppieren"/>
            <p:cNvGrpSpPr/>
            <p:nvPr/>
          </p:nvGrpSpPr>
          <p:grpSpPr>
            <a:xfrm>
              <a:off x="-1" y="781004"/>
              <a:ext cx="4186631" cy="579504"/>
              <a:chOff x="0" y="0"/>
              <a:chExt cx="4186629" cy="579503"/>
            </a:xfrm>
          </p:grpSpPr>
          <p:sp>
            <p:nvSpPr>
              <p:cNvPr id="182"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3"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4"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5"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6"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7"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8"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89"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0"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1"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03" name="Gruppieren"/>
            <p:cNvGrpSpPr/>
            <p:nvPr/>
          </p:nvGrpSpPr>
          <p:grpSpPr>
            <a:xfrm>
              <a:off x="0" y="386810"/>
              <a:ext cx="4186630" cy="579504"/>
              <a:chOff x="0" y="0"/>
              <a:chExt cx="4186629" cy="579503"/>
            </a:xfrm>
          </p:grpSpPr>
          <p:sp>
            <p:nvSpPr>
              <p:cNvPr id="193"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4"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5"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6"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7"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8"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99"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0"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1"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2"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14" name="Gruppieren"/>
            <p:cNvGrpSpPr/>
            <p:nvPr/>
          </p:nvGrpSpPr>
          <p:grpSpPr>
            <a:xfrm>
              <a:off x="0" y="-1"/>
              <a:ext cx="4186630" cy="579505"/>
              <a:chOff x="0" y="0"/>
              <a:chExt cx="4186629" cy="579503"/>
            </a:xfrm>
          </p:grpSpPr>
          <p:sp>
            <p:nvSpPr>
              <p:cNvPr id="204"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5"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6"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7"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8"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09"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10"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11"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12"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13"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sp>
        <p:nvSpPr>
          <p:cNvPr id="216" name="Würfel"/>
          <p:cNvSpPr/>
          <p:nvPr/>
        </p:nvSpPr>
        <p:spPr>
          <a:xfrm>
            <a:off x="1685899" y="4538917"/>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17" name="dein Dienes-Material"/>
          <p:cNvSpPr txBox="1"/>
          <p:nvPr/>
        </p:nvSpPr>
        <p:spPr>
          <a:xfrm>
            <a:off x="609082" y="10732830"/>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365188">
              <a:spcBef>
                <a:spcPts val="4300"/>
              </a:spcBef>
              <a:defRPr sz="5820"/>
            </a:lvl1pPr>
          </a:lstStyle>
          <a:p>
            <a:r>
              <a:t>dein Dienes-Material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ufgabe: Wie viele Würfel bilden eine Platte?"/>
          <p:cNvSpPr txBox="1"/>
          <p:nvPr/>
        </p:nvSpPr>
        <p:spPr>
          <a:xfrm>
            <a:off x="362936" y="2367643"/>
            <a:ext cx="14781439"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Wie viele Würfel bilden eine Platte?</a:t>
            </a:r>
          </a:p>
        </p:txBody>
      </p:sp>
      <p:sp>
        <p:nvSpPr>
          <p:cNvPr id="222"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sp>
        <p:nvSpPr>
          <p:cNvPr id="223" name="der Einerwürfel"/>
          <p:cNvSpPr txBox="1"/>
          <p:nvPr/>
        </p:nvSpPr>
        <p:spPr>
          <a:xfrm>
            <a:off x="-14408" y="10785384"/>
            <a:ext cx="4616092" cy="2486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lgn="ctr">
              <a:defRPr sz="4000"/>
            </a:lvl1pPr>
          </a:lstStyle>
          <a:p>
            <a:r>
              <a:t>der Einerwürfel</a:t>
            </a:r>
          </a:p>
        </p:txBody>
      </p:sp>
      <p:sp>
        <p:nvSpPr>
          <p:cNvPr id="224" name="die Zehnerstange"/>
          <p:cNvSpPr txBox="1"/>
          <p:nvPr/>
        </p:nvSpPr>
        <p:spPr>
          <a:xfrm>
            <a:off x="4682033" y="10785384"/>
            <a:ext cx="5651903" cy="2486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lgn="ctr">
              <a:defRPr sz="4000"/>
            </a:lvl1pPr>
          </a:lstStyle>
          <a:p>
            <a:r>
              <a:t>die Zehnerstange</a:t>
            </a:r>
          </a:p>
        </p:txBody>
      </p:sp>
      <p:sp>
        <p:nvSpPr>
          <p:cNvPr id="225" name="die Hunderterplatte"/>
          <p:cNvSpPr txBox="1"/>
          <p:nvPr/>
        </p:nvSpPr>
        <p:spPr>
          <a:xfrm>
            <a:off x="10683508" y="10785384"/>
            <a:ext cx="6087808" cy="2486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lgn="ctr">
              <a:defRPr sz="4000"/>
            </a:lvl1pPr>
          </a:lstStyle>
          <a:p>
            <a:r>
              <a:t>die Hunderterplatte</a:t>
            </a:r>
          </a:p>
        </p:txBody>
      </p:sp>
      <p:sp>
        <p:nvSpPr>
          <p:cNvPr id="226" name="der Tausenderblock"/>
          <p:cNvSpPr txBox="1"/>
          <p:nvPr/>
        </p:nvSpPr>
        <p:spPr>
          <a:xfrm>
            <a:off x="17825406" y="10785384"/>
            <a:ext cx="5836201" cy="2486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lgn="ctr">
              <a:defRPr sz="4000"/>
            </a:lvl1pPr>
          </a:lstStyle>
          <a:p>
            <a:r>
              <a:t>der Tausenderblock</a:t>
            </a:r>
          </a:p>
        </p:txBody>
      </p:sp>
      <p:grpSp>
        <p:nvGrpSpPr>
          <p:cNvPr id="1337" name="Gruppieren"/>
          <p:cNvGrpSpPr/>
          <p:nvPr/>
        </p:nvGrpSpPr>
        <p:grpSpPr>
          <a:xfrm>
            <a:off x="18054018" y="4589138"/>
            <a:ext cx="5378978" cy="5678042"/>
            <a:chOff x="0" y="0"/>
            <a:chExt cx="5378976" cy="5678041"/>
          </a:xfrm>
        </p:grpSpPr>
        <p:grpSp>
          <p:nvGrpSpPr>
            <p:cNvPr id="337" name="Gruppieren"/>
            <p:cNvGrpSpPr/>
            <p:nvPr/>
          </p:nvGrpSpPr>
          <p:grpSpPr>
            <a:xfrm>
              <a:off x="1785304" y="0"/>
              <a:ext cx="3593673" cy="3692494"/>
              <a:chOff x="0" y="0"/>
              <a:chExt cx="3593671" cy="3692493"/>
            </a:xfrm>
          </p:grpSpPr>
          <p:grpSp>
            <p:nvGrpSpPr>
              <p:cNvPr id="237" name="Gruppieren"/>
              <p:cNvGrpSpPr/>
              <p:nvPr/>
            </p:nvGrpSpPr>
            <p:grpSpPr>
              <a:xfrm>
                <a:off x="0" y="3174419"/>
                <a:ext cx="3593672" cy="518075"/>
                <a:chOff x="0" y="0"/>
                <a:chExt cx="3593671" cy="518073"/>
              </a:xfrm>
            </p:grpSpPr>
            <p:sp>
              <p:nvSpPr>
                <p:cNvPr id="227"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28"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29"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0"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1"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2"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3"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4"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5"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6"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48" name="Gruppieren"/>
              <p:cNvGrpSpPr/>
              <p:nvPr/>
            </p:nvGrpSpPr>
            <p:grpSpPr>
              <a:xfrm>
                <a:off x="0" y="2816898"/>
                <a:ext cx="3593672" cy="518075"/>
                <a:chOff x="0" y="0"/>
                <a:chExt cx="3593671" cy="518073"/>
              </a:xfrm>
            </p:grpSpPr>
            <p:sp>
              <p:nvSpPr>
                <p:cNvPr id="238"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39"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0"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1"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2"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3"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4"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5"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6"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47"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59" name="Gruppieren"/>
              <p:cNvGrpSpPr/>
              <p:nvPr/>
            </p:nvGrpSpPr>
            <p:grpSpPr>
              <a:xfrm>
                <a:off x="0" y="2471092"/>
                <a:ext cx="3593672" cy="518074"/>
                <a:chOff x="0" y="0"/>
                <a:chExt cx="3593671" cy="518073"/>
              </a:xfrm>
            </p:grpSpPr>
            <p:sp>
              <p:nvSpPr>
                <p:cNvPr id="249"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0"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1"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2"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3"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4"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5"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6"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7"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58"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70" name="Gruppieren"/>
              <p:cNvGrpSpPr/>
              <p:nvPr/>
            </p:nvGrpSpPr>
            <p:grpSpPr>
              <a:xfrm>
                <a:off x="-1" y="2113570"/>
                <a:ext cx="3593673" cy="518075"/>
                <a:chOff x="0" y="0"/>
                <a:chExt cx="3593671" cy="518073"/>
              </a:xfrm>
            </p:grpSpPr>
            <p:sp>
              <p:nvSpPr>
                <p:cNvPr id="260"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1"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2"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3"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4"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5"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6"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7"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8"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69"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81" name="Gruppieren"/>
              <p:cNvGrpSpPr/>
              <p:nvPr/>
            </p:nvGrpSpPr>
            <p:grpSpPr>
              <a:xfrm>
                <a:off x="0" y="1759063"/>
                <a:ext cx="3593672" cy="518075"/>
                <a:chOff x="0" y="0"/>
                <a:chExt cx="3593671" cy="518073"/>
              </a:xfrm>
            </p:grpSpPr>
            <p:sp>
              <p:nvSpPr>
                <p:cNvPr id="271"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2"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3"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4"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5"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6"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7"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8"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79"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0"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292" name="Gruppieren"/>
              <p:cNvGrpSpPr/>
              <p:nvPr/>
            </p:nvGrpSpPr>
            <p:grpSpPr>
              <a:xfrm>
                <a:off x="0" y="1401542"/>
                <a:ext cx="3593672" cy="518075"/>
                <a:chOff x="0" y="0"/>
                <a:chExt cx="3593671" cy="518073"/>
              </a:xfrm>
            </p:grpSpPr>
            <p:sp>
              <p:nvSpPr>
                <p:cNvPr id="282"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3"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4"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5"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6"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7"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8"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89"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0"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1"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03" name="Gruppieren"/>
              <p:cNvGrpSpPr/>
              <p:nvPr/>
            </p:nvGrpSpPr>
            <p:grpSpPr>
              <a:xfrm>
                <a:off x="0" y="1055735"/>
                <a:ext cx="3593672" cy="518075"/>
                <a:chOff x="0" y="0"/>
                <a:chExt cx="3593671" cy="518073"/>
              </a:xfrm>
            </p:grpSpPr>
            <p:sp>
              <p:nvSpPr>
                <p:cNvPr id="293"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4"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5"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6"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7"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8"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299"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0"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1"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2"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14" name="Gruppieren"/>
              <p:cNvGrpSpPr/>
              <p:nvPr/>
            </p:nvGrpSpPr>
            <p:grpSpPr>
              <a:xfrm>
                <a:off x="-1" y="698214"/>
                <a:ext cx="3593673" cy="518075"/>
                <a:chOff x="0" y="0"/>
                <a:chExt cx="3593671" cy="518073"/>
              </a:xfrm>
            </p:grpSpPr>
            <p:sp>
              <p:nvSpPr>
                <p:cNvPr id="304"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5"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6"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7"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8"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09"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0"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1"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2"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3"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25" name="Gruppieren"/>
              <p:cNvGrpSpPr/>
              <p:nvPr/>
            </p:nvGrpSpPr>
            <p:grpSpPr>
              <a:xfrm>
                <a:off x="0" y="345806"/>
                <a:ext cx="3593672" cy="518075"/>
                <a:chOff x="0" y="0"/>
                <a:chExt cx="3593671" cy="518073"/>
              </a:xfrm>
            </p:grpSpPr>
            <p:sp>
              <p:nvSpPr>
                <p:cNvPr id="315"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6"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7"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8"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19"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0"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1"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2"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3"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4"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36" name="Gruppieren"/>
              <p:cNvGrpSpPr/>
              <p:nvPr/>
            </p:nvGrpSpPr>
            <p:grpSpPr>
              <a:xfrm>
                <a:off x="0" y="0"/>
                <a:ext cx="3593672" cy="518074"/>
                <a:chOff x="0" y="0"/>
                <a:chExt cx="3593671" cy="518073"/>
              </a:xfrm>
            </p:grpSpPr>
            <p:sp>
              <p:nvSpPr>
                <p:cNvPr id="326" name="Form"/>
                <p:cNvSpPr/>
                <p:nvPr/>
              </p:nvSpPr>
              <p:spPr>
                <a:xfrm>
                  <a:off x="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7" name="Form"/>
                <p:cNvSpPr/>
                <p:nvPr/>
              </p:nvSpPr>
              <p:spPr>
                <a:xfrm>
                  <a:off x="34420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8" name="Form"/>
                <p:cNvSpPr/>
                <p:nvPr/>
              </p:nvSpPr>
              <p:spPr>
                <a:xfrm>
                  <a:off x="68801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29" name="Form"/>
                <p:cNvSpPr/>
                <p:nvPr/>
              </p:nvSpPr>
              <p:spPr>
                <a:xfrm>
                  <a:off x="103221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30" name="Form"/>
                <p:cNvSpPr/>
                <p:nvPr/>
              </p:nvSpPr>
              <p:spPr>
                <a:xfrm>
                  <a:off x="137602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31" name="Form"/>
                <p:cNvSpPr/>
                <p:nvPr/>
              </p:nvSpPr>
              <p:spPr>
                <a:xfrm>
                  <a:off x="1720223" y="0"/>
                  <a:ext cx="497429"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32" name="Form"/>
                <p:cNvSpPr/>
                <p:nvPr/>
              </p:nvSpPr>
              <p:spPr>
                <a:xfrm>
                  <a:off x="206403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33" name="Form"/>
                <p:cNvSpPr/>
                <p:nvPr/>
              </p:nvSpPr>
              <p:spPr>
                <a:xfrm>
                  <a:off x="2408233"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34" name="Form"/>
                <p:cNvSpPr/>
                <p:nvPr/>
              </p:nvSpPr>
              <p:spPr>
                <a:xfrm>
                  <a:off x="2752040"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35" name="Form"/>
                <p:cNvSpPr/>
                <p:nvPr/>
              </p:nvSpPr>
              <p:spPr>
                <a:xfrm>
                  <a:off x="3096244" y="0"/>
                  <a:ext cx="497428" cy="51807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448" name="Gruppieren"/>
            <p:cNvGrpSpPr/>
            <p:nvPr/>
          </p:nvGrpSpPr>
          <p:grpSpPr>
            <a:xfrm>
              <a:off x="1564829" y="171793"/>
              <a:ext cx="3659250" cy="3759876"/>
              <a:chOff x="0" y="0"/>
              <a:chExt cx="3659249" cy="3759874"/>
            </a:xfrm>
          </p:grpSpPr>
          <p:grpSp>
            <p:nvGrpSpPr>
              <p:cNvPr id="348" name="Gruppieren"/>
              <p:cNvGrpSpPr/>
              <p:nvPr/>
            </p:nvGrpSpPr>
            <p:grpSpPr>
              <a:xfrm>
                <a:off x="0" y="3232347"/>
                <a:ext cx="3659250" cy="527528"/>
                <a:chOff x="0" y="0"/>
                <a:chExt cx="3659249" cy="527527"/>
              </a:xfrm>
            </p:grpSpPr>
            <p:sp>
              <p:nvSpPr>
                <p:cNvPr id="338"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39"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0"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1"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2"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3"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4"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5"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6"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47"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59" name="Gruppieren"/>
              <p:cNvGrpSpPr/>
              <p:nvPr/>
            </p:nvGrpSpPr>
            <p:grpSpPr>
              <a:xfrm>
                <a:off x="0" y="2868302"/>
                <a:ext cx="3659250" cy="527528"/>
                <a:chOff x="0" y="0"/>
                <a:chExt cx="3659249" cy="527527"/>
              </a:xfrm>
            </p:grpSpPr>
            <p:sp>
              <p:nvSpPr>
                <p:cNvPr id="349"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0"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1"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2"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3"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4"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5"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6"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7"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58"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70" name="Gruppieren"/>
              <p:cNvGrpSpPr/>
              <p:nvPr/>
            </p:nvGrpSpPr>
            <p:grpSpPr>
              <a:xfrm>
                <a:off x="0" y="2516184"/>
                <a:ext cx="3659250" cy="527529"/>
                <a:chOff x="0" y="0"/>
                <a:chExt cx="3659249" cy="527527"/>
              </a:xfrm>
            </p:grpSpPr>
            <p:sp>
              <p:nvSpPr>
                <p:cNvPr id="360"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1"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2"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3"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4"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5"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6"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7"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8"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69"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81" name="Gruppieren"/>
              <p:cNvGrpSpPr/>
              <p:nvPr/>
            </p:nvGrpSpPr>
            <p:grpSpPr>
              <a:xfrm>
                <a:off x="-1" y="2152139"/>
                <a:ext cx="3659251" cy="527529"/>
                <a:chOff x="0" y="0"/>
                <a:chExt cx="3659249" cy="527527"/>
              </a:xfrm>
            </p:grpSpPr>
            <p:sp>
              <p:nvSpPr>
                <p:cNvPr id="371"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2"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3"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4"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5"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6"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7"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8"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79"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0"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392" name="Gruppieren"/>
              <p:cNvGrpSpPr/>
              <p:nvPr/>
            </p:nvGrpSpPr>
            <p:grpSpPr>
              <a:xfrm>
                <a:off x="0" y="1791163"/>
                <a:ext cx="3659250" cy="527528"/>
                <a:chOff x="0" y="0"/>
                <a:chExt cx="3659249" cy="527527"/>
              </a:xfrm>
            </p:grpSpPr>
            <p:sp>
              <p:nvSpPr>
                <p:cNvPr id="382"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3"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4"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5"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6"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7"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8"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89"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0"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1"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03" name="Gruppieren"/>
              <p:cNvGrpSpPr/>
              <p:nvPr/>
            </p:nvGrpSpPr>
            <p:grpSpPr>
              <a:xfrm>
                <a:off x="0" y="1427118"/>
                <a:ext cx="3659250" cy="527528"/>
                <a:chOff x="0" y="0"/>
                <a:chExt cx="3659249" cy="527527"/>
              </a:xfrm>
            </p:grpSpPr>
            <p:sp>
              <p:nvSpPr>
                <p:cNvPr id="393"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4"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5"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6"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7"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8"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399"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0"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1"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2"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14" name="Gruppieren"/>
              <p:cNvGrpSpPr/>
              <p:nvPr/>
            </p:nvGrpSpPr>
            <p:grpSpPr>
              <a:xfrm>
                <a:off x="0" y="1075001"/>
                <a:ext cx="3659250" cy="527528"/>
                <a:chOff x="0" y="0"/>
                <a:chExt cx="3659249" cy="527527"/>
              </a:xfrm>
            </p:grpSpPr>
            <p:sp>
              <p:nvSpPr>
                <p:cNvPr id="404"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5"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6"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7"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8"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09"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0"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1"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2"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3"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25" name="Gruppieren"/>
              <p:cNvGrpSpPr/>
              <p:nvPr/>
            </p:nvGrpSpPr>
            <p:grpSpPr>
              <a:xfrm>
                <a:off x="-1" y="710955"/>
                <a:ext cx="3659251" cy="527529"/>
                <a:chOff x="0" y="0"/>
                <a:chExt cx="3659249" cy="527527"/>
              </a:xfrm>
            </p:grpSpPr>
            <p:sp>
              <p:nvSpPr>
                <p:cNvPr id="415"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6"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7"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8"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19"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0"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1"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2"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3"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4"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36" name="Gruppieren"/>
              <p:cNvGrpSpPr/>
              <p:nvPr/>
            </p:nvGrpSpPr>
            <p:grpSpPr>
              <a:xfrm>
                <a:off x="0" y="352117"/>
                <a:ext cx="3659250" cy="527528"/>
                <a:chOff x="0" y="0"/>
                <a:chExt cx="3659249" cy="527527"/>
              </a:xfrm>
            </p:grpSpPr>
            <p:sp>
              <p:nvSpPr>
                <p:cNvPr id="426"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7"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8"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29"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0"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1"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2"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3"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4"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5"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47" name="Gruppieren"/>
              <p:cNvGrpSpPr/>
              <p:nvPr/>
            </p:nvGrpSpPr>
            <p:grpSpPr>
              <a:xfrm>
                <a:off x="0" y="0"/>
                <a:ext cx="3659250" cy="527528"/>
                <a:chOff x="0" y="0"/>
                <a:chExt cx="3659249" cy="527527"/>
              </a:xfrm>
            </p:grpSpPr>
            <p:sp>
              <p:nvSpPr>
                <p:cNvPr id="437" name="Form"/>
                <p:cNvSpPr/>
                <p:nvPr/>
              </p:nvSpPr>
              <p:spPr>
                <a:xfrm>
                  <a:off x="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8" name="Form"/>
                <p:cNvSpPr/>
                <p:nvPr/>
              </p:nvSpPr>
              <p:spPr>
                <a:xfrm>
                  <a:off x="350484"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39" name="Form"/>
                <p:cNvSpPr/>
                <p:nvPr/>
              </p:nvSpPr>
              <p:spPr>
                <a:xfrm>
                  <a:off x="70056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40" name="Form"/>
                <p:cNvSpPr/>
                <p:nvPr/>
              </p:nvSpPr>
              <p:spPr>
                <a:xfrm>
                  <a:off x="105104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41" name="Form"/>
                <p:cNvSpPr/>
                <p:nvPr/>
              </p:nvSpPr>
              <p:spPr>
                <a:xfrm>
                  <a:off x="1401130"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42" name="Form"/>
                <p:cNvSpPr/>
                <p:nvPr/>
              </p:nvSpPr>
              <p:spPr>
                <a:xfrm>
                  <a:off x="175161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43" name="Form"/>
                <p:cNvSpPr/>
                <p:nvPr/>
              </p:nvSpPr>
              <p:spPr>
                <a:xfrm>
                  <a:off x="2101695"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44" name="Form"/>
                <p:cNvSpPr/>
                <p:nvPr/>
              </p:nvSpPr>
              <p:spPr>
                <a:xfrm>
                  <a:off x="2452179" y="0"/>
                  <a:ext cx="506505"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45" name="Form"/>
                <p:cNvSpPr/>
                <p:nvPr/>
              </p:nvSpPr>
              <p:spPr>
                <a:xfrm>
                  <a:off x="2802259"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46" name="Form"/>
                <p:cNvSpPr/>
                <p:nvPr/>
              </p:nvSpPr>
              <p:spPr>
                <a:xfrm>
                  <a:off x="3152744" y="0"/>
                  <a:ext cx="506506" cy="527528"/>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559" name="Gruppieren"/>
            <p:cNvGrpSpPr/>
            <p:nvPr/>
          </p:nvGrpSpPr>
          <p:grpSpPr>
            <a:xfrm>
              <a:off x="1370585" y="344427"/>
              <a:ext cx="3698597" cy="3800304"/>
              <a:chOff x="0" y="0"/>
              <a:chExt cx="3698596" cy="3800303"/>
            </a:xfrm>
          </p:grpSpPr>
          <p:grpSp>
            <p:nvGrpSpPr>
              <p:cNvPr id="459" name="Gruppieren"/>
              <p:cNvGrpSpPr/>
              <p:nvPr/>
            </p:nvGrpSpPr>
            <p:grpSpPr>
              <a:xfrm>
                <a:off x="0" y="3267103"/>
                <a:ext cx="3698596" cy="533201"/>
                <a:chOff x="0" y="0"/>
                <a:chExt cx="3698595" cy="533199"/>
              </a:xfrm>
            </p:grpSpPr>
            <p:sp>
              <p:nvSpPr>
                <p:cNvPr id="449"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0"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1"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2"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3"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4"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5"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6"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7"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58"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70" name="Gruppieren"/>
              <p:cNvGrpSpPr/>
              <p:nvPr/>
            </p:nvGrpSpPr>
            <p:grpSpPr>
              <a:xfrm>
                <a:off x="-1" y="2899144"/>
                <a:ext cx="3698597" cy="533200"/>
                <a:chOff x="0" y="0"/>
                <a:chExt cx="3698595" cy="533199"/>
              </a:xfrm>
            </p:grpSpPr>
            <p:sp>
              <p:nvSpPr>
                <p:cNvPr id="460"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1"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2"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3"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4"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5"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6"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7"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8"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69"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81" name="Gruppieren"/>
              <p:cNvGrpSpPr/>
              <p:nvPr/>
            </p:nvGrpSpPr>
            <p:grpSpPr>
              <a:xfrm>
                <a:off x="-1" y="2543240"/>
                <a:ext cx="3698597" cy="533201"/>
                <a:chOff x="0" y="0"/>
                <a:chExt cx="3698595" cy="533199"/>
              </a:xfrm>
            </p:grpSpPr>
            <p:sp>
              <p:nvSpPr>
                <p:cNvPr id="471"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2"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3"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4"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5"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6"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7"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8"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79"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0"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492" name="Gruppieren"/>
              <p:cNvGrpSpPr/>
              <p:nvPr/>
            </p:nvGrpSpPr>
            <p:grpSpPr>
              <a:xfrm>
                <a:off x="-1" y="2175281"/>
                <a:ext cx="3698597" cy="533200"/>
                <a:chOff x="0" y="0"/>
                <a:chExt cx="3698595" cy="533199"/>
              </a:xfrm>
            </p:grpSpPr>
            <p:sp>
              <p:nvSpPr>
                <p:cNvPr id="482"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3"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4"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5"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6"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7"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8"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89"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0"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1"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03" name="Gruppieren"/>
              <p:cNvGrpSpPr/>
              <p:nvPr/>
            </p:nvGrpSpPr>
            <p:grpSpPr>
              <a:xfrm>
                <a:off x="0" y="1810423"/>
                <a:ext cx="3698596" cy="533201"/>
                <a:chOff x="0" y="0"/>
                <a:chExt cx="3698595" cy="533199"/>
              </a:xfrm>
            </p:grpSpPr>
            <p:sp>
              <p:nvSpPr>
                <p:cNvPr id="493"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4"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5"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6"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7"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8"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499"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0"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1"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2"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14" name="Gruppieren"/>
              <p:cNvGrpSpPr/>
              <p:nvPr/>
            </p:nvGrpSpPr>
            <p:grpSpPr>
              <a:xfrm>
                <a:off x="-1" y="1442463"/>
                <a:ext cx="3698597" cy="533201"/>
                <a:chOff x="0" y="0"/>
                <a:chExt cx="3698595" cy="533199"/>
              </a:xfrm>
            </p:grpSpPr>
            <p:sp>
              <p:nvSpPr>
                <p:cNvPr id="504"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5"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6"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7"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8"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09"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0"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1"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2"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3"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25" name="Gruppieren"/>
              <p:cNvGrpSpPr/>
              <p:nvPr/>
            </p:nvGrpSpPr>
            <p:grpSpPr>
              <a:xfrm>
                <a:off x="-1" y="1086560"/>
                <a:ext cx="3698597" cy="533201"/>
                <a:chOff x="0" y="0"/>
                <a:chExt cx="3698595" cy="533199"/>
              </a:xfrm>
            </p:grpSpPr>
            <p:sp>
              <p:nvSpPr>
                <p:cNvPr id="515"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6"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7"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8"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19"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0"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1"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2"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3"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4"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36" name="Gruppieren"/>
              <p:cNvGrpSpPr/>
              <p:nvPr/>
            </p:nvGrpSpPr>
            <p:grpSpPr>
              <a:xfrm>
                <a:off x="-1" y="718600"/>
                <a:ext cx="3698597" cy="533201"/>
                <a:chOff x="0" y="0"/>
                <a:chExt cx="3698595" cy="533199"/>
              </a:xfrm>
            </p:grpSpPr>
            <p:sp>
              <p:nvSpPr>
                <p:cNvPr id="526"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7"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8"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29"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0"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1"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2"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3"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4"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5"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47" name="Gruppieren"/>
              <p:cNvGrpSpPr/>
              <p:nvPr/>
            </p:nvGrpSpPr>
            <p:grpSpPr>
              <a:xfrm>
                <a:off x="-1" y="355903"/>
                <a:ext cx="3698597" cy="533200"/>
                <a:chOff x="0" y="0"/>
                <a:chExt cx="3698595" cy="533199"/>
              </a:xfrm>
            </p:grpSpPr>
            <p:sp>
              <p:nvSpPr>
                <p:cNvPr id="537"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8"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39"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0"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1"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2"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3"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4"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5"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6"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58" name="Gruppieren"/>
              <p:cNvGrpSpPr/>
              <p:nvPr/>
            </p:nvGrpSpPr>
            <p:grpSpPr>
              <a:xfrm>
                <a:off x="-1" y="0"/>
                <a:ext cx="3698597" cy="533200"/>
                <a:chOff x="0" y="0"/>
                <a:chExt cx="3698595" cy="533199"/>
              </a:xfrm>
            </p:grpSpPr>
            <p:sp>
              <p:nvSpPr>
                <p:cNvPr id="548" name="Form"/>
                <p:cNvSpPr/>
                <p:nvPr/>
              </p:nvSpPr>
              <p:spPr>
                <a:xfrm>
                  <a:off x="0"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49" name="Form"/>
                <p:cNvSpPr/>
                <p:nvPr/>
              </p:nvSpPr>
              <p:spPr>
                <a:xfrm>
                  <a:off x="354253"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0" name="Form"/>
                <p:cNvSpPr/>
                <p:nvPr/>
              </p:nvSpPr>
              <p:spPr>
                <a:xfrm>
                  <a:off x="708097"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1" name="Form"/>
                <p:cNvSpPr/>
                <p:nvPr/>
              </p:nvSpPr>
              <p:spPr>
                <a:xfrm>
                  <a:off x="1062351"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2" name="Form"/>
                <p:cNvSpPr/>
                <p:nvPr/>
              </p:nvSpPr>
              <p:spPr>
                <a:xfrm>
                  <a:off x="1416196"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3" name="Form"/>
                <p:cNvSpPr/>
                <p:nvPr/>
              </p:nvSpPr>
              <p:spPr>
                <a:xfrm>
                  <a:off x="1770449"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4" name="Form"/>
                <p:cNvSpPr/>
                <p:nvPr/>
              </p:nvSpPr>
              <p:spPr>
                <a:xfrm>
                  <a:off x="2124293"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5" name="Form"/>
                <p:cNvSpPr/>
                <p:nvPr/>
              </p:nvSpPr>
              <p:spPr>
                <a:xfrm>
                  <a:off x="2478546"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6" name="Form"/>
                <p:cNvSpPr/>
                <p:nvPr/>
              </p:nvSpPr>
              <p:spPr>
                <a:xfrm>
                  <a:off x="2832391" y="0"/>
                  <a:ext cx="511952"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57" name="Form"/>
                <p:cNvSpPr/>
                <p:nvPr/>
              </p:nvSpPr>
              <p:spPr>
                <a:xfrm>
                  <a:off x="3186645" y="0"/>
                  <a:ext cx="511951" cy="53320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670" name="Gruppieren"/>
            <p:cNvGrpSpPr/>
            <p:nvPr/>
          </p:nvGrpSpPr>
          <p:grpSpPr>
            <a:xfrm>
              <a:off x="1163225" y="529696"/>
              <a:ext cx="3737944" cy="3840733"/>
              <a:chOff x="0" y="0"/>
              <a:chExt cx="3737942" cy="3840732"/>
            </a:xfrm>
          </p:grpSpPr>
          <p:grpSp>
            <p:nvGrpSpPr>
              <p:cNvPr id="570" name="Gruppieren"/>
              <p:cNvGrpSpPr/>
              <p:nvPr/>
            </p:nvGrpSpPr>
            <p:grpSpPr>
              <a:xfrm>
                <a:off x="0" y="3301860"/>
                <a:ext cx="3737943" cy="538873"/>
                <a:chOff x="0" y="0"/>
                <a:chExt cx="3737942" cy="538872"/>
              </a:xfrm>
            </p:grpSpPr>
            <p:sp>
              <p:nvSpPr>
                <p:cNvPr id="560"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1"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2"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3"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4"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5"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6"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7"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8"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69"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81" name="Gruppieren"/>
              <p:cNvGrpSpPr/>
              <p:nvPr/>
            </p:nvGrpSpPr>
            <p:grpSpPr>
              <a:xfrm>
                <a:off x="0" y="2929985"/>
                <a:ext cx="3737943" cy="538873"/>
                <a:chOff x="0" y="0"/>
                <a:chExt cx="3737942" cy="538872"/>
              </a:xfrm>
            </p:grpSpPr>
            <p:sp>
              <p:nvSpPr>
                <p:cNvPr id="571"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2"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3"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4"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5"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6"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7"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8"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79"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0"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592" name="Gruppieren"/>
              <p:cNvGrpSpPr/>
              <p:nvPr/>
            </p:nvGrpSpPr>
            <p:grpSpPr>
              <a:xfrm>
                <a:off x="0" y="2570296"/>
                <a:ext cx="3737943" cy="538873"/>
                <a:chOff x="0" y="0"/>
                <a:chExt cx="3737942" cy="538872"/>
              </a:xfrm>
            </p:grpSpPr>
            <p:sp>
              <p:nvSpPr>
                <p:cNvPr id="582"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3"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4"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5"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6"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7"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8"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89"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0"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1"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03" name="Gruppieren"/>
              <p:cNvGrpSpPr/>
              <p:nvPr/>
            </p:nvGrpSpPr>
            <p:grpSpPr>
              <a:xfrm>
                <a:off x="-1" y="2198422"/>
                <a:ext cx="3737944" cy="538873"/>
                <a:chOff x="0" y="0"/>
                <a:chExt cx="3737942" cy="538872"/>
              </a:xfrm>
            </p:grpSpPr>
            <p:sp>
              <p:nvSpPr>
                <p:cNvPr id="593"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4"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5"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6"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7"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8"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599"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0"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1"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2"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14" name="Gruppieren"/>
              <p:cNvGrpSpPr/>
              <p:nvPr/>
            </p:nvGrpSpPr>
            <p:grpSpPr>
              <a:xfrm>
                <a:off x="0" y="1829683"/>
                <a:ext cx="3737943" cy="538873"/>
                <a:chOff x="0" y="0"/>
                <a:chExt cx="3737942" cy="538872"/>
              </a:xfrm>
            </p:grpSpPr>
            <p:sp>
              <p:nvSpPr>
                <p:cNvPr id="604"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5"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6"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7"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8"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09"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0"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1"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2"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3"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25" name="Gruppieren"/>
              <p:cNvGrpSpPr/>
              <p:nvPr/>
            </p:nvGrpSpPr>
            <p:grpSpPr>
              <a:xfrm>
                <a:off x="0" y="1457808"/>
                <a:ext cx="3737943" cy="538873"/>
                <a:chOff x="0" y="0"/>
                <a:chExt cx="3737942" cy="538872"/>
              </a:xfrm>
            </p:grpSpPr>
            <p:sp>
              <p:nvSpPr>
                <p:cNvPr id="615"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6"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7"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8"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19"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0"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1"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2"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3"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4"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36" name="Gruppieren"/>
              <p:cNvGrpSpPr/>
              <p:nvPr/>
            </p:nvGrpSpPr>
            <p:grpSpPr>
              <a:xfrm>
                <a:off x="0" y="1098119"/>
                <a:ext cx="3737943" cy="538873"/>
                <a:chOff x="0" y="0"/>
                <a:chExt cx="3737942" cy="538872"/>
              </a:xfrm>
            </p:grpSpPr>
            <p:sp>
              <p:nvSpPr>
                <p:cNvPr id="626"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7"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8"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29"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0"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1"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2"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3"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4"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5"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47" name="Gruppieren"/>
              <p:cNvGrpSpPr/>
              <p:nvPr/>
            </p:nvGrpSpPr>
            <p:grpSpPr>
              <a:xfrm>
                <a:off x="-1" y="726245"/>
                <a:ext cx="3737944" cy="538873"/>
                <a:chOff x="0" y="0"/>
                <a:chExt cx="3737942" cy="538872"/>
              </a:xfrm>
            </p:grpSpPr>
            <p:sp>
              <p:nvSpPr>
                <p:cNvPr id="637"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8"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39"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0"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1"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2"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3"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4"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5"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6"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58" name="Gruppieren"/>
              <p:cNvGrpSpPr/>
              <p:nvPr/>
            </p:nvGrpSpPr>
            <p:grpSpPr>
              <a:xfrm>
                <a:off x="0" y="359689"/>
                <a:ext cx="3737943" cy="538873"/>
                <a:chOff x="0" y="0"/>
                <a:chExt cx="3737942" cy="538872"/>
              </a:xfrm>
            </p:grpSpPr>
            <p:sp>
              <p:nvSpPr>
                <p:cNvPr id="648"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49"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0"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1"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2"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3"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4"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5"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6"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57"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69" name="Gruppieren"/>
              <p:cNvGrpSpPr/>
              <p:nvPr/>
            </p:nvGrpSpPr>
            <p:grpSpPr>
              <a:xfrm>
                <a:off x="0" y="0"/>
                <a:ext cx="3737943" cy="538873"/>
                <a:chOff x="0" y="0"/>
                <a:chExt cx="3737942" cy="538872"/>
              </a:xfrm>
            </p:grpSpPr>
            <p:sp>
              <p:nvSpPr>
                <p:cNvPr id="659" name="Form"/>
                <p:cNvSpPr/>
                <p:nvPr/>
              </p:nvSpPr>
              <p:spPr>
                <a:xfrm>
                  <a:off x="0"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0" name="Form"/>
                <p:cNvSpPr/>
                <p:nvPr/>
              </p:nvSpPr>
              <p:spPr>
                <a:xfrm>
                  <a:off x="35802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1" name="Form"/>
                <p:cNvSpPr/>
                <p:nvPr/>
              </p:nvSpPr>
              <p:spPr>
                <a:xfrm>
                  <a:off x="715630"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2" name="Form"/>
                <p:cNvSpPr/>
                <p:nvPr/>
              </p:nvSpPr>
              <p:spPr>
                <a:xfrm>
                  <a:off x="107365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3" name="Form"/>
                <p:cNvSpPr/>
                <p:nvPr/>
              </p:nvSpPr>
              <p:spPr>
                <a:xfrm>
                  <a:off x="1431261"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4" name="Form"/>
                <p:cNvSpPr/>
                <p:nvPr/>
              </p:nvSpPr>
              <p:spPr>
                <a:xfrm>
                  <a:off x="1789284" y="0"/>
                  <a:ext cx="517397"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5" name="Form"/>
                <p:cNvSpPr/>
                <p:nvPr/>
              </p:nvSpPr>
              <p:spPr>
                <a:xfrm>
                  <a:off x="2146892"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6" name="Form"/>
                <p:cNvSpPr/>
                <p:nvPr/>
              </p:nvSpPr>
              <p:spPr>
                <a:xfrm>
                  <a:off x="2504914"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7" name="Form"/>
                <p:cNvSpPr/>
                <p:nvPr/>
              </p:nvSpPr>
              <p:spPr>
                <a:xfrm>
                  <a:off x="2862523"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68" name="Form"/>
                <p:cNvSpPr/>
                <p:nvPr/>
              </p:nvSpPr>
              <p:spPr>
                <a:xfrm>
                  <a:off x="3220545" y="0"/>
                  <a:ext cx="517398" cy="53887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781" name="Gruppieren"/>
            <p:cNvGrpSpPr/>
            <p:nvPr/>
          </p:nvGrpSpPr>
          <p:grpSpPr>
            <a:xfrm>
              <a:off x="978268" y="698398"/>
              <a:ext cx="3777291" cy="3881162"/>
              <a:chOff x="0" y="0"/>
              <a:chExt cx="3777289" cy="3881160"/>
            </a:xfrm>
          </p:grpSpPr>
          <p:grpSp>
            <p:nvGrpSpPr>
              <p:cNvPr id="681" name="Gruppieren"/>
              <p:cNvGrpSpPr/>
              <p:nvPr/>
            </p:nvGrpSpPr>
            <p:grpSpPr>
              <a:xfrm>
                <a:off x="0" y="3336616"/>
                <a:ext cx="3777290" cy="544545"/>
                <a:chOff x="0" y="0"/>
                <a:chExt cx="3777289" cy="544544"/>
              </a:xfrm>
            </p:grpSpPr>
            <p:sp>
              <p:nvSpPr>
                <p:cNvPr id="671"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2"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3"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4"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5"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6"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7"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8"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79"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0"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692" name="Gruppieren"/>
              <p:cNvGrpSpPr/>
              <p:nvPr/>
            </p:nvGrpSpPr>
            <p:grpSpPr>
              <a:xfrm>
                <a:off x="-1" y="2960827"/>
                <a:ext cx="3777291" cy="544546"/>
                <a:chOff x="0" y="0"/>
                <a:chExt cx="3777289" cy="544544"/>
              </a:xfrm>
            </p:grpSpPr>
            <p:sp>
              <p:nvSpPr>
                <p:cNvPr id="682"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3"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4"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5"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6"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7"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8"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89"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0"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1"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03" name="Gruppieren"/>
              <p:cNvGrpSpPr/>
              <p:nvPr/>
            </p:nvGrpSpPr>
            <p:grpSpPr>
              <a:xfrm>
                <a:off x="-1" y="2597352"/>
                <a:ext cx="3777291" cy="544545"/>
                <a:chOff x="0" y="0"/>
                <a:chExt cx="3777289" cy="544544"/>
              </a:xfrm>
            </p:grpSpPr>
            <p:sp>
              <p:nvSpPr>
                <p:cNvPr id="693"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4"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5"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6"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7"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8"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699"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0"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1"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2"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14" name="Gruppieren"/>
              <p:cNvGrpSpPr/>
              <p:nvPr/>
            </p:nvGrpSpPr>
            <p:grpSpPr>
              <a:xfrm>
                <a:off x="-1" y="2221563"/>
                <a:ext cx="3777291" cy="544546"/>
                <a:chOff x="0" y="0"/>
                <a:chExt cx="3777289" cy="544544"/>
              </a:xfrm>
            </p:grpSpPr>
            <p:sp>
              <p:nvSpPr>
                <p:cNvPr id="704"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5"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6"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7"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8"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09"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0"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1"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2"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3"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25" name="Gruppieren"/>
              <p:cNvGrpSpPr/>
              <p:nvPr/>
            </p:nvGrpSpPr>
            <p:grpSpPr>
              <a:xfrm>
                <a:off x="0" y="1848942"/>
                <a:ext cx="3777290" cy="544546"/>
                <a:chOff x="0" y="0"/>
                <a:chExt cx="3777289" cy="544544"/>
              </a:xfrm>
            </p:grpSpPr>
            <p:sp>
              <p:nvSpPr>
                <p:cNvPr id="715"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6"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7"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8"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19"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0"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1"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2"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3"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4"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36" name="Gruppieren"/>
              <p:cNvGrpSpPr/>
              <p:nvPr/>
            </p:nvGrpSpPr>
            <p:grpSpPr>
              <a:xfrm>
                <a:off x="-1" y="1473154"/>
                <a:ext cx="3777291" cy="544545"/>
                <a:chOff x="0" y="0"/>
                <a:chExt cx="3777289" cy="544544"/>
              </a:xfrm>
            </p:grpSpPr>
            <p:sp>
              <p:nvSpPr>
                <p:cNvPr id="726"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7"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8"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29"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0"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1"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2"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3"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4"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5"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47" name="Gruppieren"/>
              <p:cNvGrpSpPr/>
              <p:nvPr/>
            </p:nvGrpSpPr>
            <p:grpSpPr>
              <a:xfrm>
                <a:off x="-1" y="1109678"/>
                <a:ext cx="3777291" cy="544546"/>
                <a:chOff x="0" y="0"/>
                <a:chExt cx="3777289" cy="544544"/>
              </a:xfrm>
            </p:grpSpPr>
            <p:sp>
              <p:nvSpPr>
                <p:cNvPr id="737"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8"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39"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0"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1"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2"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3"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4"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5"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6"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58" name="Gruppieren"/>
              <p:cNvGrpSpPr/>
              <p:nvPr/>
            </p:nvGrpSpPr>
            <p:grpSpPr>
              <a:xfrm>
                <a:off x="-1" y="733890"/>
                <a:ext cx="3777291" cy="544545"/>
                <a:chOff x="0" y="0"/>
                <a:chExt cx="3777289" cy="544544"/>
              </a:xfrm>
            </p:grpSpPr>
            <p:sp>
              <p:nvSpPr>
                <p:cNvPr id="748"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49"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0"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1"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2"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3"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4"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5"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6"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57"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69" name="Gruppieren"/>
              <p:cNvGrpSpPr/>
              <p:nvPr/>
            </p:nvGrpSpPr>
            <p:grpSpPr>
              <a:xfrm>
                <a:off x="-1" y="363475"/>
                <a:ext cx="3777291" cy="544545"/>
                <a:chOff x="0" y="0"/>
                <a:chExt cx="3777289" cy="544544"/>
              </a:xfrm>
            </p:grpSpPr>
            <p:sp>
              <p:nvSpPr>
                <p:cNvPr id="759"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0"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1"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2"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3"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4"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5"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6"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7"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68"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780" name="Gruppieren"/>
              <p:cNvGrpSpPr/>
              <p:nvPr/>
            </p:nvGrpSpPr>
            <p:grpSpPr>
              <a:xfrm>
                <a:off x="-1" y="0"/>
                <a:ext cx="3777291" cy="544545"/>
                <a:chOff x="0" y="0"/>
                <a:chExt cx="3777289" cy="544544"/>
              </a:xfrm>
            </p:grpSpPr>
            <p:sp>
              <p:nvSpPr>
                <p:cNvPr id="770" name="Form"/>
                <p:cNvSpPr/>
                <p:nvPr/>
              </p:nvSpPr>
              <p:spPr>
                <a:xfrm>
                  <a:off x="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1" name="Form"/>
                <p:cNvSpPr/>
                <p:nvPr/>
              </p:nvSpPr>
              <p:spPr>
                <a:xfrm>
                  <a:off x="361790"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2" name="Form"/>
                <p:cNvSpPr/>
                <p:nvPr/>
              </p:nvSpPr>
              <p:spPr>
                <a:xfrm>
                  <a:off x="723163"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3" name="Form"/>
                <p:cNvSpPr/>
                <p:nvPr/>
              </p:nvSpPr>
              <p:spPr>
                <a:xfrm>
                  <a:off x="1084954"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4" name="Form"/>
                <p:cNvSpPr/>
                <p:nvPr/>
              </p:nvSpPr>
              <p:spPr>
                <a:xfrm>
                  <a:off x="1446327"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5" name="Form"/>
                <p:cNvSpPr/>
                <p:nvPr/>
              </p:nvSpPr>
              <p:spPr>
                <a:xfrm>
                  <a:off x="1808118"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6" name="Form"/>
                <p:cNvSpPr/>
                <p:nvPr/>
              </p:nvSpPr>
              <p:spPr>
                <a:xfrm>
                  <a:off x="2169491"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7" name="Form"/>
                <p:cNvSpPr/>
                <p:nvPr/>
              </p:nvSpPr>
              <p:spPr>
                <a:xfrm>
                  <a:off x="2531281" y="0"/>
                  <a:ext cx="522845"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8" name="Form"/>
                <p:cNvSpPr/>
                <p:nvPr/>
              </p:nvSpPr>
              <p:spPr>
                <a:xfrm>
                  <a:off x="2892655"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79" name="Form"/>
                <p:cNvSpPr/>
                <p:nvPr/>
              </p:nvSpPr>
              <p:spPr>
                <a:xfrm>
                  <a:off x="3254446" y="0"/>
                  <a:ext cx="522844" cy="544545"/>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892" name="Gruppieren"/>
            <p:cNvGrpSpPr/>
            <p:nvPr/>
          </p:nvGrpSpPr>
          <p:grpSpPr>
            <a:xfrm>
              <a:off x="784024" y="870191"/>
              <a:ext cx="3816637" cy="3921591"/>
              <a:chOff x="0" y="0"/>
              <a:chExt cx="3816636" cy="3921589"/>
            </a:xfrm>
          </p:grpSpPr>
          <p:grpSp>
            <p:nvGrpSpPr>
              <p:cNvPr id="792" name="Gruppieren"/>
              <p:cNvGrpSpPr/>
              <p:nvPr/>
            </p:nvGrpSpPr>
            <p:grpSpPr>
              <a:xfrm>
                <a:off x="0" y="3371372"/>
                <a:ext cx="3816637" cy="550218"/>
                <a:chOff x="0" y="0"/>
                <a:chExt cx="3816635" cy="550216"/>
              </a:xfrm>
            </p:grpSpPr>
            <p:sp>
              <p:nvSpPr>
                <p:cNvPr id="782"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83"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84"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85"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86"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87"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88"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89"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0"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1"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03" name="Gruppieren"/>
              <p:cNvGrpSpPr/>
              <p:nvPr/>
            </p:nvGrpSpPr>
            <p:grpSpPr>
              <a:xfrm>
                <a:off x="0" y="2991669"/>
                <a:ext cx="3816637" cy="550218"/>
                <a:chOff x="0" y="0"/>
                <a:chExt cx="3816635" cy="550216"/>
              </a:xfrm>
            </p:grpSpPr>
            <p:sp>
              <p:nvSpPr>
                <p:cNvPr id="793"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4"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5"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6"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7"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8"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799"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0"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1"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2"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14" name="Gruppieren"/>
              <p:cNvGrpSpPr/>
              <p:nvPr/>
            </p:nvGrpSpPr>
            <p:grpSpPr>
              <a:xfrm>
                <a:off x="0" y="2624408"/>
                <a:ext cx="3816637" cy="550217"/>
                <a:chOff x="0" y="0"/>
                <a:chExt cx="3816635" cy="550216"/>
              </a:xfrm>
            </p:grpSpPr>
            <p:sp>
              <p:nvSpPr>
                <p:cNvPr id="804"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5"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6"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7"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8"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09"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0"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1"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2"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3"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25" name="Gruppieren"/>
              <p:cNvGrpSpPr/>
              <p:nvPr/>
            </p:nvGrpSpPr>
            <p:grpSpPr>
              <a:xfrm>
                <a:off x="-1" y="2244705"/>
                <a:ext cx="3816638" cy="550217"/>
                <a:chOff x="0" y="0"/>
                <a:chExt cx="3816635" cy="550216"/>
              </a:xfrm>
            </p:grpSpPr>
            <p:sp>
              <p:nvSpPr>
                <p:cNvPr id="815"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6"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7"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8"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19"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0"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1"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2"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3"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4"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36" name="Gruppieren"/>
              <p:cNvGrpSpPr/>
              <p:nvPr/>
            </p:nvGrpSpPr>
            <p:grpSpPr>
              <a:xfrm>
                <a:off x="0" y="1868202"/>
                <a:ext cx="3816637" cy="550218"/>
                <a:chOff x="0" y="0"/>
                <a:chExt cx="3816635" cy="550216"/>
              </a:xfrm>
            </p:grpSpPr>
            <p:sp>
              <p:nvSpPr>
                <p:cNvPr id="826"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7"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8"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29"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0"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1"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2"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3"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4"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5"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47" name="Gruppieren"/>
              <p:cNvGrpSpPr/>
              <p:nvPr/>
            </p:nvGrpSpPr>
            <p:grpSpPr>
              <a:xfrm>
                <a:off x="0" y="1488499"/>
                <a:ext cx="3816637" cy="550218"/>
                <a:chOff x="0" y="0"/>
                <a:chExt cx="3816635" cy="550216"/>
              </a:xfrm>
            </p:grpSpPr>
            <p:sp>
              <p:nvSpPr>
                <p:cNvPr id="837"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8"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39"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0"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1"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2"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3"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4"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5"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6"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58" name="Gruppieren"/>
              <p:cNvGrpSpPr/>
              <p:nvPr/>
            </p:nvGrpSpPr>
            <p:grpSpPr>
              <a:xfrm>
                <a:off x="0" y="1121237"/>
                <a:ext cx="3816637" cy="550218"/>
                <a:chOff x="0" y="0"/>
                <a:chExt cx="3816635" cy="550216"/>
              </a:xfrm>
            </p:grpSpPr>
            <p:sp>
              <p:nvSpPr>
                <p:cNvPr id="848"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49"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0"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1"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2"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3"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4"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5"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6"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57"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69" name="Gruppieren"/>
              <p:cNvGrpSpPr/>
              <p:nvPr/>
            </p:nvGrpSpPr>
            <p:grpSpPr>
              <a:xfrm>
                <a:off x="-1" y="741534"/>
                <a:ext cx="3816638" cy="550218"/>
                <a:chOff x="0" y="0"/>
                <a:chExt cx="3816635" cy="550216"/>
              </a:xfrm>
            </p:grpSpPr>
            <p:sp>
              <p:nvSpPr>
                <p:cNvPr id="859"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0"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1"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2"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3"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4"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5"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6"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7"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68"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80" name="Gruppieren"/>
              <p:cNvGrpSpPr/>
              <p:nvPr/>
            </p:nvGrpSpPr>
            <p:grpSpPr>
              <a:xfrm>
                <a:off x="0" y="367261"/>
                <a:ext cx="3816637" cy="550218"/>
                <a:chOff x="0" y="0"/>
                <a:chExt cx="3816635" cy="550216"/>
              </a:xfrm>
            </p:grpSpPr>
            <p:sp>
              <p:nvSpPr>
                <p:cNvPr id="870"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1"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2"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3"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4"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5"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6"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7"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8"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79"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891" name="Gruppieren"/>
              <p:cNvGrpSpPr/>
              <p:nvPr/>
            </p:nvGrpSpPr>
            <p:grpSpPr>
              <a:xfrm>
                <a:off x="0" y="0"/>
                <a:ext cx="3816637" cy="550217"/>
                <a:chOff x="0" y="0"/>
                <a:chExt cx="3816635" cy="550216"/>
              </a:xfrm>
            </p:grpSpPr>
            <p:sp>
              <p:nvSpPr>
                <p:cNvPr id="881" name="Form"/>
                <p:cNvSpPr/>
                <p:nvPr/>
              </p:nvSpPr>
              <p:spPr>
                <a:xfrm>
                  <a:off x="0"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2" name="Form"/>
                <p:cNvSpPr/>
                <p:nvPr/>
              </p:nvSpPr>
              <p:spPr>
                <a:xfrm>
                  <a:off x="365559"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3" name="Form"/>
                <p:cNvSpPr/>
                <p:nvPr/>
              </p:nvSpPr>
              <p:spPr>
                <a:xfrm>
                  <a:off x="730696"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4" name="Form"/>
                <p:cNvSpPr/>
                <p:nvPr/>
              </p:nvSpPr>
              <p:spPr>
                <a:xfrm>
                  <a:off x="109625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5" name="Form"/>
                <p:cNvSpPr/>
                <p:nvPr/>
              </p:nvSpPr>
              <p:spPr>
                <a:xfrm>
                  <a:off x="1461393"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6" name="Form"/>
                <p:cNvSpPr/>
                <p:nvPr/>
              </p:nvSpPr>
              <p:spPr>
                <a:xfrm>
                  <a:off x="1826953"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7" name="Form"/>
                <p:cNvSpPr/>
                <p:nvPr/>
              </p:nvSpPr>
              <p:spPr>
                <a:xfrm>
                  <a:off x="2192090"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8" name="Form"/>
                <p:cNvSpPr/>
                <p:nvPr/>
              </p:nvSpPr>
              <p:spPr>
                <a:xfrm>
                  <a:off x="2557649" y="0"/>
                  <a:ext cx="528291"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89" name="Form"/>
                <p:cNvSpPr/>
                <p:nvPr/>
              </p:nvSpPr>
              <p:spPr>
                <a:xfrm>
                  <a:off x="2922787"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90" name="Form"/>
                <p:cNvSpPr/>
                <p:nvPr/>
              </p:nvSpPr>
              <p:spPr>
                <a:xfrm>
                  <a:off x="3288346" y="0"/>
                  <a:ext cx="528290" cy="550217"/>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1003" name="Gruppieren"/>
            <p:cNvGrpSpPr/>
            <p:nvPr/>
          </p:nvGrpSpPr>
          <p:grpSpPr>
            <a:xfrm>
              <a:off x="589780" y="1056301"/>
              <a:ext cx="3855984" cy="3962019"/>
              <a:chOff x="0" y="0"/>
              <a:chExt cx="3855982" cy="3962018"/>
            </a:xfrm>
          </p:grpSpPr>
          <p:grpSp>
            <p:nvGrpSpPr>
              <p:cNvPr id="903" name="Gruppieren"/>
              <p:cNvGrpSpPr/>
              <p:nvPr/>
            </p:nvGrpSpPr>
            <p:grpSpPr>
              <a:xfrm>
                <a:off x="0" y="3406129"/>
                <a:ext cx="3855983" cy="555890"/>
                <a:chOff x="0" y="0"/>
                <a:chExt cx="3855982" cy="555888"/>
              </a:xfrm>
            </p:grpSpPr>
            <p:sp>
              <p:nvSpPr>
                <p:cNvPr id="893"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94"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95"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96"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97"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98"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899"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0"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1"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2"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14" name="Gruppieren"/>
              <p:cNvGrpSpPr/>
              <p:nvPr/>
            </p:nvGrpSpPr>
            <p:grpSpPr>
              <a:xfrm>
                <a:off x="0" y="3022511"/>
                <a:ext cx="3855983" cy="555890"/>
                <a:chOff x="0" y="0"/>
                <a:chExt cx="3855982" cy="555888"/>
              </a:xfrm>
            </p:grpSpPr>
            <p:sp>
              <p:nvSpPr>
                <p:cNvPr id="904"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5"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6"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7"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8"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09"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0"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1"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2"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3"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25" name="Gruppieren"/>
              <p:cNvGrpSpPr/>
              <p:nvPr/>
            </p:nvGrpSpPr>
            <p:grpSpPr>
              <a:xfrm>
                <a:off x="0" y="2651463"/>
                <a:ext cx="3855983" cy="555890"/>
                <a:chOff x="0" y="0"/>
                <a:chExt cx="3855982" cy="555888"/>
              </a:xfrm>
            </p:grpSpPr>
            <p:sp>
              <p:nvSpPr>
                <p:cNvPr id="915"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6"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7"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8"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19"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0"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1"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2"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3"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4"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36" name="Gruppieren"/>
              <p:cNvGrpSpPr/>
              <p:nvPr/>
            </p:nvGrpSpPr>
            <p:grpSpPr>
              <a:xfrm>
                <a:off x="0" y="2267846"/>
                <a:ext cx="3855983" cy="555890"/>
                <a:chOff x="0" y="0"/>
                <a:chExt cx="3855982" cy="555888"/>
              </a:xfrm>
            </p:grpSpPr>
            <p:sp>
              <p:nvSpPr>
                <p:cNvPr id="926"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7"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8"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29"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0"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1"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2"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3"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4"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5"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47" name="Gruppieren"/>
              <p:cNvGrpSpPr/>
              <p:nvPr/>
            </p:nvGrpSpPr>
            <p:grpSpPr>
              <a:xfrm>
                <a:off x="0" y="1887462"/>
                <a:ext cx="3855983" cy="555890"/>
                <a:chOff x="0" y="0"/>
                <a:chExt cx="3855982" cy="555888"/>
              </a:xfrm>
            </p:grpSpPr>
            <p:sp>
              <p:nvSpPr>
                <p:cNvPr id="937"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8"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39"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0"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1"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2"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3"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4"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5"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6"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58" name="Gruppieren"/>
              <p:cNvGrpSpPr/>
              <p:nvPr/>
            </p:nvGrpSpPr>
            <p:grpSpPr>
              <a:xfrm>
                <a:off x="0" y="1503845"/>
                <a:ext cx="3855983" cy="555890"/>
                <a:chOff x="0" y="0"/>
                <a:chExt cx="3855982" cy="555888"/>
              </a:xfrm>
            </p:grpSpPr>
            <p:sp>
              <p:nvSpPr>
                <p:cNvPr id="948"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49"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0"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1"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2"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3"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4"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5"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6"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57"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69" name="Gruppieren"/>
              <p:cNvGrpSpPr/>
              <p:nvPr/>
            </p:nvGrpSpPr>
            <p:grpSpPr>
              <a:xfrm>
                <a:off x="0" y="1132797"/>
                <a:ext cx="3855983" cy="555890"/>
                <a:chOff x="0" y="0"/>
                <a:chExt cx="3855982" cy="555888"/>
              </a:xfrm>
            </p:grpSpPr>
            <p:sp>
              <p:nvSpPr>
                <p:cNvPr id="959"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0"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1"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2"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3"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4"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5"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6"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7"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68"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80" name="Gruppieren"/>
              <p:cNvGrpSpPr/>
              <p:nvPr/>
            </p:nvGrpSpPr>
            <p:grpSpPr>
              <a:xfrm>
                <a:off x="0" y="749179"/>
                <a:ext cx="3855983" cy="555890"/>
                <a:chOff x="0" y="0"/>
                <a:chExt cx="3855982" cy="555888"/>
              </a:xfrm>
            </p:grpSpPr>
            <p:sp>
              <p:nvSpPr>
                <p:cNvPr id="970"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1"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2"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3"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4"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5"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6"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7"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8"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79"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991" name="Gruppieren"/>
              <p:cNvGrpSpPr/>
              <p:nvPr/>
            </p:nvGrpSpPr>
            <p:grpSpPr>
              <a:xfrm>
                <a:off x="0" y="371048"/>
                <a:ext cx="3855983" cy="555890"/>
                <a:chOff x="0" y="0"/>
                <a:chExt cx="3855982" cy="555888"/>
              </a:xfrm>
            </p:grpSpPr>
            <p:sp>
              <p:nvSpPr>
                <p:cNvPr id="981"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2"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3"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4"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5"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6"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7"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8"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89"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0"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02" name="Gruppieren"/>
              <p:cNvGrpSpPr/>
              <p:nvPr/>
            </p:nvGrpSpPr>
            <p:grpSpPr>
              <a:xfrm>
                <a:off x="0" y="0"/>
                <a:ext cx="3855983" cy="555889"/>
                <a:chOff x="0" y="0"/>
                <a:chExt cx="3855982" cy="555888"/>
              </a:xfrm>
            </p:grpSpPr>
            <p:sp>
              <p:nvSpPr>
                <p:cNvPr id="992" name="Form"/>
                <p:cNvSpPr/>
                <p:nvPr/>
              </p:nvSpPr>
              <p:spPr>
                <a:xfrm>
                  <a:off x="0"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3" name="Form"/>
                <p:cNvSpPr/>
                <p:nvPr/>
              </p:nvSpPr>
              <p:spPr>
                <a:xfrm>
                  <a:off x="36932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4" name="Form"/>
                <p:cNvSpPr/>
                <p:nvPr/>
              </p:nvSpPr>
              <p:spPr>
                <a:xfrm>
                  <a:off x="73822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5" name="Form"/>
                <p:cNvSpPr/>
                <p:nvPr/>
              </p:nvSpPr>
              <p:spPr>
                <a:xfrm>
                  <a:off x="110755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6" name="Form"/>
                <p:cNvSpPr/>
                <p:nvPr/>
              </p:nvSpPr>
              <p:spPr>
                <a:xfrm>
                  <a:off x="147645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7" name="Form"/>
                <p:cNvSpPr/>
                <p:nvPr/>
              </p:nvSpPr>
              <p:spPr>
                <a:xfrm>
                  <a:off x="1845787"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8" name="Form"/>
                <p:cNvSpPr/>
                <p:nvPr/>
              </p:nvSpPr>
              <p:spPr>
                <a:xfrm>
                  <a:off x="2214689" y="0"/>
                  <a:ext cx="533737"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999" name="Form"/>
                <p:cNvSpPr/>
                <p:nvPr/>
              </p:nvSpPr>
              <p:spPr>
                <a:xfrm>
                  <a:off x="258401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0" name="Form"/>
                <p:cNvSpPr/>
                <p:nvPr/>
              </p:nvSpPr>
              <p:spPr>
                <a:xfrm>
                  <a:off x="2952919"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1" name="Form"/>
                <p:cNvSpPr/>
                <p:nvPr/>
              </p:nvSpPr>
              <p:spPr>
                <a:xfrm>
                  <a:off x="3322247" y="0"/>
                  <a:ext cx="533736" cy="555889"/>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1114" name="Gruppieren"/>
            <p:cNvGrpSpPr/>
            <p:nvPr/>
          </p:nvGrpSpPr>
          <p:grpSpPr>
            <a:xfrm>
              <a:off x="395536" y="1228095"/>
              <a:ext cx="3895330" cy="4002448"/>
              <a:chOff x="0" y="0"/>
              <a:chExt cx="3895329" cy="4002447"/>
            </a:xfrm>
          </p:grpSpPr>
          <p:grpSp>
            <p:nvGrpSpPr>
              <p:cNvPr id="1014" name="Gruppieren"/>
              <p:cNvGrpSpPr/>
              <p:nvPr/>
            </p:nvGrpSpPr>
            <p:grpSpPr>
              <a:xfrm>
                <a:off x="0" y="3440885"/>
                <a:ext cx="3895330" cy="561563"/>
                <a:chOff x="0" y="0"/>
                <a:chExt cx="3895329" cy="561561"/>
              </a:xfrm>
            </p:grpSpPr>
            <p:sp>
              <p:nvSpPr>
                <p:cNvPr id="1004"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5"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6"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7"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8"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09"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0"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1"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2"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3"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25" name="Gruppieren"/>
              <p:cNvGrpSpPr/>
              <p:nvPr/>
            </p:nvGrpSpPr>
            <p:grpSpPr>
              <a:xfrm>
                <a:off x="0" y="3053353"/>
                <a:ext cx="3895330" cy="561563"/>
                <a:chOff x="0" y="0"/>
                <a:chExt cx="3895329" cy="561561"/>
              </a:xfrm>
            </p:grpSpPr>
            <p:sp>
              <p:nvSpPr>
                <p:cNvPr id="1015"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6"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7"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8"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19"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0"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1"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2"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3"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4"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36" name="Gruppieren"/>
              <p:cNvGrpSpPr/>
              <p:nvPr/>
            </p:nvGrpSpPr>
            <p:grpSpPr>
              <a:xfrm>
                <a:off x="0" y="2678519"/>
                <a:ext cx="3895330" cy="561563"/>
                <a:chOff x="0" y="0"/>
                <a:chExt cx="3895329" cy="561561"/>
              </a:xfrm>
            </p:grpSpPr>
            <p:sp>
              <p:nvSpPr>
                <p:cNvPr id="1026"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7"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8"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29"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0"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1"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2"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3"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4"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5"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47" name="Gruppieren"/>
              <p:cNvGrpSpPr/>
              <p:nvPr/>
            </p:nvGrpSpPr>
            <p:grpSpPr>
              <a:xfrm>
                <a:off x="0" y="2290987"/>
                <a:ext cx="3895330" cy="561563"/>
                <a:chOff x="0" y="0"/>
                <a:chExt cx="3895329" cy="561561"/>
              </a:xfrm>
            </p:grpSpPr>
            <p:sp>
              <p:nvSpPr>
                <p:cNvPr id="1037"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8"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39"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0"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1"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2"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3"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4"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5"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6"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58" name="Gruppieren"/>
              <p:cNvGrpSpPr/>
              <p:nvPr/>
            </p:nvGrpSpPr>
            <p:grpSpPr>
              <a:xfrm>
                <a:off x="0" y="1906722"/>
                <a:ext cx="3895330" cy="561562"/>
                <a:chOff x="0" y="0"/>
                <a:chExt cx="3895329" cy="561561"/>
              </a:xfrm>
            </p:grpSpPr>
            <p:sp>
              <p:nvSpPr>
                <p:cNvPr id="1048"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49"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0"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1"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2"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3"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4"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5"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6"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57"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69" name="Gruppieren"/>
              <p:cNvGrpSpPr/>
              <p:nvPr/>
            </p:nvGrpSpPr>
            <p:grpSpPr>
              <a:xfrm>
                <a:off x="0" y="1519190"/>
                <a:ext cx="3895330" cy="561562"/>
                <a:chOff x="0" y="0"/>
                <a:chExt cx="3895329" cy="561561"/>
              </a:xfrm>
            </p:grpSpPr>
            <p:sp>
              <p:nvSpPr>
                <p:cNvPr id="1059"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0"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1"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2"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3"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4"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5"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6"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7"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68"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80" name="Gruppieren"/>
              <p:cNvGrpSpPr/>
              <p:nvPr/>
            </p:nvGrpSpPr>
            <p:grpSpPr>
              <a:xfrm>
                <a:off x="0" y="1144356"/>
                <a:ext cx="3895330" cy="561562"/>
                <a:chOff x="0" y="0"/>
                <a:chExt cx="3895329" cy="561561"/>
              </a:xfrm>
            </p:grpSpPr>
            <p:sp>
              <p:nvSpPr>
                <p:cNvPr id="1070"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1"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2"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3"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4"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5"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6"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7"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8"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79"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091" name="Gruppieren"/>
              <p:cNvGrpSpPr/>
              <p:nvPr/>
            </p:nvGrpSpPr>
            <p:grpSpPr>
              <a:xfrm>
                <a:off x="0" y="756824"/>
                <a:ext cx="3895330" cy="561562"/>
                <a:chOff x="0" y="0"/>
                <a:chExt cx="3895329" cy="561561"/>
              </a:xfrm>
            </p:grpSpPr>
            <p:sp>
              <p:nvSpPr>
                <p:cNvPr id="1081"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2"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3"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4"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5"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6"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7"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8"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89"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0"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02" name="Gruppieren"/>
              <p:cNvGrpSpPr/>
              <p:nvPr/>
            </p:nvGrpSpPr>
            <p:grpSpPr>
              <a:xfrm>
                <a:off x="0" y="374834"/>
                <a:ext cx="3895330" cy="561562"/>
                <a:chOff x="0" y="0"/>
                <a:chExt cx="3895329" cy="561561"/>
              </a:xfrm>
            </p:grpSpPr>
            <p:sp>
              <p:nvSpPr>
                <p:cNvPr id="1092"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3"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4"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5"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6"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7"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8"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099"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0"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1"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13" name="Gruppieren"/>
              <p:cNvGrpSpPr/>
              <p:nvPr/>
            </p:nvGrpSpPr>
            <p:grpSpPr>
              <a:xfrm>
                <a:off x="0" y="0"/>
                <a:ext cx="3895330" cy="561562"/>
                <a:chOff x="0" y="0"/>
                <a:chExt cx="3895329" cy="561561"/>
              </a:xfrm>
            </p:grpSpPr>
            <p:sp>
              <p:nvSpPr>
                <p:cNvPr id="1103" name="Form"/>
                <p:cNvSpPr/>
                <p:nvPr/>
              </p:nvSpPr>
              <p:spPr>
                <a:xfrm>
                  <a:off x="0"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4" name="Form"/>
                <p:cNvSpPr/>
                <p:nvPr/>
              </p:nvSpPr>
              <p:spPr>
                <a:xfrm>
                  <a:off x="373096"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5" name="Form"/>
                <p:cNvSpPr/>
                <p:nvPr/>
              </p:nvSpPr>
              <p:spPr>
                <a:xfrm>
                  <a:off x="74576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6" name="Form"/>
                <p:cNvSpPr/>
                <p:nvPr/>
              </p:nvSpPr>
              <p:spPr>
                <a:xfrm>
                  <a:off x="1118859"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7" name="Form"/>
                <p:cNvSpPr/>
                <p:nvPr/>
              </p:nvSpPr>
              <p:spPr>
                <a:xfrm>
                  <a:off x="1491525"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8" name="Form"/>
                <p:cNvSpPr/>
                <p:nvPr/>
              </p:nvSpPr>
              <p:spPr>
                <a:xfrm>
                  <a:off x="1864622"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09" name="Form"/>
                <p:cNvSpPr/>
                <p:nvPr/>
              </p:nvSpPr>
              <p:spPr>
                <a:xfrm>
                  <a:off x="2237288"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0" name="Form"/>
                <p:cNvSpPr/>
                <p:nvPr/>
              </p:nvSpPr>
              <p:spPr>
                <a:xfrm>
                  <a:off x="2610384"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1" name="Form"/>
                <p:cNvSpPr/>
                <p:nvPr/>
              </p:nvSpPr>
              <p:spPr>
                <a:xfrm>
                  <a:off x="2983051"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2" name="Form"/>
                <p:cNvSpPr/>
                <p:nvPr/>
              </p:nvSpPr>
              <p:spPr>
                <a:xfrm>
                  <a:off x="3356147" y="0"/>
                  <a:ext cx="539183" cy="561562"/>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1225" name="Gruppieren"/>
            <p:cNvGrpSpPr/>
            <p:nvPr/>
          </p:nvGrpSpPr>
          <p:grpSpPr>
            <a:xfrm>
              <a:off x="207359" y="1401568"/>
              <a:ext cx="3934788" cy="4042877"/>
              <a:chOff x="0" y="0"/>
              <a:chExt cx="3934787" cy="4042876"/>
            </a:xfrm>
          </p:grpSpPr>
          <p:grpSp>
            <p:nvGrpSpPr>
              <p:cNvPr id="1125" name="Gruppieren"/>
              <p:cNvGrpSpPr/>
              <p:nvPr/>
            </p:nvGrpSpPr>
            <p:grpSpPr>
              <a:xfrm>
                <a:off x="0" y="3475642"/>
                <a:ext cx="3934788" cy="567235"/>
                <a:chOff x="0" y="0"/>
                <a:chExt cx="3934787" cy="567233"/>
              </a:xfrm>
            </p:grpSpPr>
            <p:sp>
              <p:nvSpPr>
                <p:cNvPr id="1115"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6"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7"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8"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19"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0"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1"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2"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3"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4"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36" name="Gruppieren"/>
              <p:cNvGrpSpPr/>
              <p:nvPr/>
            </p:nvGrpSpPr>
            <p:grpSpPr>
              <a:xfrm>
                <a:off x="0" y="3084195"/>
                <a:ext cx="3934788" cy="567235"/>
                <a:chOff x="0" y="0"/>
                <a:chExt cx="3934787" cy="567233"/>
              </a:xfrm>
            </p:grpSpPr>
            <p:sp>
              <p:nvSpPr>
                <p:cNvPr id="1126"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7"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8"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29"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0"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1"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2"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3"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4"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5"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47" name="Gruppieren"/>
              <p:cNvGrpSpPr/>
              <p:nvPr/>
            </p:nvGrpSpPr>
            <p:grpSpPr>
              <a:xfrm>
                <a:off x="0" y="2705575"/>
                <a:ext cx="3934788" cy="567235"/>
                <a:chOff x="0" y="0"/>
                <a:chExt cx="3934787" cy="567233"/>
              </a:xfrm>
            </p:grpSpPr>
            <p:sp>
              <p:nvSpPr>
                <p:cNvPr id="1137"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8"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39"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0"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1"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2"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3"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4"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5"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6"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58" name="Gruppieren"/>
              <p:cNvGrpSpPr/>
              <p:nvPr/>
            </p:nvGrpSpPr>
            <p:grpSpPr>
              <a:xfrm>
                <a:off x="0" y="2314129"/>
                <a:ext cx="3934788" cy="567234"/>
                <a:chOff x="0" y="0"/>
                <a:chExt cx="3934787" cy="567233"/>
              </a:xfrm>
            </p:grpSpPr>
            <p:sp>
              <p:nvSpPr>
                <p:cNvPr id="1148"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49"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0"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1"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2"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3"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4"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5"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6"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57"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69" name="Gruppieren"/>
              <p:cNvGrpSpPr/>
              <p:nvPr/>
            </p:nvGrpSpPr>
            <p:grpSpPr>
              <a:xfrm>
                <a:off x="0" y="1925982"/>
                <a:ext cx="3934788" cy="567234"/>
                <a:chOff x="0" y="0"/>
                <a:chExt cx="3934787" cy="567233"/>
              </a:xfrm>
            </p:grpSpPr>
            <p:sp>
              <p:nvSpPr>
                <p:cNvPr id="1159"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0"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1"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2"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3"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4"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5"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6"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7"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68"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80" name="Gruppieren"/>
              <p:cNvGrpSpPr/>
              <p:nvPr/>
            </p:nvGrpSpPr>
            <p:grpSpPr>
              <a:xfrm>
                <a:off x="0" y="1534535"/>
                <a:ext cx="3934788" cy="567235"/>
                <a:chOff x="0" y="0"/>
                <a:chExt cx="3934787" cy="567233"/>
              </a:xfrm>
            </p:grpSpPr>
            <p:sp>
              <p:nvSpPr>
                <p:cNvPr id="1170"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1"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2"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3"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4"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5"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6"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7"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8"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79"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191" name="Gruppieren"/>
              <p:cNvGrpSpPr/>
              <p:nvPr/>
            </p:nvGrpSpPr>
            <p:grpSpPr>
              <a:xfrm>
                <a:off x="0" y="1155915"/>
                <a:ext cx="3934788" cy="567234"/>
                <a:chOff x="0" y="0"/>
                <a:chExt cx="3934787" cy="567233"/>
              </a:xfrm>
            </p:grpSpPr>
            <p:sp>
              <p:nvSpPr>
                <p:cNvPr id="1181"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2"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3"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4"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5"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6"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7"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8"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89"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0"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02" name="Gruppieren"/>
              <p:cNvGrpSpPr/>
              <p:nvPr/>
            </p:nvGrpSpPr>
            <p:grpSpPr>
              <a:xfrm>
                <a:off x="0" y="764468"/>
                <a:ext cx="3934788" cy="567235"/>
                <a:chOff x="0" y="0"/>
                <a:chExt cx="3934787" cy="567233"/>
              </a:xfrm>
            </p:grpSpPr>
            <p:sp>
              <p:nvSpPr>
                <p:cNvPr id="1192"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3"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4"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5"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6"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7"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8"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199"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0"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1"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13" name="Gruppieren"/>
              <p:cNvGrpSpPr/>
              <p:nvPr/>
            </p:nvGrpSpPr>
            <p:grpSpPr>
              <a:xfrm>
                <a:off x="0" y="378620"/>
                <a:ext cx="3934788" cy="567235"/>
                <a:chOff x="0" y="0"/>
                <a:chExt cx="3934787" cy="567233"/>
              </a:xfrm>
            </p:grpSpPr>
            <p:sp>
              <p:nvSpPr>
                <p:cNvPr id="1203"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4"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5"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6"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7"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8"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09"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0"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1"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2"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24" name="Gruppieren"/>
              <p:cNvGrpSpPr/>
              <p:nvPr/>
            </p:nvGrpSpPr>
            <p:grpSpPr>
              <a:xfrm>
                <a:off x="0" y="0"/>
                <a:ext cx="3934788" cy="567234"/>
                <a:chOff x="0" y="0"/>
                <a:chExt cx="3934787" cy="567233"/>
              </a:xfrm>
            </p:grpSpPr>
            <p:sp>
              <p:nvSpPr>
                <p:cNvPr id="1214" name="Form"/>
                <p:cNvSpPr/>
                <p:nvPr/>
              </p:nvSpPr>
              <p:spPr>
                <a:xfrm>
                  <a:off x="0"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5" name="Form"/>
                <p:cNvSpPr/>
                <p:nvPr/>
              </p:nvSpPr>
              <p:spPr>
                <a:xfrm>
                  <a:off x="376875"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6" name="Form"/>
                <p:cNvSpPr/>
                <p:nvPr/>
              </p:nvSpPr>
              <p:spPr>
                <a:xfrm>
                  <a:off x="753316"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7" name="Form"/>
                <p:cNvSpPr/>
                <p:nvPr/>
              </p:nvSpPr>
              <p:spPr>
                <a:xfrm>
                  <a:off x="1130192"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8" name="Form"/>
                <p:cNvSpPr/>
                <p:nvPr/>
              </p:nvSpPr>
              <p:spPr>
                <a:xfrm>
                  <a:off x="150663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19" name="Form"/>
                <p:cNvSpPr/>
                <p:nvPr/>
              </p:nvSpPr>
              <p:spPr>
                <a:xfrm>
                  <a:off x="1883509"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0" name="Form"/>
                <p:cNvSpPr/>
                <p:nvPr/>
              </p:nvSpPr>
              <p:spPr>
                <a:xfrm>
                  <a:off x="2259950"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1" name="Form"/>
                <p:cNvSpPr/>
                <p:nvPr/>
              </p:nvSpPr>
              <p:spPr>
                <a:xfrm>
                  <a:off x="2636826" y="0"/>
                  <a:ext cx="544644"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2" name="Form"/>
                <p:cNvSpPr/>
                <p:nvPr/>
              </p:nvSpPr>
              <p:spPr>
                <a:xfrm>
                  <a:off x="3013267"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3" name="Form"/>
                <p:cNvSpPr/>
                <p:nvPr/>
              </p:nvSpPr>
              <p:spPr>
                <a:xfrm>
                  <a:off x="3390143" y="0"/>
                  <a:ext cx="544645" cy="56723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nvGrpSpPr>
            <p:cNvPr id="1336" name="Gruppieren"/>
            <p:cNvGrpSpPr/>
            <p:nvPr/>
          </p:nvGrpSpPr>
          <p:grpSpPr>
            <a:xfrm>
              <a:off x="-1" y="1594736"/>
              <a:ext cx="3974136" cy="4083306"/>
              <a:chOff x="0" y="-5646"/>
              <a:chExt cx="3974134" cy="4083304"/>
            </a:xfrm>
          </p:grpSpPr>
          <p:grpSp>
            <p:nvGrpSpPr>
              <p:cNvPr id="1236" name="Gruppieren"/>
              <p:cNvGrpSpPr/>
              <p:nvPr/>
            </p:nvGrpSpPr>
            <p:grpSpPr>
              <a:xfrm>
                <a:off x="-1" y="3505544"/>
                <a:ext cx="3974136" cy="572115"/>
                <a:chOff x="0" y="0"/>
                <a:chExt cx="3974133" cy="572113"/>
              </a:xfrm>
            </p:grpSpPr>
            <p:sp>
              <p:nvSpPr>
                <p:cNvPr id="1226"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7"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8"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29"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0"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1"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2"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3"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4"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5"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47" name="Gruppieren"/>
              <p:cNvGrpSpPr/>
              <p:nvPr/>
            </p:nvGrpSpPr>
            <p:grpSpPr>
              <a:xfrm>
                <a:off x="-1" y="3110730"/>
                <a:ext cx="3974136" cy="572115"/>
                <a:chOff x="0" y="0"/>
                <a:chExt cx="3974133" cy="572113"/>
              </a:xfrm>
            </p:grpSpPr>
            <p:sp>
              <p:nvSpPr>
                <p:cNvPr id="1237"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8"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39"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0"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1"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2"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3"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4"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5"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6"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58" name="Gruppieren"/>
              <p:cNvGrpSpPr/>
              <p:nvPr/>
            </p:nvGrpSpPr>
            <p:grpSpPr>
              <a:xfrm>
                <a:off x="-1" y="2728852"/>
                <a:ext cx="3974136" cy="572115"/>
                <a:chOff x="0" y="0"/>
                <a:chExt cx="3974133" cy="572113"/>
              </a:xfrm>
            </p:grpSpPr>
            <p:sp>
              <p:nvSpPr>
                <p:cNvPr id="1248"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49"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0"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1"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2"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3"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4"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5"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6"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57"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69" name="Gruppieren"/>
              <p:cNvGrpSpPr/>
              <p:nvPr/>
            </p:nvGrpSpPr>
            <p:grpSpPr>
              <a:xfrm>
                <a:off x="-1" y="2334038"/>
                <a:ext cx="3974136" cy="572114"/>
                <a:chOff x="0" y="0"/>
                <a:chExt cx="3974133" cy="572113"/>
              </a:xfrm>
            </p:grpSpPr>
            <p:sp>
              <p:nvSpPr>
                <p:cNvPr id="1259"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0"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1"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2"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3"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4"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5"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6"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7"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68"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80" name="Gruppieren"/>
              <p:cNvGrpSpPr/>
              <p:nvPr/>
            </p:nvGrpSpPr>
            <p:grpSpPr>
              <a:xfrm>
                <a:off x="-1" y="1942552"/>
                <a:ext cx="3974136" cy="572114"/>
                <a:chOff x="0" y="0"/>
                <a:chExt cx="3974133" cy="572113"/>
              </a:xfrm>
            </p:grpSpPr>
            <p:sp>
              <p:nvSpPr>
                <p:cNvPr id="1270"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1"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2"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3"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4"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5"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6"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7"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8"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79"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291" name="Gruppieren"/>
              <p:cNvGrpSpPr/>
              <p:nvPr/>
            </p:nvGrpSpPr>
            <p:grpSpPr>
              <a:xfrm>
                <a:off x="-1" y="1547737"/>
                <a:ext cx="3974136" cy="572115"/>
                <a:chOff x="0" y="0"/>
                <a:chExt cx="3974133" cy="572113"/>
              </a:xfrm>
            </p:grpSpPr>
            <p:sp>
              <p:nvSpPr>
                <p:cNvPr id="1281"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2"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3"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4"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5"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6"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7"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8"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89"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0"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02" name="Gruppieren"/>
              <p:cNvGrpSpPr/>
              <p:nvPr/>
            </p:nvGrpSpPr>
            <p:grpSpPr>
              <a:xfrm>
                <a:off x="-1" y="1165860"/>
                <a:ext cx="3974136" cy="572114"/>
                <a:chOff x="0" y="0"/>
                <a:chExt cx="3974133" cy="572113"/>
              </a:xfrm>
            </p:grpSpPr>
            <p:sp>
              <p:nvSpPr>
                <p:cNvPr id="1292"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3"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4"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5"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6"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7"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8"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299"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0"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1"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13" name="Gruppieren"/>
              <p:cNvGrpSpPr/>
              <p:nvPr/>
            </p:nvGrpSpPr>
            <p:grpSpPr>
              <a:xfrm>
                <a:off x="-1" y="771045"/>
                <a:ext cx="3974136" cy="572115"/>
                <a:chOff x="0" y="0"/>
                <a:chExt cx="3974133" cy="572113"/>
              </a:xfrm>
            </p:grpSpPr>
            <p:sp>
              <p:nvSpPr>
                <p:cNvPr id="1303"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4"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5"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6"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7"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8"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09"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0"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1"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2"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24" name="Gruppieren"/>
              <p:cNvGrpSpPr/>
              <p:nvPr/>
            </p:nvGrpSpPr>
            <p:grpSpPr>
              <a:xfrm>
                <a:off x="-1" y="381877"/>
                <a:ext cx="3974136" cy="572115"/>
                <a:chOff x="0" y="0"/>
                <a:chExt cx="3974133" cy="572113"/>
              </a:xfrm>
            </p:grpSpPr>
            <p:sp>
              <p:nvSpPr>
                <p:cNvPr id="1314"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5"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6"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7"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8"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19"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0"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1"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2"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3"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35" name="Gruppieren"/>
              <p:cNvGrpSpPr/>
              <p:nvPr/>
            </p:nvGrpSpPr>
            <p:grpSpPr>
              <a:xfrm>
                <a:off x="-1" y="-5647"/>
                <a:ext cx="3974136" cy="572115"/>
                <a:chOff x="0" y="0"/>
                <a:chExt cx="3974133" cy="572113"/>
              </a:xfrm>
            </p:grpSpPr>
            <p:sp>
              <p:nvSpPr>
                <p:cNvPr id="1325" name="Form"/>
                <p:cNvSpPr/>
                <p:nvPr/>
              </p:nvSpPr>
              <p:spPr>
                <a:xfrm>
                  <a:off x="0"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6" name="Form"/>
                <p:cNvSpPr/>
                <p:nvPr/>
              </p:nvSpPr>
              <p:spPr>
                <a:xfrm>
                  <a:off x="3806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7" name="Form"/>
                <p:cNvSpPr/>
                <p:nvPr/>
              </p:nvSpPr>
              <p:spPr>
                <a:xfrm>
                  <a:off x="7608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8" name="Form"/>
                <p:cNvSpPr/>
                <p:nvPr/>
              </p:nvSpPr>
              <p:spPr>
                <a:xfrm>
                  <a:off x="114149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29" name="Form"/>
                <p:cNvSpPr/>
                <p:nvPr/>
              </p:nvSpPr>
              <p:spPr>
                <a:xfrm>
                  <a:off x="15216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30" name="Form"/>
                <p:cNvSpPr/>
                <p:nvPr/>
              </p:nvSpPr>
              <p:spPr>
                <a:xfrm>
                  <a:off x="1902344"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31" name="Form"/>
                <p:cNvSpPr/>
                <p:nvPr/>
              </p:nvSpPr>
              <p:spPr>
                <a:xfrm>
                  <a:off x="228254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32" name="Form"/>
                <p:cNvSpPr/>
                <p:nvPr/>
              </p:nvSpPr>
              <p:spPr>
                <a:xfrm>
                  <a:off x="2663193"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33" name="Form"/>
                <p:cNvSpPr/>
                <p:nvPr/>
              </p:nvSpPr>
              <p:spPr>
                <a:xfrm>
                  <a:off x="3043399" y="0"/>
                  <a:ext cx="550091"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34" name="Form"/>
                <p:cNvSpPr/>
                <p:nvPr/>
              </p:nvSpPr>
              <p:spPr>
                <a:xfrm>
                  <a:off x="3424044" y="0"/>
                  <a:ext cx="550090" cy="57211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grpSp>
      <p:grpSp>
        <p:nvGrpSpPr>
          <p:cNvPr id="1348" name="Gruppieren"/>
          <p:cNvGrpSpPr/>
          <p:nvPr/>
        </p:nvGrpSpPr>
        <p:grpSpPr>
          <a:xfrm>
            <a:off x="5139814" y="9618442"/>
            <a:ext cx="4736341" cy="655594"/>
            <a:chOff x="0" y="0"/>
            <a:chExt cx="4736340" cy="655592"/>
          </a:xfrm>
        </p:grpSpPr>
        <p:sp>
          <p:nvSpPr>
            <p:cNvPr id="1338"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39"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0"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1"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2"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3"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4"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5"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6"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47"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59" name="Gruppieren"/>
          <p:cNvGrpSpPr/>
          <p:nvPr/>
        </p:nvGrpSpPr>
        <p:grpSpPr>
          <a:xfrm>
            <a:off x="11634096" y="6075214"/>
            <a:ext cx="4186631" cy="4130326"/>
            <a:chOff x="0" y="0"/>
            <a:chExt cx="4186629" cy="4130324"/>
          </a:xfrm>
        </p:grpSpPr>
        <p:grpSp>
          <p:nvGrpSpPr>
            <p:cNvPr id="1359" name="Gruppieren"/>
            <p:cNvGrpSpPr/>
            <p:nvPr/>
          </p:nvGrpSpPr>
          <p:grpSpPr>
            <a:xfrm>
              <a:off x="0" y="3550821"/>
              <a:ext cx="4186630" cy="579504"/>
              <a:chOff x="0" y="0"/>
              <a:chExt cx="4186629" cy="579503"/>
            </a:xfrm>
          </p:grpSpPr>
          <p:sp>
            <p:nvSpPr>
              <p:cNvPr id="1349"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0"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1"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2"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3"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4"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5"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6"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7"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58"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70" name="Gruppieren"/>
            <p:cNvGrpSpPr/>
            <p:nvPr/>
          </p:nvGrpSpPr>
          <p:grpSpPr>
            <a:xfrm>
              <a:off x="0" y="3150907"/>
              <a:ext cx="4186630" cy="579504"/>
              <a:chOff x="0" y="0"/>
              <a:chExt cx="4186629" cy="579503"/>
            </a:xfrm>
          </p:grpSpPr>
          <p:sp>
            <p:nvSpPr>
              <p:cNvPr id="1360"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1"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2"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3"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4"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5"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6"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7"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8"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69"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81" name="Gruppieren"/>
            <p:cNvGrpSpPr/>
            <p:nvPr/>
          </p:nvGrpSpPr>
          <p:grpSpPr>
            <a:xfrm>
              <a:off x="0" y="2764097"/>
              <a:ext cx="4186630" cy="579504"/>
              <a:chOff x="0" y="0"/>
              <a:chExt cx="4186629" cy="579503"/>
            </a:xfrm>
          </p:grpSpPr>
          <p:sp>
            <p:nvSpPr>
              <p:cNvPr id="1371"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2"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3"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4"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5"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6"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7"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8"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79"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0"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392" name="Gruppieren"/>
            <p:cNvGrpSpPr/>
            <p:nvPr/>
          </p:nvGrpSpPr>
          <p:grpSpPr>
            <a:xfrm>
              <a:off x="-1" y="2364183"/>
              <a:ext cx="4186631" cy="579505"/>
              <a:chOff x="0" y="0"/>
              <a:chExt cx="4186629" cy="579503"/>
            </a:xfrm>
          </p:grpSpPr>
          <p:sp>
            <p:nvSpPr>
              <p:cNvPr id="1382"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3"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4"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5"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6"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7"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8"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89"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0"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1"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03" name="Gruppieren"/>
            <p:cNvGrpSpPr/>
            <p:nvPr/>
          </p:nvGrpSpPr>
          <p:grpSpPr>
            <a:xfrm>
              <a:off x="0" y="1967641"/>
              <a:ext cx="4186630" cy="579504"/>
              <a:chOff x="0" y="0"/>
              <a:chExt cx="4186629" cy="579503"/>
            </a:xfrm>
          </p:grpSpPr>
          <p:sp>
            <p:nvSpPr>
              <p:cNvPr id="1393"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4"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5"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6"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7"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8"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399"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0"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1"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2"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14" name="Gruppieren"/>
            <p:cNvGrpSpPr/>
            <p:nvPr/>
          </p:nvGrpSpPr>
          <p:grpSpPr>
            <a:xfrm>
              <a:off x="0" y="1567728"/>
              <a:ext cx="4186630" cy="579504"/>
              <a:chOff x="0" y="0"/>
              <a:chExt cx="4186629" cy="579503"/>
            </a:xfrm>
          </p:grpSpPr>
          <p:sp>
            <p:nvSpPr>
              <p:cNvPr id="1404"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5"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6"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7"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8"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09"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0"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1"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2"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3"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25" name="Gruppieren"/>
            <p:cNvGrpSpPr/>
            <p:nvPr/>
          </p:nvGrpSpPr>
          <p:grpSpPr>
            <a:xfrm>
              <a:off x="0" y="1180918"/>
              <a:ext cx="4186630" cy="579504"/>
              <a:chOff x="0" y="0"/>
              <a:chExt cx="4186629" cy="579503"/>
            </a:xfrm>
          </p:grpSpPr>
          <p:sp>
            <p:nvSpPr>
              <p:cNvPr id="1415"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6"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7"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8"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19"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0"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1"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2"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3"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4"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36" name="Gruppieren"/>
            <p:cNvGrpSpPr/>
            <p:nvPr/>
          </p:nvGrpSpPr>
          <p:grpSpPr>
            <a:xfrm>
              <a:off x="-1" y="781004"/>
              <a:ext cx="4186631" cy="579504"/>
              <a:chOff x="0" y="0"/>
              <a:chExt cx="4186629" cy="579503"/>
            </a:xfrm>
          </p:grpSpPr>
          <p:sp>
            <p:nvSpPr>
              <p:cNvPr id="1426"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7"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8"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29"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0"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1"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2"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3"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4"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5"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47" name="Gruppieren"/>
            <p:cNvGrpSpPr/>
            <p:nvPr/>
          </p:nvGrpSpPr>
          <p:grpSpPr>
            <a:xfrm>
              <a:off x="0" y="386810"/>
              <a:ext cx="4186630" cy="579504"/>
              <a:chOff x="0" y="0"/>
              <a:chExt cx="4186629" cy="579503"/>
            </a:xfrm>
          </p:grpSpPr>
          <p:sp>
            <p:nvSpPr>
              <p:cNvPr id="1437"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8"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39"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0"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1"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2"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3"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4"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5"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6"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58" name="Gruppieren"/>
            <p:cNvGrpSpPr/>
            <p:nvPr/>
          </p:nvGrpSpPr>
          <p:grpSpPr>
            <a:xfrm>
              <a:off x="0" y="-1"/>
              <a:ext cx="4186630" cy="579505"/>
              <a:chOff x="0" y="0"/>
              <a:chExt cx="4186629" cy="579503"/>
            </a:xfrm>
          </p:grpSpPr>
          <p:sp>
            <p:nvSpPr>
              <p:cNvPr id="1448"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49"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0"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1"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2"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3"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4"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5"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6"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57"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sp>
        <p:nvSpPr>
          <p:cNvPr id="1460" name="Würfel"/>
          <p:cNvSpPr/>
          <p:nvPr/>
        </p:nvSpPr>
        <p:spPr>
          <a:xfrm>
            <a:off x="1965841" y="9618442"/>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Aufgabe: 7 Stangen und 29 Würfel. Können wir daraus eine Platte legen?"/>
          <p:cNvSpPr txBox="1"/>
          <p:nvPr/>
        </p:nvSpPr>
        <p:spPr>
          <a:xfrm>
            <a:off x="362936" y="2367643"/>
            <a:ext cx="22570780"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68655">
              <a:lnSpc>
                <a:spcPct val="100000"/>
              </a:lnSpc>
              <a:spcBef>
                <a:spcPts val="0"/>
              </a:spcBef>
              <a:defRPr sz="4860">
                <a:solidFill>
                  <a:srgbClr val="FFFFFF"/>
                </a:solidFill>
              </a:defRPr>
            </a:lvl1pPr>
          </a:lstStyle>
          <a:p>
            <a:r>
              <a:t>Aufgabe: 7 Stangen und 29 Würfel. Können wir daraus eine Platte legen?</a:t>
            </a:r>
          </a:p>
        </p:txBody>
      </p:sp>
      <p:sp>
        <p:nvSpPr>
          <p:cNvPr id="1465"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grpSp>
        <p:nvGrpSpPr>
          <p:cNvPr id="1476" name="Gruppieren"/>
          <p:cNvGrpSpPr/>
          <p:nvPr/>
        </p:nvGrpSpPr>
        <p:grpSpPr>
          <a:xfrm>
            <a:off x="9085281" y="9855509"/>
            <a:ext cx="4736341" cy="655593"/>
            <a:chOff x="0" y="0"/>
            <a:chExt cx="4736340" cy="655592"/>
          </a:xfrm>
        </p:grpSpPr>
        <p:sp>
          <p:nvSpPr>
            <p:cNvPr id="1466"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67"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68"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69"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0"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1"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2"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3"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4"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5"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87" name="Gruppieren"/>
          <p:cNvGrpSpPr/>
          <p:nvPr/>
        </p:nvGrpSpPr>
        <p:grpSpPr>
          <a:xfrm>
            <a:off x="14783696" y="6261481"/>
            <a:ext cx="4186630" cy="4130325"/>
            <a:chOff x="0" y="0"/>
            <a:chExt cx="4186629" cy="4130324"/>
          </a:xfrm>
        </p:grpSpPr>
        <p:grpSp>
          <p:nvGrpSpPr>
            <p:cNvPr id="1487" name="Gruppieren"/>
            <p:cNvGrpSpPr/>
            <p:nvPr/>
          </p:nvGrpSpPr>
          <p:grpSpPr>
            <a:xfrm>
              <a:off x="0" y="3550821"/>
              <a:ext cx="4186630" cy="579504"/>
              <a:chOff x="0" y="0"/>
              <a:chExt cx="4186629" cy="579503"/>
            </a:xfrm>
          </p:grpSpPr>
          <p:sp>
            <p:nvSpPr>
              <p:cNvPr id="1477"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8"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79"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0"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1"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2"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3"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4"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5"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6"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498" name="Gruppieren"/>
            <p:cNvGrpSpPr/>
            <p:nvPr/>
          </p:nvGrpSpPr>
          <p:grpSpPr>
            <a:xfrm>
              <a:off x="0" y="3150907"/>
              <a:ext cx="4186630" cy="579504"/>
              <a:chOff x="0" y="0"/>
              <a:chExt cx="4186629" cy="579503"/>
            </a:xfrm>
          </p:grpSpPr>
          <p:sp>
            <p:nvSpPr>
              <p:cNvPr id="1488"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89"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0"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1"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2"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3"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4"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5"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6"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497"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09" name="Gruppieren"/>
            <p:cNvGrpSpPr/>
            <p:nvPr/>
          </p:nvGrpSpPr>
          <p:grpSpPr>
            <a:xfrm>
              <a:off x="0" y="2764097"/>
              <a:ext cx="4186630" cy="579504"/>
              <a:chOff x="0" y="0"/>
              <a:chExt cx="4186629" cy="579503"/>
            </a:xfrm>
          </p:grpSpPr>
          <p:sp>
            <p:nvSpPr>
              <p:cNvPr id="1499"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0"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1"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2"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3"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4"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5"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6"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7"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08"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20" name="Gruppieren"/>
            <p:cNvGrpSpPr/>
            <p:nvPr/>
          </p:nvGrpSpPr>
          <p:grpSpPr>
            <a:xfrm>
              <a:off x="-1" y="2364183"/>
              <a:ext cx="4186631" cy="579505"/>
              <a:chOff x="0" y="0"/>
              <a:chExt cx="4186629" cy="579503"/>
            </a:xfrm>
          </p:grpSpPr>
          <p:sp>
            <p:nvSpPr>
              <p:cNvPr id="1510"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1"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2"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3"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4"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5"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6"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7"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8"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19"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31" name="Gruppieren"/>
            <p:cNvGrpSpPr/>
            <p:nvPr/>
          </p:nvGrpSpPr>
          <p:grpSpPr>
            <a:xfrm>
              <a:off x="0" y="1967641"/>
              <a:ext cx="4186630" cy="579504"/>
              <a:chOff x="0" y="0"/>
              <a:chExt cx="4186629" cy="579503"/>
            </a:xfrm>
          </p:grpSpPr>
          <p:sp>
            <p:nvSpPr>
              <p:cNvPr id="1521"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2"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3"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4"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5"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6"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7"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8"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29"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0"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42" name="Gruppieren"/>
            <p:cNvGrpSpPr/>
            <p:nvPr/>
          </p:nvGrpSpPr>
          <p:grpSpPr>
            <a:xfrm>
              <a:off x="0" y="1567728"/>
              <a:ext cx="4186630" cy="579504"/>
              <a:chOff x="0" y="0"/>
              <a:chExt cx="4186629" cy="579503"/>
            </a:xfrm>
          </p:grpSpPr>
          <p:sp>
            <p:nvSpPr>
              <p:cNvPr id="1532"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3"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4"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5"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6"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7"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8"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39"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0"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1"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53" name="Gruppieren"/>
            <p:cNvGrpSpPr/>
            <p:nvPr/>
          </p:nvGrpSpPr>
          <p:grpSpPr>
            <a:xfrm>
              <a:off x="0" y="1180918"/>
              <a:ext cx="4186630" cy="579504"/>
              <a:chOff x="0" y="0"/>
              <a:chExt cx="4186629" cy="579503"/>
            </a:xfrm>
          </p:grpSpPr>
          <p:sp>
            <p:nvSpPr>
              <p:cNvPr id="1543"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4"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5"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6"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7"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8"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49"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0"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1"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2"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64" name="Gruppieren"/>
            <p:cNvGrpSpPr/>
            <p:nvPr/>
          </p:nvGrpSpPr>
          <p:grpSpPr>
            <a:xfrm>
              <a:off x="-1" y="781004"/>
              <a:ext cx="4186631" cy="579504"/>
              <a:chOff x="0" y="0"/>
              <a:chExt cx="4186629" cy="579503"/>
            </a:xfrm>
          </p:grpSpPr>
          <p:sp>
            <p:nvSpPr>
              <p:cNvPr id="1554"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5"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6"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7"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8"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59"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0"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1"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2"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3"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75" name="Gruppieren"/>
            <p:cNvGrpSpPr/>
            <p:nvPr/>
          </p:nvGrpSpPr>
          <p:grpSpPr>
            <a:xfrm>
              <a:off x="0" y="386810"/>
              <a:ext cx="4186630" cy="579504"/>
              <a:chOff x="0" y="0"/>
              <a:chExt cx="4186629" cy="579503"/>
            </a:xfrm>
          </p:grpSpPr>
          <p:sp>
            <p:nvSpPr>
              <p:cNvPr id="1565"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6"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7"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8"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69"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0"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1"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2"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3"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4"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586" name="Gruppieren"/>
            <p:cNvGrpSpPr/>
            <p:nvPr/>
          </p:nvGrpSpPr>
          <p:grpSpPr>
            <a:xfrm>
              <a:off x="0" y="-1"/>
              <a:ext cx="4186630" cy="579505"/>
              <a:chOff x="0" y="0"/>
              <a:chExt cx="4186629" cy="579503"/>
            </a:xfrm>
          </p:grpSpPr>
          <p:sp>
            <p:nvSpPr>
              <p:cNvPr id="1576" name="Würfel"/>
              <p:cNvSpPr/>
              <p:nvPr/>
            </p:nvSpPr>
            <p:spPr>
              <a:xfrm>
                <a:off x="0" y="0"/>
                <a:ext cx="579503"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7" name="Würfel"/>
              <p:cNvSpPr/>
              <p:nvPr/>
            </p:nvSpPr>
            <p:spPr>
              <a:xfrm>
                <a:off x="400997"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8" name="Würfel"/>
              <p:cNvSpPr/>
              <p:nvPr/>
            </p:nvSpPr>
            <p:spPr>
              <a:xfrm>
                <a:off x="801532"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79" name="Würfel"/>
              <p:cNvSpPr/>
              <p:nvPr/>
            </p:nvSpPr>
            <p:spPr>
              <a:xfrm>
                <a:off x="1202529"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80" name="Würfel"/>
              <p:cNvSpPr/>
              <p:nvPr/>
            </p:nvSpPr>
            <p:spPr>
              <a:xfrm>
                <a:off x="1603064"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81" name="Würfel"/>
              <p:cNvSpPr/>
              <p:nvPr/>
            </p:nvSpPr>
            <p:spPr>
              <a:xfrm>
                <a:off x="2004061"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82" name="Würfel"/>
              <p:cNvSpPr/>
              <p:nvPr/>
            </p:nvSpPr>
            <p:spPr>
              <a:xfrm>
                <a:off x="240459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83" name="Würfel"/>
              <p:cNvSpPr/>
              <p:nvPr/>
            </p:nvSpPr>
            <p:spPr>
              <a:xfrm>
                <a:off x="2805593"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84" name="Würfel"/>
              <p:cNvSpPr/>
              <p:nvPr/>
            </p:nvSpPr>
            <p:spPr>
              <a:xfrm>
                <a:off x="3206128"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85" name="Würfel"/>
              <p:cNvSpPr/>
              <p:nvPr/>
            </p:nvSpPr>
            <p:spPr>
              <a:xfrm>
                <a:off x="3607126" y="0"/>
                <a:ext cx="579504" cy="57950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sp>
        <p:nvSpPr>
          <p:cNvPr id="1588" name="Würfel"/>
          <p:cNvSpPr/>
          <p:nvPr/>
        </p:nvSpPr>
        <p:spPr>
          <a:xfrm>
            <a:off x="7461263" y="9855509"/>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grpSp>
        <p:nvGrpSpPr>
          <p:cNvPr id="1703" name="Gruppieren"/>
          <p:cNvGrpSpPr/>
          <p:nvPr/>
        </p:nvGrpSpPr>
        <p:grpSpPr>
          <a:xfrm>
            <a:off x="12514630" y="5066459"/>
            <a:ext cx="5483763" cy="5410014"/>
            <a:chOff x="0" y="0"/>
            <a:chExt cx="5483763" cy="5410013"/>
          </a:xfrm>
        </p:grpSpPr>
        <p:grpSp>
          <p:nvGrpSpPr>
            <p:cNvPr id="1603" name="Gruppieren"/>
            <p:cNvGrpSpPr/>
            <p:nvPr/>
          </p:nvGrpSpPr>
          <p:grpSpPr>
            <a:xfrm>
              <a:off x="0" y="4650964"/>
              <a:ext cx="5483764" cy="759050"/>
              <a:chOff x="0" y="0"/>
              <a:chExt cx="5483763" cy="759049"/>
            </a:xfrm>
          </p:grpSpPr>
          <p:sp>
            <p:nvSpPr>
              <p:cNvPr id="1593"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94"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95"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96"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97"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98"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599"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0"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1"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2"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14" name="Gruppieren"/>
            <p:cNvGrpSpPr/>
            <p:nvPr/>
          </p:nvGrpSpPr>
          <p:grpSpPr>
            <a:xfrm>
              <a:off x="0" y="4127146"/>
              <a:ext cx="5483764" cy="759050"/>
              <a:chOff x="0" y="0"/>
              <a:chExt cx="5483763" cy="759049"/>
            </a:xfrm>
          </p:grpSpPr>
          <p:sp>
            <p:nvSpPr>
              <p:cNvPr id="1604"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5"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6"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7"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8"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09"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0"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1"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2"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3"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25" name="Gruppieren"/>
            <p:cNvGrpSpPr/>
            <p:nvPr/>
          </p:nvGrpSpPr>
          <p:grpSpPr>
            <a:xfrm>
              <a:off x="0" y="3620491"/>
              <a:ext cx="5483764" cy="759050"/>
              <a:chOff x="0" y="0"/>
              <a:chExt cx="5483763" cy="759049"/>
            </a:xfrm>
          </p:grpSpPr>
          <p:sp>
            <p:nvSpPr>
              <p:cNvPr id="1615"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6"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7"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8"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19"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0"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1"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2"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3"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4"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36" name="Gruppieren"/>
            <p:cNvGrpSpPr/>
            <p:nvPr/>
          </p:nvGrpSpPr>
          <p:grpSpPr>
            <a:xfrm>
              <a:off x="0" y="3096673"/>
              <a:ext cx="5483763" cy="759050"/>
              <a:chOff x="0" y="0"/>
              <a:chExt cx="5483763" cy="759049"/>
            </a:xfrm>
          </p:grpSpPr>
          <p:sp>
            <p:nvSpPr>
              <p:cNvPr id="1626"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7"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8"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29"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0"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1"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2"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3"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4"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5"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47" name="Gruppieren"/>
            <p:cNvGrpSpPr/>
            <p:nvPr/>
          </p:nvGrpSpPr>
          <p:grpSpPr>
            <a:xfrm>
              <a:off x="0" y="2577271"/>
              <a:ext cx="5483764" cy="759050"/>
              <a:chOff x="0" y="0"/>
              <a:chExt cx="5483763" cy="759049"/>
            </a:xfrm>
          </p:grpSpPr>
          <p:sp>
            <p:nvSpPr>
              <p:cNvPr id="1637"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8"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39"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0"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1"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2"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3"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4"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5"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6"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58" name="Gruppieren"/>
            <p:cNvGrpSpPr/>
            <p:nvPr/>
          </p:nvGrpSpPr>
          <p:grpSpPr>
            <a:xfrm>
              <a:off x="0" y="2053453"/>
              <a:ext cx="5483764" cy="759050"/>
              <a:chOff x="0" y="0"/>
              <a:chExt cx="5483763" cy="759049"/>
            </a:xfrm>
          </p:grpSpPr>
          <p:sp>
            <p:nvSpPr>
              <p:cNvPr id="1648"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49"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0"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1"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2"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3"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4"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5"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6"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57"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69" name="Gruppieren"/>
            <p:cNvGrpSpPr/>
            <p:nvPr/>
          </p:nvGrpSpPr>
          <p:grpSpPr>
            <a:xfrm>
              <a:off x="0" y="1546799"/>
              <a:ext cx="5483764" cy="759050"/>
              <a:chOff x="0" y="0"/>
              <a:chExt cx="5483763" cy="759049"/>
            </a:xfrm>
          </p:grpSpPr>
          <p:sp>
            <p:nvSpPr>
              <p:cNvPr id="1659"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0"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1"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2"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3"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4"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5"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6"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7"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68"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80" name="Gruppieren"/>
            <p:cNvGrpSpPr/>
            <p:nvPr/>
          </p:nvGrpSpPr>
          <p:grpSpPr>
            <a:xfrm>
              <a:off x="0" y="1022981"/>
              <a:ext cx="5483763" cy="759050"/>
              <a:chOff x="0" y="0"/>
              <a:chExt cx="5483763" cy="759049"/>
            </a:xfrm>
          </p:grpSpPr>
          <p:sp>
            <p:nvSpPr>
              <p:cNvPr id="1670"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1"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2"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3"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4"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5"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6"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7"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8"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79"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691" name="Gruppieren"/>
            <p:cNvGrpSpPr/>
            <p:nvPr/>
          </p:nvGrpSpPr>
          <p:grpSpPr>
            <a:xfrm>
              <a:off x="0" y="506654"/>
              <a:ext cx="5483764" cy="759050"/>
              <a:chOff x="0" y="0"/>
              <a:chExt cx="5483763" cy="759049"/>
            </a:xfrm>
          </p:grpSpPr>
          <p:sp>
            <p:nvSpPr>
              <p:cNvPr id="1681"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2"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3"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4"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5"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6"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7"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8"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89"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0"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nvGrpSpPr>
            <p:cNvPr id="1702" name="Gruppieren"/>
            <p:cNvGrpSpPr/>
            <p:nvPr/>
          </p:nvGrpSpPr>
          <p:grpSpPr>
            <a:xfrm>
              <a:off x="0" y="0"/>
              <a:ext cx="5483764" cy="759050"/>
              <a:chOff x="0" y="0"/>
              <a:chExt cx="5483763" cy="759049"/>
            </a:xfrm>
          </p:grpSpPr>
          <p:sp>
            <p:nvSpPr>
              <p:cNvPr id="1692" name="Würfel"/>
              <p:cNvSpPr/>
              <p:nvPr/>
            </p:nvSpPr>
            <p:spPr>
              <a:xfrm>
                <a:off x="0"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3" name="Würfel"/>
              <p:cNvSpPr/>
              <p:nvPr/>
            </p:nvSpPr>
            <p:spPr>
              <a:xfrm>
                <a:off x="52523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4" name="Würfel"/>
              <p:cNvSpPr/>
              <p:nvPr/>
            </p:nvSpPr>
            <p:spPr>
              <a:xfrm>
                <a:off x="1049869"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5" name="Würfel"/>
              <p:cNvSpPr/>
              <p:nvPr/>
            </p:nvSpPr>
            <p:spPr>
              <a:xfrm>
                <a:off x="157510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6" name="Würfel"/>
              <p:cNvSpPr/>
              <p:nvPr/>
            </p:nvSpPr>
            <p:spPr>
              <a:xfrm>
                <a:off x="2099738"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7" name="Würfel"/>
              <p:cNvSpPr/>
              <p:nvPr/>
            </p:nvSpPr>
            <p:spPr>
              <a:xfrm>
                <a:off x="2624975"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8" name="Würfel"/>
              <p:cNvSpPr/>
              <p:nvPr/>
            </p:nvSpPr>
            <p:spPr>
              <a:xfrm>
                <a:off x="3149607"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699" name="Würfel"/>
              <p:cNvSpPr/>
              <p:nvPr/>
            </p:nvSpPr>
            <p:spPr>
              <a:xfrm>
                <a:off x="3674844"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00" name="Würfel"/>
              <p:cNvSpPr/>
              <p:nvPr/>
            </p:nvSpPr>
            <p:spPr>
              <a:xfrm>
                <a:off x="4199476" y="0"/>
                <a:ext cx="759050"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01" name="Würfel"/>
              <p:cNvSpPr/>
              <p:nvPr/>
            </p:nvSpPr>
            <p:spPr>
              <a:xfrm>
                <a:off x="4724713" y="0"/>
                <a:ext cx="759051" cy="759050"/>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grpSp>
      <p:sp>
        <p:nvSpPr>
          <p:cNvPr id="1704" name="Aufgabe: Wie hast du die Aufgabe gelöst?"/>
          <p:cNvSpPr txBox="1"/>
          <p:nvPr/>
        </p:nvSpPr>
        <p:spPr>
          <a:xfrm>
            <a:off x="362936" y="2367643"/>
            <a:ext cx="13799520"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Wie hast du die Aufgabe gelöst?</a:t>
            </a:r>
          </a:p>
        </p:txBody>
      </p:sp>
      <p:grpSp>
        <p:nvGrpSpPr>
          <p:cNvPr id="1715" name="Gruppieren"/>
          <p:cNvGrpSpPr/>
          <p:nvPr/>
        </p:nvGrpSpPr>
        <p:grpSpPr>
          <a:xfrm>
            <a:off x="6816214" y="9872442"/>
            <a:ext cx="4736341" cy="655594"/>
            <a:chOff x="0" y="0"/>
            <a:chExt cx="4736340" cy="655592"/>
          </a:xfrm>
        </p:grpSpPr>
        <p:sp>
          <p:nvSpPr>
            <p:cNvPr id="1705" name="Würfel"/>
            <p:cNvSpPr/>
            <p:nvPr/>
          </p:nvSpPr>
          <p:spPr>
            <a:xfrm>
              <a:off x="0"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06" name="Würfel"/>
            <p:cNvSpPr/>
            <p:nvPr/>
          </p:nvSpPr>
          <p:spPr>
            <a:xfrm>
              <a:off x="45364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07" name="Würfel"/>
            <p:cNvSpPr/>
            <p:nvPr/>
          </p:nvSpPr>
          <p:spPr>
            <a:xfrm>
              <a:off x="906774"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08" name="Würfel"/>
            <p:cNvSpPr/>
            <p:nvPr/>
          </p:nvSpPr>
          <p:spPr>
            <a:xfrm>
              <a:off x="1360423"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09" name="Würfel"/>
            <p:cNvSpPr/>
            <p:nvPr/>
          </p:nvSpPr>
          <p:spPr>
            <a:xfrm>
              <a:off x="1813549"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10" name="Würfel"/>
            <p:cNvSpPr/>
            <p:nvPr/>
          </p:nvSpPr>
          <p:spPr>
            <a:xfrm>
              <a:off x="22671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11" name="Würfel"/>
            <p:cNvSpPr/>
            <p:nvPr/>
          </p:nvSpPr>
          <p:spPr>
            <a:xfrm>
              <a:off x="2720324" y="0"/>
              <a:ext cx="655593"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12" name="Würfel"/>
            <p:cNvSpPr/>
            <p:nvPr/>
          </p:nvSpPr>
          <p:spPr>
            <a:xfrm>
              <a:off x="3173972"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13" name="Würfel"/>
            <p:cNvSpPr/>
            <p:nvPr/>
          </p:nvSpPr>
          <p:spPr>
            <a:xfrm>
              <a:off x="3627098"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
          <p:nvSpPr>
            <p:cNvPr id="1714" name="Würfel"/>
            <p:cNvSpPr/>
            <p:nvPr/>
          </p:nvSpPr>
          <p:spPr>
            <a:xfrm>
              <a:off x="4080747" y="0"/>
              <a:ext cx="655594" cy="655593"/>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cap="flat">
              <a:solidFill>
                <a:srgbClr val="FFFFFF"/>
              </a:solidFill>
              <a:prstDash val="solid"/>
              <a:miter lim="400000"/>
            </a:ln>
            <a:effectLst/>
          </p:spPr>
          <p:txBody>
            <a:bodyPr wrap="square" lIns="24804" tIns="24804" rIns="24804" bIns="24804" numCol="1" anchor="ctr">
              <a:noAutofit/>
            </a:bodyP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grpSp>
      <p:sp>
        <p:nvSpPr>
          <p:cNvPr id="1716" name="Würfel"/>
          <p:cNvSpPr/>
          <p:nvPr/>
        </p:nvSpPr>
        <p:spPr>
          <a:xfrm>
            <a:off x="5192196" y="9872442"/>
            <a:ext cx="655594" cy="655594"/>
          </a:xfrm>
          <a:custGeom>
            <a:avLst/>
            <a:gdLst/>
            <a:ahLst/>
            <a:cxnLst>
              <a:cxn ang="0">
                <a:pos x="wd2" y="hd2"/>
              </a:cxn>
              <a:cxn ang="5400000">
                <a:pos x="wd2" y="hd2"/>
              </a:cxn>
              <a:cxn ang="10800000">
                <a:pos x="wd2" y="hd2"/>
              </a:cxn>
              <a:cxn ang="16200000">
                <a:pos x="wd2" y="hd2"/>
              </a:cxn>
            </a:cxnLst>
            <a:rect l="0" t="0" r="r" b="b"/>
            <a:pathLst>
              <a:path w="21600" h="21600" extrusionOk="0">
                <a:moveTo>
                  <a:pt x="7201" y="0"/>
                </a:moveTo>
                <a:cubicBezTo>
                  <a:pt x="7108" y="0"/>
                  <a:pt x="7018" y="37"/>
                  <a:pt x="6952" y="103"/>
                </a:cubicBezTo>
                <a:lnTo>
                  <a:pt x="103" y="6951"/>
                </a:lnTo>
                <a:cubicBezTo>
                  <a:pt x="65" y="6989"/>
                  <a:pt x="91" y="7054"/>
                  <a:pt x="145" y="7054"/>
                </a:cubicBezTo>
                <a:lnTo>
                  <a:pt x="14172" y="7054"/>
                </a:lnTo>
                <a:cubicBezTo>
                  <a:pt x="14214" y="7054"/>
                  <a:pt x="14253" y="7038"/>
                  <a:pt x="14283" y="7008"/>
                </a:cubicBezTo>
                <a:lnTo>
                  <a:pt x="21210" y="81"/>
                </a:lnTo>
                <a:cubicBezTo>
                  <a:pt x="21240" y="51"/>
                  <a:pt x="21219" y="0"/>
                  <a:pt x="21176" y="0"/>
                </a:cubicBezTo>
                <a:lnTo>
                  <a:pt x="7201" y="0"/>
                </a:lnTo>
                <a:close/>
                <a:moveTo>
                  <a:pt x="21571" y="380"/>
                </a:moveTo>
                <a:cubicBezTo>
                  <a:pt x="21555" y="373"/>
                  <a:pt x="21534" y="375"/>
                  <a:pt x="21519" y="390"/>
                </a:cubicBezTo>
                <a:lnTo>
                  <a:pt x="14597" y="7312"/>
                </a:lnTo>
                <a:cubicBezTo>
                  <a:pt x="14564" y="7345"/>
                  <a:pt x="14546" y="7389"/>
                  <a:pt x="14546" y="7435"/>
                </a:cubicBezTo>
                <a:lnTo>
                  <a:pt x="14546" y="21490"/>
                </a:lnTo>
                <a:cubicBezTo>
                  <a:pt x="14546" y="21530"/>
                  <a:pt x="14594" y="21550"/>
                  <a:pt x="14622" y="21522"/>
                </a:cubicBezTo>
                <a:lnTo>
                  <a:pt x="21490" y="14622"/>
                </a:lnTo>
                <a:cubicBezTo>
                  <a:pt x="21561" y="14552"/>
                  <a:pt x="21600" y="14457"/>
                  <a:pt x="21600" y="14357"/>
                </a:cubicBezTo>
                <a:lnTo>
                  <a:pt x="21600" y="424"/>
                </a:lnTo>
                <a:cubicBezTo>
                  <a:pt x="21600" y="402"/>
                  <a:pt x="21588" y="387"/>
                  <a:pt x="21571" y="380"/>
                </a:cubicBezTo>
                <a:close/>
                <a:moveTo>
                  <a:pt x="78" y="7491"/>
                </a:moveTo>
                <a:cubicBezTo>
                  <a:pt x="34" y="7491"/>
                  <a:pt x="0" y="7527"/>
                  <a:pt x="0" y="7570"/>
                </a:cubicBezTo>
                <a:lnTo>
                  <a:pt x="0" y="21522"/>
                </a:lnTo>
                <a:cubicBezTo>
                  <a:pt x="0" y="21566"/>
                  <a:pt x="34" y="21600"/>
                  <a:pt x="78" y="21600"/>
                </a:cubicBezTo>
                <a:lnTo>
                  <a:pt x="14030" y="21600"/>
                </a:lnTo>
                <a:cubicBezTo>
                  <a:pt x="14073" y="21600"/>
                  <a:pt x="14109" y="21566"/>
                  <a:pt x="14109" y="21522"/>
                </a:cubicBezTo>
                <a:lnTo>
                  <a:pt x="14109" y="7570"/>
                </a:lnTo>
                <a:cubicBezTo>
                  <a:pt x="14109" y="7527"/>
                  <a:pt x="14073" y="7491"/>
                  <a:pt x="14030" y="7491"/>
                </a:cubicBezTo>
                <a:lnTo>
                  <a:pt x="78" y="7491"/>
                </a:lnTo>
                <a:close/>
              </a:path>
            </a:pathLst>
          </a:custGeom>
          <a:solidFill>
            <a:schemeClr val="accent4">
              <a:hueOff val="-476017"/>
              <a:lumOff val="-10042"/>
            </a:schemeClr>
          </a:solidFill>
          <a:ln w="12700">
            <a:solidFill>
              <a:srgbClr val="FFFFFF"/>
            </a:solidFill>
            <a:miter lim="400000"/>
          </a:ln>
        </p:spPr>
        <p:txBody>
          <a:bodyPr lIns="24804" tIns="24804" rIns="24804" bIns="24804" anchor="ctr"/>
          <a:lstStyle/>
          <a:p>
            <a:pPr algn="ctr" defTabSz="380338">
              <a:lnSpc>
                <a:spcPct val="100000"/>
              </a:lnSpc>
              <a:spcBef>
                <a:spcPts val="0"/>
              </a:spcBef>
              <a:defRPr sz="1400" b="0">
                <a:latin typeface="Helvetica Neue Medium"/>
                <a:ea typeface="Helvetica Neue Medium"/>
                <a:cs typeface="Helvetica Neue Medium"/>
                <a:sym typeface="Helvetica Neue Medium"/>
              </a:defRPr>
            </a:pPr>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2055</Words>
  <Application>Microsoft Macintosh PowerPoint</Application>
  <PresentationFormat>Benutzerdefiniert</PresentationFormat>
  <Paragraphs>700</Paragraphs>
  <Slides>24</Slides>
  <Notes>23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24</vt:i4>
      </vt:variant>
    </vt:vector>
  </HeadingPairs>
  <TitlesOfParts>
    <vt:vector size="34" baseType="lpstr">
      <vt:lpstr>Helvetica Neue</vt:lpstr>
      <vt:lpstr>Helvetica Neue Medium</vt:lpstr>
      <vt:lpstr>Open Sans</vt:lpstr>
      <vt:lpstr>OpenSans-Bold</vt:lpstr>
      <vt:lpstr>OpenSans-BoldItalic</vt:lpstr>
      <vt:lpstr>OpenSans-Italic</vt:lpstr>
      <vt:lpstr>OpenSans-Regular</vt:lpstr>
      <vt:lpstr>Roboto Medium</vt:lpstr>
      <vt:lpstr>Times Roman</vt:lpstr>
      <vt:lpstr>21_BasicWhite</vt:lpstr>
      <vt:lpstr>PowerPoint-Präsentation</vt:lpstr>
      <vt:lpstr>Übersicht</vt:lpstr>
      <vt:lpstr>Schätzen</vt:lpstr>
      <vt:lpstr>Schätzen</vt:lpstr>
      <vt:lpstr>Schätzen</vt:lpstr>
      <vt:lpstr>Bündeln</vt:lpstr>
      <vt:lpstr>Bündeln</vt:lpstr>
      <vt:lpstr>Bündeln</vt:lpstr>
      <vt:lpstr>Bündeln</vt:lpstr>
      <vt:lpstr>Bündeln</vt:lpstr>
      <vt:lpstr>Zahlen darstellen</vt:lpstr>
      <vt:lpstr>Zahlen darstellen</vt:lpstr>
      <vt:lpstr>Zahlen darstellen</vt:lpstr>
      <vt:lpstr>Zahlen darstellen</vt:lpstr>
      <vt:lpstr>Tausenderbuch</vt:lpstr>
      <vt:lpstr>Tausenderbuch</vt:lpstr>
      <vt:lpstr>Tausenderbuch</vt:lpstr>
      <vt:lpstr>Halbschriftliche Addition</vt:lpstr>
      <vt:lpstr>Halbschriftliche Addition</vt:lpstr>
      <vt:lpstr>Halbschriftliche Addition</vt:lpstr>
      <vt:lpstr>Halbschriftliche Subtraktion</vt:lpstr>
      <vt:lpstr>Halbschriftliche Subtraktion</vt:lpstr>
      <vt:lpstr>Halbschriftliche Subtraktion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Julia Westerhaus</cp:lastModifiedBy>
  <cp:revision>1</cp:revision>
  <dcterms:modified xsi:type="dcterms:W3CDTF">2021-01-22T17:55:32Z</dcterms:modified>
</cp:coreProperties>
</file>