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–Christian Bauer</a:t>
            </a:r>
          </a:p>
        </p:txBody>
      </p:sp>
      <p:sp>
        <p:nvSpPr>
          <p:cNvPr id="94" name="„Zitat hier eingeben.“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„Zitat hier eingeben.“ </a:t>
            </a:r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eltext"/>
          <p:cNvSpPr txBox="1">
            <a:spLocks noGrp="1"/>
          </p:cNvSpPr>
          <p:nvPr>
            <p:ph type="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</p:spPr>
        <p:txBody>
          <a:bodyPr anchor="b"/>
          <a:lstStyle>
            <a:lvl1pPr defTabSz="647700">
              <a:defRPr sz="1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Titeltext</a:t>
            </a:r>
          </a:p>
        </p:txBody>
      </p:sp>
      <p:sp>
        <p:nvSpPr>
          <p:cNvPr id="11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327900"/>
            <a:ext cx="20828000" cy="1892300"/>
          </a:xfrm>
          <a:prstGeom prst="rect">
            <a:avLst/>
          </a:prstGeom>
        </p:spPr>
        <p:txBody>
          <a:bodyPr anchor="t"/>
          <a:lstStyle>
            <a:lvl1pPr marL="0" indent="0" algn="ctr" defTabSz="647700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0" algn="ctr" defTabSz="647700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0" algn="ctr" defTabSz="647700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0" algn="ctr" defTabSz="647700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0" algn="ctr" defTabSz="647700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</p:spPr>
        <p:txBody>
          <a:bodyPr anchor="b"/>
          <a:lstStyle>
            <a:lvl1pPr defTabSz="6477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4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8F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enn ich etwas sagen möchte, nutze ich die Funktion ‚Hand heben‘."/>
          <p:cNvSpPr txBox="1"/>
          <p:nvPr/>
        </p:nvSpPr>
        <p:spPr>
          <a:xfrm>
            <a:off x="2639513" y="2061722"/>
            <a:ext cx="2135146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325880" indent="-1325880" algn="l" defTabSz="647700">
              <a:buSzPct val="100000"/>
              <a:buAutoNum type="arabicPeriod"/>
              <a:defRPr sz="50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marL="0" indent="0">
              <a:buNone/>
            </a:pPr>
            <a:r>
              <a:rPr lang="de-DE" dirty="0">
                <a:latin typeface="Comic Sans MS" panose="030F0902030302020204" pitchFamily="66" charset="0"/>
              </a:rPr>
              <a:t>1.  </a:t>
            </a:r>
            <a:r>
              <a:rPr dirty="0" err="1">
                <a:latin typeface="Comic Sans MS" panose="030F0902030302020204" pitchFamily="66" charset="0"/>
              </a:rPr>
              <a:t>Wenn</a:t>
            </a:r>
            <a:r>
              <a:rPr dirty="0">
                <a:latin typeface="Comic Sans MS" panose="030F0902030302020204" pitchFamily="66" charset="0"/>
              </a:rPr>
              <a:t> ich </a:t>
            </a:r>
            <a:r>
              <a:rPr dirty="0" err="1">
                <a:latin typeface="Comic Sans MS" panose="030F0902030302020204" pitchFamily="66" charset="0"/>
              </a:rPr>
              <a:t>etwas</a:t>
            </a:r>
            <a:r>
              <a:rPr dirty="0">
                <a:latin typeface="Comic Sans MS" panose="030F0902030302020204" pitchFamily="66" charset="0"/>
              </a:rPr>
              <a:t> </a:t>
            </a:r>
            <a:r>
              <a:rPr dirty="0" err="1">
                <a:latin typeface="Comic Sans MS" panose="030F0902030302020204" pitchFamily="66" charset="0"/>
              </a:rPr>
              <a:t>sagen</a:t>
            </a:r>
            <a:r>
              <a:rPr dirty="0">
                <a:latin typeface="Comic Sans MS" panose="030F0902030302020204" pitchFamily="66" charset="0"/>
              </a:rPr>
              <a:t> </a:t>
            </a:r>
            <a:r>
              <a:rPr dirty="0" err="1">
                <a:latin typeface="Comic Sans MS" panose="030F0902030302020204" pitchFamily="66" charset="0"/>
              </a:rPr>
              <a:t>möchte</a:t>
            </a:r>
            <a:r>
              <a:rPr dirty="0">
                <a:latin typeface="Comic Sans MS" panose="030F0902030302020204" pitchFamily="66" charset="0"/>
              </a:rPr>
              <a:t>, </a:t>
            </a:r>
            <a:r>
              <a:rPr dirty="0" err="1">
                <a:latin typeface="Comic Sans MS" panose="030F0902030302020204" pitchFamily="66" charset="0"/>
              </a:rPr>
              <a:t>nutze</a:t>
            </a:r>
            <a:r>
              <a:rPr dirty="0">
                <a:latin typeface="Comic Sans MS" panose="030F0902030302020204" pitchFamily="66" charset="0"/>
              </a:rPr>
              <a:t> ich die </a:t>
            </a:r>
            <a:r>
              <a:rPr dirty="0" err="1">
                <a:latin typeface="Comic Sans MS" panose="030F0902030302020204" pitchFamily="66" charset="0"/>
              </a:rPr>
              <a:t>Funktion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dirty="0">
                <a:latin typeface="Comic Sans MS" panose="030F0902030302020204" pitchFamily="66" charset="0"/>
              </a:rPr>
              <a:t>‚Hand </a:t>
            </a:r>
            <a:r>
              <a:rPr dirty="0" err="1">
                <a:latin typeface="Comic Sans MS" panose="030F0902030302020204" pitchFamily="66" charset="0"/>
              </a:rPr>
              <a:t>heben</a:t>
            </a:r>
            <a:r>
              <a:rPr dirty="0">
                <a:latin typeface="Comic Sans MS" panose="030F0902030302020204" pitchFamily="66" charset="0"/>
              </a:rPr>
              <a:t>‘.</a:t>
            </a:r>
          </a:p>
        </p:txBody>
      </p:sp>
      <p:sp>
        <p:nvSpPr>
          <p:cNvPr id="129" name="2.  Wenn ich gerade nicht spreche, schalte ich mein…"/>
          <p:cNvSpPr txBox="1"/>
          <p:nvPr/>
        </p:nvSpPr>
        <p:spPr>
          <a:xfrm>
            <a:off x="2624418" y="4088907"/>
            <a:ext cx="21756079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647700">
              <a:defRPr sz="50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dirty="0">
                <a:latin typeface="Comic Sans MS" panose="030F0902030302020204" pitchFamily="66" charset="0"/>
              </a:rPr>
              <a:t>2.  </a:t>
            </a:r>
            <a:r>
              <a:rPr dirty="0" err="1">
                <a:latin typeface="Comic Sans MS" panose="030F0902030302020204" pitchFamily="66" charset="0"/>
              </a:rPr>
              <a:t>Wenn</a:t>
            </a:r>
            <a:r>
              <a:rPr dirty="0">
                <a:latin typeface="Comic Sans MS" panose="030F0902030302020204" pitchFamily="66" charset="0"/>
              </a:rPr>
              <a:t> ich </a:t>
            </a:r>
            <a:r>
              <a:rPr dirty="0" err="1">
                <a:latin typeface="Comic Sans MS" panose="030F0902030302020204" pitchFamily="66" charset="0"/>
              </a:rPr>
              <a:t>gerade</a:t>
            </a:r>
            <a:r>
              <a:rPr dirty="0">
                <a:latin typeface="Comic Sans MS" panose="030F0902030302020204" pitchFamily="66" charset="0"/>
              </a:rPr>
              <a:t> </a:t>
            </a:r>
            <a:r>
              <a:rPr dirty="0" err="1">
                <a:latin typeface="Comic Sans MS" panose="030F0902030302020204" pitchFamily="66" charset="0"/>
              </a:rPr>
              <a:t>nicht</a:t>
            </a:r>
            <a:r>
              <a:rPr dirty="0">
                <a:latin typeface="Comic Sans MS" panose="030F0902030302020204" pitchFamily="66" charset="0"/>
              </a:rPr>
              <a:t> </a:t>
            </a:r>
            <a:r>
              <a:rPr dirty="0" err="1">
                <a:latin typeface="Comic Sans MS" panose="030F0902030302020204" pitchFamily="66" charset="0"/>
              </a:rPr>
              <a:t>spreche</a:t>
            </a:r>
            <a:r>
              <a:rPr dirty="0">
                <a:latin typeface="Comic Sans MS" panose="030F0902030302020204" pitchFamily="66" charset="0"/>
              </a:rPr>
              <a:t>, </a:t>
            </a:r>
            <a:r>
              <a:rPr dirty="0" err="1">
                <a:latin typeface="Comic Sans MS" panose="030F0902030302020204" pitchFamily="66" charset="0"/>
              </a:rPr>
              <a:t>schalte</a:t>
            </a:r>
            <a:r>
              <a:rPr dirty="0">
                <a:latin typeface="Comic Sans MS" panose="030F0902030302020204" pitchFamily="66" charset="0"/>
              </a:rPr>
              <a:t> ich </a:t>
            </a:r>
            <a:r>
              <a:rPr dirty="0" err="1">
                <a:latin typeface="Comic Sans MS" panose="030F0902030302020204" pitchFamily="66" charset="0"/>
              </a:rPr>
              <a:t>mein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dirty="0" err="1">
                <a:latin typeface="Comic Sans MS" panose="030F0902030302020204" pitchFamily="66" charset="0"/>
              </a:rPr>
              <a:t>Mikrofon</a:t>
            </a:r>
            <a:r>
              <a:rPr dirty="0">
                <a:latin typeface="Comic Sans MS" panose="030F0902030302020204" pitchFamily="66" charset="0"/>
              </a:rPr>
              <a:t> </a:t>
            </a:r>
            <a:r>
              <a:rPr dirty="0" err="1">
                <a:latin typeface="Comic Sans MS" panose="030F0902030302020204" pitchFamily="66" charset="0"/>
              </a:rPr>
              <a:t>aus.</a:t>
            </a:r>
            <a:endParaRPr dirty="0">
              <a:latin typeface="Comic Sans MS" panose="030F0902030302020204" pitchFamily="66" charset="0"/>
            </a:endParaRPr>
          </a:p>
        </p:txBody>
      </p:sp>
      <p:sp>
        <p:nvSpPr>
          <p:cNvPr id="130" name="Videokonferenzregeln"/>
          <p:cNvSpPr txBox="1"/>
          <p:nvPr/>
        </p:nvSpPr>
        <p:spPr>
          <a:xfrm>
            <a:off x="7883936" y="508349"/>
            <a:ext cx="7450758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647700">
              <a:defRPr sz="56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dirty="0" err="1">
                <a:latin typeface="Comic Sans MS" panose="030F0902030302020204" pitchFamily="66" charset="0"/>
              </a:rPr>
              <a:t>Videokonferenzregeln</a:t>
            </a:r>
            <a:endParaRPr dirty="0">
              <a:latin typeface="Comic Sans MS" panose="030F0902030302020204" pitchFamily="66" charset="0"/>
            </a:endParaRPr>
          </a:p>
        </p:txBody>
      </p:sp>
      <p:sp>
        <p:nvSpPr>
          <p:cNvPr id="131" name="Handzeichen „Stopp“"/>
          <p:cNvSpPr/>
          <p:nvPr/>
        </p:nvSpPr>
        <p:spPr>
          <a:xfrm>
            <a:off x="509250" y="1545233"/>
            <a:ext cx="928261" cy="1483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3" y="0"/>
                </a:moveTo>
                <a:cubicBezTo>
                  <a:pt x="9829" y="0"/>
                  <a:pt x="9040" y="496"/>
                  <a:pt x="9040" y="1105"/>
                </a:cubicBezTo>
                <a:lnTo>
                  <a:pt x="9040" y="10920"/>
                </a:lnTo>
                <a:lnTo>
                  <a:pt x="8048" y="10920"/>
                </a:lnTo>
                <a:lnTo>
                  <a:pt x="8048" y="2365"/>
                </a:lnTo>
                <a:cubicBezTo>
                  <a:pt x="8048" y="1756"/>
                  <a:pt x="7256" y="1263"/>
                  <a:pt x="6283" y="1263"/>
                </a:cubicBezTo>
                <a:cubicBezTo>
                  <a:pt x="5309" y="1263"/>
                  <a:pt x="4520" y="1756"/>
                  <a:pt x="4520" y="2365"/>
                </a:cubicBezTo>
                <a:lnTo>
                  <a:pt x="4520" y="10920"/>
                </a:lnTo>
                <a:lnTo>
                  <a:pt x="3528" y="10920"/>
                </a:lnTo>
                <a:lnTo>
                  <a:pt x="3528" y="5727"/>
                </a:lnTo>
                <a:cubicBezTo>
                  <a:pt x="3528" y="5118"/>
                  <a:pt x="2736" y="4622"/>
                  <a:pt x="1763" y="4622"/>
                </a:cubicBezTo>
                <a:cubicBezTo>
                  <a:pt x="789" y="4622"/>
                  <a:pt x="0" y="5118"/>
                  <a:pt x="0" y="5727"/>
                </a:cubicBezTo>
                <a:lnTo>
                  <a:pt x="0" y="14852"/>
                </a:lnTo>
                <a:cubicBezTo>
                  <a:pt x="0" y="18582"/>
                  <a:pt x="4832" y="21600"/>
                  <a:pt x="10786" y="21600"/>
                </a:cubicBezTo>
                <a:cubicBezTo>
                  <a:pt x="16741" y="21600"/>
                  <a:pt x="21573" y="18577"/>
                  <a:pt x="21573" y="14852"/>
                </a:cubicBezTo>
                <a:lnTo>
                  <a:pt x="21600" y="14852"/>
                </a:lnTo>
                <a:lnTo>
                  <a:pt x="21600" y="6172"/>
                </a:lnTo>
                <a:cubicBezTo>
                  <a:pt x="19653" y="6172"/>
                  <a:pt x="18072" y="7163"/>
                  <a:pt x="18072" y="8381"/>
                </a:cubicBezTo>
                <a:lnTo>
                  <a:pt x="18072" y="10920"/>
                </a:lnTo>
                <a:lnTo>
                  <a:pt x="17088" y="10920"/>
                </a:lnTo>
                <a:lnTo>
                  <a:pt x="17088" y="2365"/>
                </a:lnTo>
                <a:cubicBezTo>
                  <a:pt x="17088" y="1756"/>
                  <a:pt x="16296" y="1263"/>
                  <a:pt x="15323" y="1263"/>
                </a:cubicBezTo>
                <a:cubicBezTo>
                  <a:pt x="14349" y="1263"/>
                  <a:pt x="13560" y="1756"/>
                  <a:pt x="13560" y="2365"/>
                </a:cubicBezTo>
                <a:lnTo>
                  <a:pt x="13560" y="10920"/>
                </a:lnTo>
                <a:lnTo>
                  <a:pt x="12568" y="10920"/>
                </a:lnTo>
                <a:lnTo>
                  <a:pt x="12568" y="1105"/>
                </a:lnTo>
                <a:cubicBezTo>
                  <a:pt x="12568" y="496"/>
                  <a:pt x="11776" y="0"/>
                  <a:pt x="1080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Lautstärke"/>
          <p:cNvSpPr/>
          <p:nvPr/>
        </p:nvSpPr>
        <p:spPr>
          <a:xfrm>
            <a:off x="483765" y="3778789"/>
            <a:ext cx="1349913" cy="1178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3" extrusionOk="0">
                <a:moveTo>
                  <a:pt x="9522" y="5"/>
                </a:moveTo>
                <a:cubicBezTo>
                  <a:pt x="9458" y="16"/>
                  <a:pt x="9393" y="50"/>
                  <a:pt x="9338" y="109"/>
                </a:cubicBezTo>
                <a:lnTo>
                  <a:pt x="4461" y="5364"/>
                </a:lnTo>
                <a:cubicBezTo>
                  <a:pt x="4398" y="5432"/>
                  <a:pt x="4313" y="5470"/>
                  <a:pt x="4226" y="5470"/>
                </a:cubicBezTo>
                <a:lnTo>
                  <a:pt x="808" y="5470"/>
                </a:lnTo>
                <a:cubicBezTo>
                  <a:pt x="363" y="5470"/>
                  <a:pt x="0" y="5880"/>
                  <a:pt x="0" y="6387"/>
                </a:cubicBezTo>
                <a:lnTo>
                  <a:pt x="0" y="15058"/>
                </a:lnTo>
                <a:cubicBezTo>
                  <a:pt x="0" y="15565"/>
                  <a:pt x="362" y="15975"/>
                  <a:pt x="808" y="15975"/>
                </a:cubicBezTo>
                <a:lnTo>
                  <a:pt x="4226" y="15975"/>
                </a:lnTo>
                <a:cubicBezTo>
                  <a:pt x="4313" y="15975"/>
                  <a:pt x="4398" y="16013"/>
                  <a:pt x="4461" y="16081"/>
                </a:cubicBezTo>
                <a:lnTo>
                  <a:pt x="9338" y="21336"/>
                </a:lnTo>
                <a:cubicBezTo>
                  <a:pt x="9557" y="21571"/>
                  <a:pt x="9917" y="21395"/>
                  <a:pt x="9917" y="21053"/>
                </a:cubicBezTo>
                <a:lnTo>
                  <a:pt x="9917" y="392"/>
                </a:lnTo>
                <a:cubicBezTo>
                  <a:pt x="9917" y="135"/>
                  <a:pt x="9715" y="-29"/>
                  <a:pt x="9522" y="5"/>
                </a:cubicBezTo>
                <a:close/>
                <a:moveTo>
                  <a:pt x="18098" y="7"/>
                </a:moveTo>
                <a:lnTo>
                  <a:pt x="16830" y="1320"/>
                </a:lnTo>
                <a:cubicBezTo>
                  <a:pt x="18734" y="3848"/>
                  <a:pt x="19886" y="7132"/>
                  <a:pt x="19886" y="10723"/>
                </a:cubicBezTo>
                <a:cubicBezTo>
                  <a:pt x="19886" y="14313"/>
                  <a:pt x="18734" y="17597"/>
                  <a:pt x="16830" y="20125"/>
                </a:cubicBezTo>
                <a:lnTo>
                  <a:pt x="18098" y="21436"/>
                </a:lnTo>
                <a:cubicBezTo>
                  <a:pt x="20280" y="18562"/>
                  <a:pt x="21600" y="14817"/>
                  <a:pt x="21600" y="10723"/>
                </a:cubicBezTo>
                <a:cubicBezTo>
                  <a:pt x="21600" y="6628"/>
                  <a:pt x="20280" y="2881"/>
                  <a:pt x="18098" y="7"/>
                </a:cubicBezTo>
                <a:close/>
                <a:moveTo>
                  <a:pt x="15546" y="2646"/>
                </a:moveTo>
                <a:lnTo>
                  <a:pt x="14272" y="3965"/>
                </a:lnTo>
                <a:cubicBezTo>
                  <a:pt x="15619" y="5794"/>
                  <a:pt x="16430" y="8151"/>
                  <a:pt x="16430" y="10723"/>
                </a:cubicBezTo>
                <a:cubicBezTo>
                  <a:pt x="16430" y="13294"/>
                  <a:pt x="15618" y="15651"/>
                  <a:pt x="14272" y="17480"/>
                </a:cubicBezTo>
                <a:lnTo>
                  <a:pt x="15546" y="18797"/>
                </a:lnTo>
                <a:cubicBezTo>
                  <a:pt x="17171" y="16619"/>
                  <a:pt x="18151" y="13802"/>
                  <a:pt x="18151" y="10723"/>
                </a:cubicBezTo>
                <a:cubicBezTo>
                  <a:pt x="18151" y="7643"/>
                  <a:pt x="17171" y="4824"/>
                  <a:pt x="15546" y="2646"/>
                </a:cubicBezTo>
                <a:close/>
                <a:moveTo>
                  <a:pt x="13064" y="5215"/>
                </a:moveTo>
                <a:lnTo>
                  <a:pt x="11908" y="6414"/>
                </a:lnTo>
                <a:cubicBezTo>
                  <a:pt x="12740" y="7595"/>
                  <a:pt x="13236" y="9092"/>
                  <a:pt x="13236" y="10723"/>
                </a:cubicBezTo>
                <a:cubicBezTo>
                  <a:pt x="13236" y="12353"/>
                  <a:pt x="12740" y="13851"/>
                  <a:pt x="11908" y="15031"/>
                </a:cubicBezTo>
                <a:lnTo>
                  <a:pt x="13064" y="16228"/>
                </a:lnTo>
                <a:cubicBezTo>
                  <a:pt x="14148" y="14731"/>
                  <a:pt x="14799" y="12813"/>
                  <a:pt x="14799" y="10723"/>
                </a:cubicBezTo>
                <a:cubicBezTo>
                  <a:pt x="14799" y="8632"/>
                  <a:pt x="14147" y="6712"/>
                  <a:pt x="13064" y="521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Linie"/>
          <p:cNvSpPr/>
          <p:nvPr/>
        </p:nvSpPr>
        <p:spPr>
          <a:xfrm flipV="1">
            <a:off x="523721" y="3655820"/>
            <a:ext cx="1270001" cy="1270001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4" name="Computer"/>
          <p:cNvSpPr/>
          <p:nvPr/>
        </p:nvSpPr>
        <p:spPr>
          <a:xfrm>
            <a:off x="463820" y="5866893"/>
            <a:ext cx="1389802" cy="1121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3.  Wenn ich auf meinem Bildschirm etwas zeigen möchte,…"/>
          <p:cNvSpPr txBox="1"/>
          <p:nvPr/>
        </p:nvSpPr>
        <p:spPr>
          <a:xfrm>
            <a:off x="2624418" y="6034110"/>
            <a:ext cx="2158023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647700">
              <a:defRPr sz="50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dirty="0">
                <a:latin typeface="Comic Sans MS" panose="030F0902030302020204" pitchFamily="66" charset="0"/>
              </a:rPr>
              <a:t>3.  </a:t>
            </a:r>
            <a:r>
              <a:rPr dirty="0" err="1">
                <a:latin typeface="Comic Sans MS" panose="030F0902030302020204" pitchFamily="66" charset="0"/>
              </a:rPr>
              <a:t>Wenn</a:t>
            </a:r>
            <a:r>
              <a:rPr dirty="0">
                <a:latin typeface="Comic Sans MS" panose="030F0902030302020204" pitchFamily="66" charset="0"/>
              </a:rPr>
              <a:t> ich auf </a:t>
            </a:r>
            <a:r>
              <a:rPr dirty="0" err="1">
                <a:latin typeface="Comic Sans MS" panose="030F0902030302020204" pitchFamily="66" charset="0"/>
              </a:rPr>
              <a:t>meinem</a:t>
            </a:r>
            <a:r>
              <a:rPr dirty="0">
                <a:latin typeface="Comic Sans MS" panose="030F0902030302020204" pitchFamily="66" charset="0"/>
              </a:rPr>
              <a:t> </a:t>
            </a:r>
            <a:r>
              <a:rPr dirty="0" err="1">
                <a:latin typeface="Comic Sans MS" panose="030F0902030302020204" pitchFamily="66" charset="0"/>
              </a:rPr>
              <a:t>Bildschirm</a:t>
            </a:r>
            <a:r>
              <a:rPr dirty="0">
                <a:latin typeface="Comic Sans MS" panose="030F0902030302020204" pitchFamily="66" charset="0"/>
              </a:rPr>
              <a:t> </a:t>
            </a:r>
            <a:r>
              <a:rPr dirty="0" err="1">
                <a:latin typeface="Comic Sans MS" panose="030F0902030302020204" pitchFamily="66" charset="0"/>
              </a:rPr>
              <a:t>etwas</a:t>
            </a:r>
            <a:r>
              <a:rPr dirty="0">
                <a:latin typeface="Comic Sans MS" panose="030F0902030302020204" pitchFamily="66" charset="0"/>
              </a:rPr>
              <a:t> </a:t>
            </a:r>
            <a:r>
              <a:rPr dirty="0" err="1">
                <a:latin typeface="Comic Sans MS" panose="030F0902030302020204" pitchFamily="66" charset="0"/>
              </a:rPr>
              <a:t>zeigen</a:t>
            </a:r>
            <a:r>
              <a:rPr dirty="0">
                <a:latin typeface="Comic Sans MS" panose="030F0902030302020204" pitchFamily="66" charset="0"/>
              </a:rPr>
              <a:t> </a:t>
            </a:r>
            <a:r>
              <a:rPr dirty="0" err="1">
                <a:latin typeface="Comic Sans MS" panose="030F0902030302020204" pitchFamily="66" charset="0"/>
              </a:rPr>
              <a:t>möchte</a:t>
            </a:r>
            <a:r>
              <a:rPr dirty="0">
                <a:latin typeface="Comic Sans MS" panose="030F0902030302020204" pitchFamily="66" charset="0"/>
              </a:rPr>
              <a:t>,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dirty="0" err="1">
                <a:latin typeface="Comic Sans MS" panose="030F0902030302020204" pitchFamily="66" charset="0"/>
              </a:rPr>
              <a:t>teile</a:t>
            </a:r>
            <a:r>
              <a:rPr dirty="0">
                <a:latin typeface="Comic Sans MS" panose="030F0902030302020204" pitchFamily="66" charset="0"/>
              </a:rPr>
              <a:t> ich </a:t>
            </a:r>
            <a:r>
              <a:rPr dirty="0" err="1">
                <a:latin typeface="Comic Sans MS" panose="030F0902030302020204" pitchFamily="66" charset="0"/>
              </a:rPr>
              <a:t>ihn</a:t>
            </a:r>
            <a:r>
              <a:rPr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136" name="Auge"/>
          <p:cNvSpPr/>
          <p:nvPr/>
        </p:nvSpPr>
        <p:spPr>
          <a:xfrm>
            <a:off x="350895" y="9703878"/>
            <a:ext cx="1519177" cy="792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707" y="0"/>
                  <a:pt x="2918" y="3569"/>
                  <a:pt x="407" y="9790"/>
                </a:cubicBezTo>
                <a:lnTo>
                  <a:pt x="0" y="10800"/>
                </a:lnTo>
                <a:lnTo>
                  <a:pt x="407" y="11810"/>
                </a:lnTo>
                <a:cubicBezTo>
                  <a:pt x="2918" y="18032"/>
                  <a:pt x="6707" y="21600"/>
                  <a:pt x="10800" y="21600"/>
                </a:cubicBezTo>
                <a:cubicBezTo>
                  <a:pt x="14893" y="21600"/>
                  <a:pt x="18680" y="18032"/>
                  <a:pt x="21192" y="11810"/>
                </a:cubicBezTo>
                <a:lnTo>
                  <a:pt x="21600" y="10800"/>
                </a:lnTo>
                <a:lnTo>
                  <a:pt x="21192" y="9790"/>
                </a:lnTo>
                <a:cubicBezTo>
                  <a:pt x="18680" y="3569"/>
                  <a:pt x="14893" y="0"/>
                  <a:pt x="10800" y="0"/>
                </a:cubicBezTo>
                <a:close/>
                <a:moveTo>
                  <a:pt x="8667" y="3677"/>
                </a:moveTo>
                <a:cubicBezTo>
                  <a:pt x="7382" y="5094"/>
                  <a:pt x="6517" y="7753"/>
                  <a:pt x="6517" y="10800"/>
                </a:cubicBezTo>
                <a:cubicBezTo>
                  <a:pt x="6517" y="13847"/>
                  <a:pt x="7382" y="16502"/>
                  <a:pt x="8667" y="17920"/>
                </a:cubicBezTo>
                <a:cubicBezTo>
                  <a:pt x="6166" y="17019"/>
                  <a:pt x="3899" y="14543"/>
                  <a:pt x="2199" y="10800"/>
                </a:cubicBezTo>
                <a:cubicBezTo>
                  <a:pt x="3899" y="7057"/>
                  <a:pt x="6166" y="4577"/>
                  <a:pt x="8667" y="3677"/>
                </a:cubicBezTo>
                <a:close/>
                <a:moveTo>
                  <a:pt x="12931" y="3677"/>
                </a:moveTo>
                <a:cubicBezTo>
                  <a:pt x="15432" y="4577"/>
                  <a:pt x="17699" y="7057"/>
                  <a:pt x="19400" y="10800"/>
                </a:cubicBezTo>
                <a:cubicBezTo>
                  <a:pt x="17699" y="14543"/>
                  <a:pt x="15432" y="17019"/>
                  <a:pt x="12931" y="17920"/>
                </a:cubicBezTo>
                <a:cubicBezTo>
                  <a:pt x="14216" y="16502"/>
                  <a:pt x="15081" y="13847"/>
                  <a:pt x="15081" y="10800"/>
                </a:cubicBezTo>
                <a:cubicBezTo>
                  <a:pt x="15081" y="7753"/>
                  <a:pt x="14216" y="5094"/>
                  <a:pt x="12931" y="3677"/>
                </a:cubicBezTo>
                <a:close/>
                <a:moveTo>
                  <a:pt x="12219" y="6169"/>
                </a:moveTo>
                <a:cubicBezTo>
                  <a:pt x="12805" y="6169"/>
                  <a:pt x="13279" y="7078"/>
                  <a:pt x="13279" y="8201"/>
                </a:cubicBezTo>
                <a:cubicBezTo>
                  <a:pt x="13279" y="9324"/>
                  <a:pt x="12805" y="10234"/>
                  <a:pt x="12219" y="10234"/>
                </a:cubicBezTo>
                <a:cubicBezTo>
                  <a:pt x="11634" y="10234"/>
                  <a:pt x="11159" y="9324"/>
                  <a:pt x="11159" y="8201"/>
                </a:cubicBezTo>
                <a:cubicBezTo>
                  <a:pt x="11159" y="7078"/>
                  <a:pt x="11634" y="6169"/>
                  <a:pt x="12219" y="616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5.  Ich schaue auf den Bildschirm und konzentriere mich."/>
          <p:cNvSpPr txBox="1"/>
          <p:nvPr/>
        </p:nvSpPr>
        <p:spPr>
          <a:xfrm>
            <a:off x="2639513" y="9646942"/>
            <a:ext cx="21756078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647700">
              <a:defRPr sz="50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dirty="0">
                <a:latin typeface="Comic Sans MS" panose="030F0902030302020204" pitchFamily="66" charset="0"/>
              </a:rPr>
              <a:t>5.  Ich </a:t>
            </a:r>
            <a:r>
              <a:rPr dirty="0" err="1">
                <a:latin typeface="Comic Sans MS" panose="030F0902030302020204" pitchFamily="66" charset="0"/>
              </a:rPr>
              <a:t>schaue</a:t>
            </a:r>
            <a:r>
              <a:rPr dirty="0">
                <a:latin typeface="Comic Sans MS" panose="030F0902030302020204" pitchFamily="66" charset="0"/>
              </a:rPr>
              <a:t> auf den </a:t>
            </a:r>
            <a:r>
              <a:rPr dirty="0" err="1">
                <a:latin typeface="Comic Sans MS" panose="030F0902030302020204" pitchFamily="66" charset="0"/>
              </a:rPr>
              <a:t>Bildschirm</a:t>
            </a:r>
            <a:r>
              <a:rPr dirty="0">
                <a:latin typeface="Comic Sans MS" panose="030F0902030302020204" pitchFamily="66" charset="0"/>
              </a:rPr>
              <a:t> und </a:t>
            </a:r>
            <a:r>
              <a:rPr dirty="0" err="1">
                <a:latin typeface="Comic Sans MS" panose="030F0902030302020204" pitchFamily="66" charset="0"/>
              </a:rPr>
              <a:t>konzentriere</a:t>
            </a:r>
            <a:r>
              <a:rPr dirty="0">
                <a:latin typeface="Comic Sans MS" panose="030F0902030302020204" pitchFamily="66" charset="0"/>
              </a:rPr>
              <a:t> </a:t>
            </a:r>
            <a:r>
              <a:rPr dirty="0" err="1">
                <a:latin typeface="Comic Sans MS" panose="030F0902030302020204" pitchFamily="66" charset="0"/>
              </a:rPr>
              <a:t>mich.</a:t>
            </a:r>
            <a:endParaRPr dirty="0">
              <a:latin typeface="Comic Sans MS" panose="030F0902030302020204" pitchFamily="66" charset="0"/>
            </a:endParaRPr>
          </a:p>
        </p:txBody>
      </p:sp>
      <p:sp>
        <p:nvSpPr>
          <p:cNvPr id="138" name="6.  Ich höre gut zu."/>
          <p:cNvSpPr txBox="1"/>
          <p:nvPr/>
        </p:nvSpPr>
        <p:spPr>
          <a:xfrm>
            <a:off x="2639513" y="11545034"/>
            <a:ext cx="20737332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647700">
              <a:defRPr sz="50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dirty="0">
                <a:latin typeface="Comic Sans MS" panose="030F0902030302020204" pitchFamily="66" charset="0"/>
              </a:rPr>
              <a:t>6.  Ich </a:t>
            </a:r>
            <a:r>
              <a:rPr dirty="0" err="1">
                <a:latin typeface="Comic Sans MS" panose="030F0902030302020204" pitchFamily="66" charset="0"/>
              </a:rPr>
              <a:t>höre</a:t>
            </a:r>
            <a:r>
              <a:rPr dirty="0">
                <a:latin typeface="Comic Sans MS" panose="030F0902030302020204" pitchFamily="66" charset="0"/>
              </a:rPr>
              <a:t> gut </a:t>
            </a:r>
            <a:r>
              <a:rPr dirty="0" err="1">
                <a:latin typeface="Comic Sans MS" panose="030F0902030302020204" pitchFamily="66" charset="0"/>
              </a:rPr>
              <a:t>zu</a:t>
            </a:r>
            <a:r>
              <a:rPr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139" name="Ohr"/>
          <p:cNvSpPr/>
          <p:nvPr/>
        </p:nvSpPr>
        <p:spPr>
          <a:xfrm>
            <a:off x="632709" y="11267759"/>
            <a:ext cx="1052024" cy="1430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1" h="21600" extrusionOk="0">
                <a:moveTo>
                  <a:pt x="9517" y="0"/>
                </a:moveTo>
                <a:cubicBezTo>
                  <a:pt x="6086" y="0"/>
                  <a:pt x="3154" y="1263"/>
                  <a:pt x="1473" y="3466"/>
                </a:cubicBezTo>
                <a:cubicBezTo>
                  <a:pt x="-881" y="6549"/>
                  <a:pt x="-395" y="10841"/>
                  <a:pt x="2804" y="15240"/>
                </a:cubicBezTo>
                <a:cubicBezTo>
                  <a:pt x="3450" y="16128"/>
                  <a:pt x="5236" y="17350"/>
                  <a:pt x="7272" y="17863"/>
                </a:cubicBezTo>
                <a:cubicBezTo>
                  <a:pt x="8160" y="18087"/>
                  <a:pt x="8736" y="18661"/>
                  <a:pt x="9403" y="19326"/>
                </a:cubicBezTo>
                <a:cubicBezTo>
                  <a:pt x="10418" y="20340"/>
                  <a:pt x="11682" y="21600"/>
                  <a:pt x="14405" y="21600"/>
                </a:cubicBezTo>
                <a:cubicBezTo>
                  <a:pt x="18504" y="21600"/>
                  <a:pt x="19509" y="19847"/>
                  <a:pt x="20242" y="18567"/>
                </a:cubicBezTo>
                <a:cubicBezTo>
                  <a:pt x="20372" y="18341"/>
                  <a:pt x="20495" y="18124"/>
                  <a:pt x="20630" y="17924"/>
                </a:cubicBezTo>
                <a:cubicBezTo>
                  <a:pt x="20719" y="17791"/>
                  <a:pt x="20660" y="17629"/>
                  <a:pt x="20493" y="17552"/>
                </a:cubicBezTo>
                <a:lnTo>
                  <a:pt x="19432" y="17063"/>
                </a:lnTo>
                <a:cubicBezTo>
                  <a:pt x="19249" y="16979"/>
                  <a:pt x="19013" y="17030"/>
                  <a:pt x="18913" y="17175"/>
                </a:cubicBezTo>
                <a:cubicBezTo>
                  <a:pt x="18735" y="17434"/>
                  <a:pt x="18583" y="17699"/>
                  <a:pt x="18435" y="17956"/>
                </a:cubicBezTo>
                <a:cubicBezTo>
                  <a:pt x="17728" y="19191"/>
                  <a:pt x="17217" y="20083"/>
                  <a:pt x="14405" y="20083"/>
                </a:cubicBezTo>
                <a:cubicBezTo>
                  <a:pt x="12653" y="20083"/>
                  <a:pt x="11910" y="19340"/>
                  <a:pt x="10968" y="18399"/>
                </a:cubicBezTo>
                <a:cubicBezTo>
                  <a:pt x="10211" y="17645"/>
                  <a:pt x="9354" y="16790"/>
                  <a:pt x="7888" y="16420"/>
                </a:cubicBezTo>
                <a:cubicBezTo>
                  <a:pt x="6320" y="16025"/>
                  <a:pt x="4929" y="15051"/>
                  <a:pt x="4527" y="14499"/>
                </a:cubicBezTo>
                <a:cubicBezTo>
                  <a:pt x="1679" y="10582"/>
                  <a:pt x="1186" y="6841"/>
                  <a:pt x="3176" y="4234"/>
                </a:cubicBezTo>
                <a:cubicBezTo>
                  <a:pt x="4494" y="2508"/>
                  <a:pt x="6804" y="1517"/>
                  <a:pt x="9517" y="1517"/>
                </a:cubicBezTo>
                <a:cubicBezTo>
                  <a:pt x="16006" y="1517"/>
                  <a:pt x="16934" y="6593"/>
                  <a:pt x="17064" y="7844"/>
                </a:cubicBezTo>
                <a:cubicBezTo>
                  <a:pt x="17080" y="7994"/>
                  <a:pt x="17247" y="8108"/>
                  <a:pt x="17443" y="8104"/>
                </a:cubicBezTo>
                <a:lnTo>
                  <a:pt x="18682" y="8079"/>
                </a:lnTo>
                <a:cubicBezTo>
                  <a:pt x="18892" y="8075"/>
                  <a:pt x="19053" y="7938"/>
                  <a:pt x="19041" y="7776"/>
                </a:cubicBezTo>
                <a:cubicBezTo>
                  <a:pt x="18817" y="4924"/>
                  <a:pt x="16608" y="0"/>
                  <a:pt x="9517" y="0"/>
                </a:cubicBezTo>
                <a:close/>
                <a:moveTo>
                  <a:pt x="9955" y="3310"/>
                </a:moveTo>
                <a:cubicBezTo>
                  <a:pt x="9772" y="3302"/>
                  <a:pt x="9589" y="3303"/>
                  <a:pt x="9405" y="3312"/>
                </a:cubicBezTo>
                <a:cubicBezTo>
                  <a:pt x="9194" y="3323"/>
                  <a:pt x="8984" y="3346"/>
                  <a:pt x="8773" y="3380"/>
                </a:cubicBezTo>
                <a:cubicBezTo>
                  <a:pt x="5657" y="3880"/>
                  <a:pt x="3797" y="5739"/>
                  <a:pt x="3797" y="8353"/>
                </a:cubicBezTo>
                <a:cubicBezTo>
                  <a:pt x="3797" y="9959"/>
                  <a:pt x="5134" y="14392"/>
                  <a:pt x="8146" y="14866"/>
                </a:cubicBezTo>
                <a:cubicBezTo>
                  <a:pt x="9436" y="15068"/>
                  <a:pt x="10219" y="15793"/>
                  <a:pt x="10538" y="16153"/>
                </a:cubicBezTo>
                <a:cubicBezTo>
                  <a:pt x="10641" y="16269"/>
                  <a:pt x="10841" y="16307"/>
                  <a:pt x="11005" y="16244"/>
                </a:cubicBezTo>
                <a:lnTo>
                  <a:pt x="12119" y="15818"/>
                </a:lnTo>
                <a:cubicBezTo>
                  <a:pt x="12316" y="15743"/>
                  <a:pt x="12385" y="15553"/>
                  <a:pt x="12266" y="15410"/>
                </a:cubicBezTo>
                <a:cubicBezTo>
                  <a:pt x="11820" y="14873"/>
                  <a:pt x="10636" y="13710"/>
                  <a:pt x="8540" y="13381"/>
                </a:cubicBezTo>
                <a:cubicBezTo>
                  <a:pt x="7109" y="13156"/>
                  <a:pt x="5769" y="9788"/>
                  <a:pt x="5769" y="8353"/>
                </a:cubicBezTo>
                <a:cubicBezTo>
                  <a:pt x="5769" y="5921"/>
                  <a:pt x="7622" y="5114"/>
                  <a:pt x="9176" y="4865"/>
                </a:cubicBezTo>
                <a:cubicBezTo>
                  <a:pt x="10571" y="4642"/>
                  <a:pt x="11524" y="5343"/>
                  <a:pt x="11870" y="5655"/>
                </a:cubicBezTo>
                <a:cubicBezTo>
                  <a:pt x="12529" y="6251"/>
                  <a:pt x="12830" y="7037"/>
                  <a:pt x="12587" y="7523"/>
                </a:cubicBezTo>
                <a:cubicBezTo>
                  <a:pt x="12537" y="7623"/>
                  <a:pt x="12386" y="7926"/>
                  <a:pt x="11599" y="8006"/>
                </a:cubicBezTo>
                <a:cubicBezTo>
                  <a:pt x="9536" y="8216"/>
                  <a:pt x="8553" y="9368"/>
                  <a:pt x="8496" y="10417"/>
                </a:cubicBezTo>
                <a:cubicBezTo>
                  <a:pt x="8433" y="11561"/>
                  <a:pt x="9390" y="12498"/>
                  <a:pt x="10877" y="12748"/>
                </a:cubicBezTo>
                <a:cubicBezTo>
                  <a:pt x="11035" y="12774"/>
                  <a:pt x="11202" y="12801"/>
                  <a:pt x="11375" y="12827"/>
                </a:cubicBezTo>
                <a:cubicBezTo>
                  <a:pt x="12767" y="13043"/>
                  <a:pt x="14486" y="13309"/>
                  <a:pt x="16472" y="14829"/>
                </a:cubicBezTo>
                <a:cubicBezTo>
                  <a:pt x="16613" y="14937"/>
                  <a:pt x="16838" y="14943"/>
                  <a:pt x="16985" y="14840"/>
                </a:cubicBezTo>
                <a:lnTo>
                  <a:pt x="17927" y="14182"/>
                </a:lnTo>
                <a:cubicBezTo>
                  <a:pt x="18067" y="14084"/>
                  <a:pt x="18089" y="13920"/>
                  <a:pt x="17975" y="13803"/>
                </a:cubicBezTo>
                <a:cubicBezTo>
                  <a:pt x="17482" y="13295"/>
                  <a:pt x="16296" y="11899"/>
                  <a:pt x="16591" y="10520"/>
                </a:cubicBezTo>
                <a:cubicBezTo>
                  <a:pt x="16621" y="10378"/>
                  <a:pt x="16504" y="10241"/>
                  <a:pt x="16322" y="10204"/>
                </a:cubicBezTo>
                <a:lnTo>
                  <a:pt x="15125" y="9958"/>
                </a:lnTo>
                <a:cubicBezTo>
                  <a:pt x="14916" y="9915"/>
                  <a:pt x="14703" y="10018"/>
                  <a:pt x="14663" y="10182"/>
                </a:cubicBezTo>
                <a:cubicBezTo>
                  <a:pt x="14532" y="10716"/>
                  <a:pt x="14548" y="11240"/>
                  <a:pt x="14654" y="11735"/>
                </a:cubicBezTo>
                <a:cubicBezTo>
                  <a:pt x="14681" y="11859"/>
                  <a:pt x="14522" y="11959"/>
                  <a:pt x="14370" y="11911"/>
                </a:cubicBezTo>
                <a:cubicBezTo>
                  <a:pt x="13371" y="11589"/>
                  <a:pt x="12482" y="11451"/>
                  <a:pt x="11764" y="11340"/>
                </a:cubicBezTo>
                <a:cubicBezTo>
                  <a:pt x="11603" y="11316"/>
                  <a:pt x="11447" y="11291"/>
                  <a:pt x="11300" y="11266"/>
                </a:cubicBezTo>
                <a:cubicBezTo>
                  <a:pt x="10495" y="11131"/>
                  <a:pt x="10460" y="10631"/>
                  <a:pt x="10468" y="10481"/>
                </a:cubicBezTo>
                <a:cubicBezTo>
                  <a:pt x="10489" y="10097"/>
                  <a:pt x="10867" y="9613"/>
                  <a:pt x="11859" y="9512"/>
                </a:cubicBezTo>
                <a:cubicBezTo>
                  <a:pt x="13116" y="9384"/>
                  <a:pt x="14028" y="8870"/>
                  <a:pt x="14430" y="8067"/>
                </a:cubicBezTo>
                <a:cubicBezTo>
                  <a:pt x="14940" y="7047"/>
                  <a:pt x="14526" y="5714"/>
                  <a:pt x="13373" y="4672"/>
                </a:cubicBezTo>
                <a:cubicBezTo>
                  <a:pt x="12458" y="3845"/>
                  <a:pt x="11234" y="3367"/>
                  <a:pt x="9955" y="331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Sprechblase"/>
          <p:cNvSpPr/>
          <p:nvPr/>
        </p:nvSpPr>
        <p:spPr>
          <a:xfrm>
            <a:off x="369351" y="7898080"/>
            <a:ext cx="1651001" cy="812801"/>
          </a:xfrm>
          <a:prstGeom prst="wedgeEllipseCallout">
            <a:avLst>
              <a:gd name="adj1" fmla="val -49385"/>
              <a:gd name="adj2" fmla="val 7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1" name="4.  Die Chatfunktion nutze ich nur, wenn ich dazu…"/>
          <p:cNvSpPr txBox="1"/>
          <p:nvPr/>
        </p:nvSpPr>
        <p:spPr>
          <a:xfrm>
            <a:off x="2624418" y="7922323"/>
            <a:ext cx="2158023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647700">
              <a:defRPr sz="50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dirty="0">
                <a:latin typeface="Comic Sans MS" panose="030F0902030302020204" pitchFamily="66" charset="0"/>
              </a:rPr>
              <a:t>4.  Die </a:t>
            </a:r>
            <a:r>
              <a:rPr dirty="0" err="1">
                <a:latin typeface="Comic Sans MS" panose="030F0902030302020204" pitchFamily="66" charset="0"/>
              </a:rPr>
              <a:t>Chatfunktion</a:t>
            </a:r>
            <a:r>
              <a:rPr dirty="0">
                <a:latin typeface="Comic Sans MS" panose="030F0902030302020204" pitchFamily="66" charset="0"/>
              </a:rPr>
              <a:t> </a:t>
            </a:r>
            <a:r>
              <a:rPr dirty="0" err="1">
                <a:latin typeface="Comic Sans MS" panose="030F0902030302020204" pitchFamily="66" charset="0"/>
              </a:rPr>
              <a:t>nutze</a:t>
            </a:r>
            <a:r>
              <a:rPr dirty="0">
                <a:latin typeface="Comic Sans MS" panose="030F0902030302020204" pitchFamily="66" charset="0"/>
              </a:rPr>
              <a:t> ich </a:t>
            </a:r>
            <a:r>
              <a:rPr dirty="0" err="1">
                <a:latin typeface="Comic Sans MS" panose="030F0902030302020204" pitchFamily="66" charset="0"/>
              </a:rPr>
              <a:t>nur</a:t>
            </a:r>
            <a:r>
              <a:rPr dirty="0">
                <a:latin typeface="Comic Sans MS" panose="030F0902030302020204" pitchFamily="66" charset="0"/>
              </a:rPr>
              <a:t>, </a:t>
            </a:r>
            <a:r>
              <a:rPr dirty="0" err="1">
                <a:latin typeface="Comic Sans MS" panose="030F0902030302020204" pitchFamily="66" charset="0"/>
              </a:rPr>
              <a:t>wenn</a:t>
            </a:r>
            <a:r>
              <a:rPr dirty="0">
                <a:latin typeface="Comic Sans MS" panose="030F0902030302020204" pitchFamily="66" charset="0"/>
              </a:rPr>
              <a:t> ich </a:t>
            </a:r>
            <a:r>
              <a:rPr dirty="0" err="1">
                <a:latin typeface="Comic Sans MS" panose="030F0902030302020204" pitchFamily="66" charset="0"/>
              </a:rPr>
              <a:t>dazu</a:t>
            </a:r>
            <a:r>
              <a:rPr dirty="0">
                <a:latin typeface="Comic Sans MS" panose="030F0902030302020204" pitchFamily="66" charset="0"/>
              </a:rPr>
              <a:t> </a:t>
            </a:r>
            <a:r>
              <a:rPr dirty="0" err="1">
                <a:latin typeface="Comic Sans MS" panose="030F0902030302020204" pitchFamily="66" charset="0"/>
              </a:rPr>
              <a:t>aufgefordert</a:t>
            </a:r>
            <a:r>
              <a:rPr dirty="0">
                <a:latin typeface="Comic Sans MS" panose="030F0902030302020204" pitchFamily="66" charset="0"/>
              </a:rPr>
              <a:t> </a:t>
            </a:r>
            <a:r>
              <a:rPr dirty="0" err="1">
                <a:latin typeface="Comic Sans MS" panose="030F0902030302020204" pitchFamily="66" charset="0"/>
              </a:rPr>
              <a:t>werde</a:t>
            </a:r>
            <a:r>
              <a:rPr dirty="0">
                <a:latin typeface="Comic Sans MS" panose="030F0902030302020204" pitchFamily="66" charset="0"/>
              </a:rPr>
              <a:t>.</a:t>
            </a:r>
          </a:p>
        </p:txBody>
      </p:sp>
      <p:pic>
        <p:nvPicPr>
          <p:cNvPr id="3" name="Grafik 2" descr="Ein Bild, das Computer, Essen enthält.&#10;&#10;Automatisch generierte Beschreibung">
            <a:extLst>
              <a:ext uri="{FF2B5EF4-FFF2-40B4-BE49-F238E27FC236}">
                <a16:creationId xmlns:a16="http://schemas.microsoft.com/office/drawing/2014/main" id="{2CD75595-5425-D34C-B2BC-AC487E743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246" y="11828685"/>
            <a:ext cx="1791291" cy="1738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Macintosh PowerPoint</Application>
  <PresentationFormat>Benutzerdefiniert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Chalkduster</vt:lpstr>
      <vt:lpstr>Comic Sans MS</vt:lpstr>
      <vt:lpstr>Helvetica Neue</vt:lpstr>
      <vt:lpstr>Helvetica Neue Light</vt:lpstr>
      <vt:lpstr>Helvetica Neue Medium</vt:lpstr>
      <vt:lpstr>White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Julia Westerhaus</cp:lastModifiedBy>
  <cp:revision>5</cp:revision>
  <dcterms:modified xsi:type="dcterms:W3CDTF">2021-01-25T10:58:19Z</dcterms:modified>
</cp:coreProperties>
</file>