
<file path=[Content_Types].xml><?xml version="1.0" encoding="utf-8"?>
<Types xmlns="http://schemas.openxmlformats.org/package/2006/content-types">
  <Default Extension="emf" ContentType="image/x-emf"/>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17"/>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1" r:id="rId16"/>
  </p:sldIdLst>
  <p:sldSz cx="24384000" cy="137160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825500"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000000"/>
        </a:solidFill>
        <a:effectLst/>
        <a:uFillTx/>
        <a:latin typeface="Helvetica Neue"/>
        <a:ea typeface="Helvetica Neue"/>
        <a:cs typeface="Helvetica Neue"/>
        <a:sym typeface="Helvetica Neue"/>
      </a:defRPr>
    </a:lvl1pPr>
    <a:lvl2pPr marL="0" marR="0" indent="228600" algn="ctr" defTabSz="825500"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000000"/>
        </a:solidFill>
        <a:effectLst/>
        <a:uFillTx/>
        <a:latin typeface="Helvetica Neue"/>
        <a:ea typeface="Helvetica Neue"/>
        <a:cs typeface="Helvetica Neue"/>
        <a:sym typeface="Helvetica Neue"/>
      </a:defRPr>
    </a:lvl2pPr>
    <a:lvl3pPr marL="0" marR="0" indent="457200" algn="ctr" defTabSz="825500"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000000"/>
        </a:solidFill>
        <a:effectLst/>
        <a:uFillTx/>
        <a:latin typeface="Helvetica Neue"/>
        <a:ea typeface="Helvetica Neue"/>
        <a:cs typeface="Helvetica Neue"/>
        <a:sym typeface="Helvetica Neue"/>
      </a:defRPr>
    </a:lvl3pPr>
    <a:lvl4pPr marL="0" marR="0" indent="685800" algn="ctr" defTabSz="825500"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000000"/>
        </a:solidFill>
        <a:effectLst/>
        <a:uFillTx/>
        <a:latin typeface="Helvetica Neue"/>
        <a:ea typeface="Helvetica Neue"/>
        <a:cs typeface="Helvetica Neue"/>
        <a:sym typeface="Helvetica Neue"/>
      </a:defRPr>
    </a:lvl4pPr>
    <a:lvl5pPr marL="0" marR="0" indent="914400" algn="ctr" defTabSz="825500"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000000"/>
        </a:solidFill>
        <a:effectLst/>
        <a:uFillTx/>
        <a:latin typeface="Helvetica Neue"/>
        <a:ea typeface="Helvetica Neue"/>
        <a:cs typeface="Helvetica Neue"/>
        <a:sym typeface="Helvetica Neue"/>
      </a:defRPr>
    </a:lvl5pPr>
    <a:lvl6pPr marL="0" marR="0" indent="1143000" algn="ctr" defTabSz="825500"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000000"/>
        </a:solidFill>
        <a:effectLst/>
        <a:uFillTx/>
        <a:latin typeface="Helvetica Neue"/>
        <a:ea typeface="Helvetica Neue"/>
        <a:cs typeface="Helvetica Neue"/>
        <a:sym typeface="Helvetica Neue"/>
      </a:defRPr>
    </a:lvl6pPr>
    <a:lvl7pPr marL="0" marR="0" indent="1371600" algn="ctr" defTabSz="825500"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000000"/>
        </a:solidFill>
        <a:effectLst/>
        <a:uFillTx/>
        <a:latin typeface="Helvetica Neue"/>
        <a:ea typeface="Helvetica Neue"/>
        <a:cs typeface="Helvetica Neue"/>
        <a:sym typeface="Helvetica Neue"/>
      </a:defRPr>
    </a:lvl7pPr>
    <a:lvl8pPr marL="0" marR="0" indent="1600200" algn="ctr" defTabSz="825500"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000000"/>
        </a:solidFill>
        <a:effectLst/>
        <a:uFillTx/>
        <a:latin typeface="Helvetica Neue"/>
        <a:ea typeface="Helvetica Neue"/>
        <a:cs typeface="Helvetica Neue"/>
        <a:sym typeface="Helvetica Neue"/>
      </a:defRPr>
    </a:lvl8pPr>
    <a:lvl9pPr marL="0" marR="0" indent="1828800" algn="ctr" defTabSz="825500"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000000"/>
        </a:solidFill>
        <a:effectLst/>
        <a:uFillTx/>
        <a:latin typeface="Helvetica Neue"/>
        <a:ea typeface="Helvetica Neue"/>
        <a:cs typeface="Helvetica Neue"/>
        <a:sym typeface="Helvetica Neue"/>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ff" i="off">
        <a:font>
          <a:latin typeface="Helvetica Neue"/>
          <a:ea typeface="Helvetica Neue"/>
          <a:cs typeface="Helvetica Neue"/>
        </a:font>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FFFFFF"/>
          </a:solidFill>
        </a:fill>
      </a:tcStyle>
    </a:wholeTbl>
    <a:band2H>
      <a:tcTxStyle/>
      <a:tcStyle>
        <a:tcBdr/>
        <a:fill>
          <a:solidFill>
            <a:srgbClr val="E3E5E8"/>
          </a:solidFill>
        </a:fill>
      </a:tcStyle>
    </a:band2H>
    <a:firstCol>
      <a:tcTxStyle b="on" i="off">
        <a:font>
          <a:latin typeface="Helvetica Neue"/>
          <a:ea typeface="Helvetica Neue"/>
          <a:cs typeface="Helvetica Neue"/>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lumOff val="-13575"/>
            </a:schemeClr>
          </a:solidFill>
        </a:fill>
      </a:tcStyle>
    </a:firstCol>
    <a:lastRow>
      <a:tcTxStyle b="off" i="off">
        <a:font>
          <a:latin typeface="Helvetica Neue"/>
          <a:ea typeface="Helvetica Neue"/>
          <a:cs typeface="Helvetica Neue"/>
        </a:font>
        <a:srgbClr val="000000"/>
      </a:tcTxStyle>
      <a:tcStyle>
        <a:tcBdr>
          <a:left>
            <a:ln w="12700" cap="flat">
              <a:noFill/>
              <a:miter lim="400000"/>
            </a:ln>
          </a:left>
          <a:right>
            <a:ln w="12700" cap="flat">
              <a:noFill/>
              <a:miter lim="400000"/>
            </a:ln>
          </a:right>
          <a:top>
            <a:ln w="12700" cap="flat">
              <a:solidFill>
                <a:srgbClr val="3797C6"/>
              </a:solidFill>
              <a:prstDash val="solid"/>
              <a:miter lim="400000"/>
            </a:ln>
          </a:top>
          <a:bottom>
            <a:ln w="12700" cap="flat">
              <a:noFill/>
              <a:miter lim="400000"/>
            </a:ln>
          </a:bottom>
          <a:insideH>
            <a:ln w="12700" cap="flat">
              <a:noFill/>
              <a:miter lim="400000"/>
            </a:ln>
          </a:insideH>
          <a:insideV>
            <a:ln w="12700" cap="flat">
              <a:noFill/>
              <a:miter lim="400000"/>
            </a:ln>
          </a:insideV>
        </a:tcBdr>
        <a:fill>
          <a:solidFill>
            <a:srgbClr val="FFFFFF"/>
          </a:solidFill>
        </a:fill>
      </a:tcStyle>
    </a:lastRow>
    <a:firstRow>
      <a:tcTxStyle b="on" i="off">
        <a:font>
          <a:latin typeface="Helvetica Neue"/>
          <a:ea typeface="Helvetica Neue"/>
          <a:cs typeface="Helvetica Neue"/>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hueOff val="114395"/>
              <a:lumOff val="-24975"/>
            </a:schemeClr>
          </a:solidFill>
        </a:fill>
      </a:tcStyle>
    </a:firstRow>
  </a:tblStyle>
  <a:tblStyle styleId="{C7B018BB-80A7-4F77-B60F-C8B233D01FF8}" styleName="">
    <a:tblBg/>
    <a:wholeTbl>
      <a:tcTxStyle b="off" i="off">
        <a:font>
          <a:latin typeface="Helvetica Neue"/>
          <a:ea typeface="Helvetica Neue"/>
          <a:cs typeface="Helvetica Neue"/>
        </a:font>
        <a:srgbClr val="000000"/>
      </a:tcTxStyle>
      <a:tcStyle>
        <a:tcBdr>
          <a:left>
            <a:ln w="12700" cap="flat">
              <a:solidFill>
                <a:srgbClr val="B8B8B8"/>
              </a:solidFill>
              <a:prstDash val="solid"/>
              <a:miter lim="400000"/>
            </a:ln>
          </a:left>
          <a:right>
            <a:ln w="12700" cap="flat">
              <a:solidFill>
                <a:srgbClr val="B8B8B8"/>
              </a:solidFill>
              <a:prstDash val="solid"/>
              <a:miter lim="400000"/>
            </a:ln>
          </a:right>
          <a:top>
            <a:ln w="12700" cap="flat">
              <a:solidFill>
                <a:srgbClr val="B8B8B8"/>
              </a:solidFill>
              <a:prstDash val="solid"/>
              <a:miter lim="400000"/>
            </a:ln>
          </a:top>
          <a:bottom>
            <a:ln w="12700" cap="flat">
              <a:solidFill>
                <a:srgbClr val="B8B8B8"/>
              </a:solidFill>
              <a:prstDash val="solid"/>
              <a:miter lim="400000"/>
            </a:ln>
          </a:bottom>
          <a:insideH>
            <a:ln w="12700" cap="flat">
              <a:solidFill>
                <a:srgbClr val="B8B8B8"/>
              </a:solidFill>
              <a:prstDash val="solid"/>
              <a:miter lim="400000"/>
            </a:ln>
          </a:insideH>
          <a:insideV>
            <a:ln w="12700" cap="flat">
              <a:solidFill>
                <a:srgbClr val="B8B8B8"/>
              </a:solidFill>
              <a:prstDash val="solid"/>
              <a:miter lim="400000"/>
            </a:ln>
          </a:insideV>
        </a:tcBdr>
        <a:fill>
          <a:solidFill>
            <a:srgbClr val="EBEBEB"/>
          </a:solidFill>
        </a:fill>
      </a:tcStyle>
    </a:wholeTbl>
    <a:band2H>
      <a:tcTxStyle/>
      <a:tcStyle>
        <a:tcBdr/>
        <a:fill>
          <a:solidFill>
            <a:srgbClr val="E1E0DA"/>
          </a:solidFill>
        </a:fill>
      </a:tcStyle>
    </a:band2H>
    <a:firstCol>
      <a:tcTxStyle b="off" i="off">
        <a:fontRef idx="minor">
          <a:srgbClr val="FFFFFF"/>
        </a:fontRef>
        <a:srgbClr val="FFFFFF"/>
      </a:tcTxStyle>
      <a:tcStyle>
        <a:tcBdr>
          <a:left>
            <a:ln w="12700" cap="flat">
              <a:solidFill>
                <a:srgbClr val="606060"/>
              </a:solidFill>
              <a:prstDash val="solid"/>
              <a:miter lim="400000"/>
            </a:ln>
          </a:left>
          <a:right>
            <a:ln w="12700" cap="flat">
              <a:solidFill>
                <a:srgbClr val="606060"/>
              </a:solidFill>
              <a:prstDash val="solid"/>
              <a:miter lim="400000"/>
            </a:ln>
          </a:right>
          <a:top>
            <a:ln w="12700" cap="flat">
              <a:solidFill>
                <a:srgbClr val="606060"/>
              </a:solidFill>
              <a:prstDash val="solid"/>
              <a:miter lim="400000"/>
            </a:ln>
          </a:top>
          <a:bottom>
            <a:ln w="12700" cap="flat">
              <a:solidFill>
                <a:srgbClr val="606060"/>
              </a:solidFill>
              <a:prstDash val="solid"/>
              <a:miter lim="400000"/>
            </a:ln>
          </a:bottom>
          <a:insideH>
            <a:ln w="12700" cap="flat">
              <a:solidFill>
                <a:srgbClr val="606060"/>
              </a:solidFill>
              <a:prstDash val="solid"/>
              <a:miter lim="400000"/>
            </a:ln>
          </a:insideH>
          <a:insideV>
            <a:ln w="12700" cap="flat">
              <a:solidFill>
                <a:srgbClr val="606060"/>
              </a:solidFill>
              <a:prstDash val="solid"/>
              <a:miter lim="400000"/>
            </a:ln>
          </a:insideV>
        </a:tcBdr>
        <a:fill>
          <a:solidFill>
            <a:schemeClr val="accent3">
              <a:hueOff val="362282"/>
              <a:satOff val="31803"/>
              <a:lumOff val="-18242"/>
            </a:schemeClr>
          </a:solidFill>
        </a:fill>
      </a:tcStyle>
    </a:firstCol>
    <a:lastRow>
      <a:tcTxStyle b="off" i="off">
        <a:font>
          <a:latin typeface="Helvetica Neue"/>
          <a:ea typeface="Helvetica Neue"/>
          <a:cs typeface="Helvetica Neue"/>
        </a:font>
        <a:srgbClr val="000000"/>
      </a:tcTxStyle>
      <a:tcStyle>
        <a:tcBdr>
          <a:left>
            <a:ln w="12700" cap="flat">
              <a:solidFill>
                <a:srgbClr val="606060"/>
              </a:solidFill>
              <a:prstDash val="solid"/>
              <a:miter lim="400000"/>
            </a:ln>
          </a:left>
          <a:right>
            <a:ln w="12700" cap="flat">
              <a:solidFill>
                <a:srgbClr val="606060"/>
              </a:solidFill>
              <a:prstDash val="solid"/>
              <a:miter lim="400000"/>
            </a:ln>
          </a:right>
          <a:top>
            <a:ln w="25400" cap="flat">
              <a:solidFill>
                <a:srgbClr val="606060"/>
              </a:solidFill>
              <a:prstDash val="solid"/>
              <a:miter lim="400000"/>
            </a:ln>
          </a:top>
          <a:bottom>
            <a:ln w="12700" cap="flat">
              <a:solidFill>
                <a:srgbClr val="606060"/>
              </a:solidFill>
              <a:prstDash val="solid"/>
              <a:miter lim="400000"/>
            </a:ln>
          </a:bottom>
          <a:insideH>
            <a:ln w="12700" cap="flat">
              <a:solidFill>
                <a:srgbClr val="606060"/>
              </a:solidFill>
              <a:prstDash val="solid"/>
              <a:miter lim="400000"/>
            </a:ln>
          </a:insideH>
          <a:insideV>
            <a:ln w="12700" cap="flat">
              <a:solidFill>
                <a:srgbClr val="606060"/>
              </a:solidFill>
              <a:prstDash val="solid"/>
              <a:miter lim="400000"/>
            </a:ln>
          </a:insideV>
        </a:tcBdr>
        <a:fill>
          <a:solidFill>
            <a:srgbClr val="EBEBEB"/>
          </a:solidFill>
        </a:fill>
      </a:tcStyle>
    </a:lastRow>
    <a:firstRow>
      <a:tcTxStyle b="off" i="off">
        <a:fontRef idx="minor">
          <a:srgbClr val="FFFFFF"/>
        </a:fontRef>
        <a:srgbClr val="FFFFFF"/>
      </a:tcTxStyle>
      <a:tcStyle>
        <a:tcBdr>
          <a:left>
            <a:ln w="12700" cap="flat">
              <a:solidFill>
                <a:srgbClr val="929292"/>
              </a:solidFill>
              <a:prstDash val="solid"/>
              <a:miter lim="400000"/>
            </a:ln>
          </a:left>
          <a:right>
            <a:ln w="12700" cap="flat">
              <a:solidFill>
                <a:srgbClr val="929292"/>
              </a:solidFill>
              <a:prstDash val="solid"/>
              <a:miter lim="400000"/>
            </a:ln>
          </a:right>
          <a:top>
            <a:ln w="12700" cap="flat">
              <a:solidFill>
                <a:srgbClr val="606060"/>
              </a:solidFill>
              <a:prstDash val="solid"/>
              <a:miter lim="400000"/>
            </a:ln>
          </a:top>
          <a:bottom>
            <a:ln w="12700" cap="flat">
              <a:solidFill>
                <a:srgbClr val="606060"/>
              </a:solidFill>
              <a:prstDash val="solid"/>
              <a:miter lim="400000"/>
            </a:ln>
          </a:bottom>
          <a:insideH>
            <a:ln w="12700" cap="flat">
              <a:solidFill>
                <a:srgbClr val="929292"/>
              </a:solidFill>
              <a:prstDash val="solid"/>
              <a:miter lim="400000"/>
            </a:ln>
          </a:insideH>
          <a:insideV>
            <a:ln w="12700" cap="flat">
              <a:solidFill>
                <a:srgbClr val="929292"/>
              </a:solidFill>
              <a:prstDash val="solid"/>
              <a:miter lim="400000"/>
            </a:ln>
          </a:insideV>
        </a:tcBdr>
        <a:fill>
          <a:solidFill>
            <a:srgbClr val="017101"/>
          </a:solidFill>
        </a:fill>
      </a:tcStyle>
    </a:firstRow>
  </a:tblStyle>
  <a:tblStyle styleId="{EEE7283C-3CF3-47DC-8721-378D4A62B228}" styleName="">
    <a:tblBg/>
    <a:wholeTbl>
      <a:tcTxStyle b="off" i="off">
        <a:font>
          <a:latin typeface="Helvetica Neue Light"/>
          <a:ea typeface="Helvetica Neue Light"/>
          <a:cs typeface="Helvetica Neue Light"/>
        </a:font>
        <a:srgbClr val="000000"/>
      </a:tcTxStyle>
      <a:tcStyle>
        <a:tcBdr>
          <a:left>
            <a:ln w="12700" cap="flat">
              <a:solidFill>
                <a:srgbClr val="5D5D5D"/>
              </a:solidFill>
              <a:custDash>
                <a:ds d="200000" sp="200000"/>
              </a:custDash>
              <a:miter lim="400000"/>
            </a:ln>
          </a:left>
          <a:right>
            <a:ln w="12700" cap="flat">
              <a:solidFill>
                <a:srgbClr val="5D5D5D"/>
              </a:solidFill>
              <a:custDash>
                <a:ds d="200000" sp="200000"/>
              </a:custDash>
              <a:miter lim="400000"/>
            </a:ln>
          </a:right>
          <a:top>
            <a:ln w="12700" cap="flat">
              <a:solidFill>
                <a:srgbClr val="5D5D5D"/>
              </a:solidFill>
              <a:custDash>
                <a:ds d="200000" sp="200000"/>
              </a:custDash>
              <a:miter lim="400000"/>
            </a:ln>
          </a:top>
          <a:bottom>
            <a:ln w="12700" cap="flat">
              <a:solidFill>
                <a:srgbClr val="5D5D5D"/>
              </a:solidFill>
              <a:custDash>
                <a:ds d="200000" sp="200000"/>
              </a:custDash>
              <a:miter lim="400000"/>
            </a:ln>
          </a:bottom>
          <a:insideH>
            <a:ln w="12700" cap="flat">
              <a:solidFill>
                <a:srgbClr val="5D5D5D"/>
              </a:solidFill>
              <a:custDash>
                <a:ds d="200000" sp="200000"/>
              </a:custDash>
              <a:miter lim="400000"/>
            </a:ln>
          </a:insideH>
          <a:insideV>
            <a:ln w="12700" cap="flat">
              <a:solidFill>
                <a:srgbClr val="5D5D5D"/>
              </a:solidFill>
              <a:custDash>
                <a:ds d="200000" sp="200000"/>
              </a:custDash>
              <a:miter lim="400000"/>
            </a:ln>
          </a:insideV>
        </a:tcBdr>
        <a:fill>
          <a:solidFill>
            <a:srgbClr val="FAF7E9"/>
          </a:solidFill>
        </a:fill>
      </a:tcStyle>
    </a:wholeTbl>
    <a:band2H>
      <a:tcTxStyle/>
      <a:tcStyle>
        <a:tcBdr/>
        <a:fill>
          <a:solidFill>
            <a:srgbClr val="EDEADD"/>
          </a:solidFill>
        </a:fill>
      </a:tcStyle>
    </a:band2H>
    <a:firstCol>
      <a:tcTxStyle b="off" i="off">
        <a:fontRef idx="minor">
          <a:srgbClr val="FFFFFF"/>
        </a:fontRef>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F9BA00"/>
          </a:solidFill>
        </a:fill>
      </a:tcStyle>
    </a:firstCol>
    <a:lastRow>
      <a:tcTxStyle b="off" i="off">
        <a:fontRef idx="minor">
          <a:srgbClr val="FFFFFF"/>
        </a:fontRef>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FF9400"/>
          </a:solidFill>
        </a:fill>
      </a:tcStyle>
    </a:lastRow>
    <a:firstRow>
      <a:tcTxStyle b="off" i="off">
        <a:fontRef idx="minor">
          <a:srgbClr val="FFFFFF"/>
        </a:fontRef>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FF9400"/>
          </a:solidFill>
        </a:fill>
      </a:tcStyle>
    </a:firstRow>
  </a:tblStyle>
  <a:tblStyle styleId="{CF821DB8-F4EB-4A41-A1BA-3FCAFE7338EE}" styleName="">
    <a:tblBg/>
    <a:wholeTbl>
      <a:tcTxStyle b="off" i="off">
        <a:font>
          <a:latin typeface="Helvetica Neue"/>
          <a:ea typeface="Helvetica Neue"/>
          <a:cs typeface="Helvetica Neue"/>
        </a:font>
        <a:srgbClr val="000000"/>
      </a:tcTxStyle>
      <a:tcStyle>
        <a:tcBdr>
          <a:left>
            <a:ln w="12700" cap="flat">
              <a:solidFill>
                <a:srgbClr val="A6AAA9"/>
              </a:solidFill>
              <a:prstDash val="solid"/>
              <a:miter lim="400000"/>
            </a:ln>
          </a:left>
          <a:right>
            <a:ln w="12700" cap="flat">
              <a:solidFill>
                <a:srgbClr val="A6AAA9"/>
              </a:solidFill>
              <a:prstDash val="solid"/>
              <a:miter lim="400000"/>
            </a:ln>
          </a:right>
          <a:top>
            <a:ln w="12700" cap="flat">
              <a:solidFill>
                <a:srgbClr val="A6AAA9"/>
              </a:solidFill>
              <a:prstDash val="solid"/>
              <a:miter lim="400000"/>
            </a:ln>
          </a:top>
          <a:bottom>
            <a:ln w="12700" cap="flat">
              <a:solidFill>
                <a:srgbClr val="A6AAA9"/>
              </a:solidFill>
              <a:prstDash val="solid"/>
              <a:miter lim="400000"/>
            </a:ln>
          </a:bottom>
          <a:insideH>
            <a:ln w="12700" cap="flat">
              <a:solidFill>
                <a:srgbClr val="A6AAA9"/>
              </a:solidFill>
              <a:prstDash val="solid"/>
              <a:miter lim="400000"/>
            </a:ln>
          </a:insideH>
          <a:insideV>
            <a:ln w="12700" cap="flat">
              <a:solidFill>
                <a:srgbClr val="A6AAA9"/>
              </a:solidFill>
              <a:prstDash val="solid"/>
              <a:miter lim="400000"/>
            </a:ln>
          </a:insideV>
        </a:tcBdr>
        <a:fill>
          <a:solidFill>
            <a:srgbClr val="EBEBEB"/>
          </a:solidFill>
        </a:fill>
      </a:tcStyle>
    </a:wholeTbl>
    <a:band2H>
      <a:tcTxStyle/>
      <a:tcStyle>
        <a:tcBdr/>
        <a:fill>
          <a:solidFill>
            <a:srgbClr val="DADBDA"/>
          </a:solidFill>
        </a:fill>
      </a:tcStyle>
    </a:band2H>
    <a:firstCol>
      <a:tcTxStyle b="on" i="off">
        <a:font>
          <a:latin typeface="Helvetica Neue"/>
          <a:ea typeface="Helvetica Neue"/>
          <a:cs typeface="Helvetica Neue"/>
        </a:font>
        <a:srgbClr val="FFFFFF"/>
      </a:tcTxStyle>
      <a:tcStyle>
        <a:tcBdr>
          <a:left>
            <a:ln w="12700" cap="flat">
              <a:solidFill>
                <a:srgbClr val="A6AAA9"/>
              </a:solidFill>
              <a:prstDash val="solid"/>
              <a:miter lim="400000"/>
            </a:ln>
          </a:left>
          <a:right>
            <a:ln w="12700" cap="flat">
              <a:solidFill>
                <a:srgbClr val="A6AAA9"/>
              </a:solidFill>
              <a:prstDash val="solid"/>
              <a:miter lim="400000"/>
            </a:ln>
          </a:right>
          <a:top>
            <a:ln w="12700" cap="flat">
              <a:solidFill>
                <a:srgbClr val="A6AAA9"/>
              </a:solidFill>
              <a:prstDash val="solid"/>
              <a:miter lim="400000"/>
            </a:ln>
          </a:top>
          <a:bottom>
            <a:ln w="12700" cap="flat">
              <a:solidFill>
                <a:srgbClr val="A6AAA9"/>
              </a:solidFill>
              <a:prstDash val="solid"/>
              <a:miter lim="400000"/>
            </a:ln>
          </a:bottom>
          <a:insideH>
            <a:ln w="12700" cap="flat">
              <a:solidFill>
                <a:srgbClr val="A6AAA9"/>
              </a:solidFill>
              <a:prstDash val="solid"/>
              <a:miter lim="400000"/>
            </a:ln>
          </a:insideH>
          <a:insideV>
            <a:ln w="12700" cap="flat">
              <a:solidFill>
                <a:srgbClr val="A6AAA9"/>
              </a:solidFill>
              <a:prstDash val="solid"/>
              <a:miter lim="400000"/>
            </a:ln>
          </a:insideV>
        </a:tcBdr>
        <a:fill>
          <a:solidFill>
            <a:schemeClr val="accent6">
              <a:hueOff val="-146070"/>
              <a:satOff val="-10048"/>
              <a:lumOff val="-30626"/>
            </a:schemeClr>
          </a:solidFill>
        </a:fill>
      </a:tcStyle>
    </a:firstCol>
    <a:lastRow>
      <a:tcTxStyle b="on" i="off">
        <a:font>
          <a:latin typeface="Helvetica Neue"/>
          <a:ea typeface="Helvetica Neue"/>
          <a:cs typeface="Helvetica Neue"/>
        </a:font>
        <a:srgbClr val="FFFFFF"/>
      </a:tcTxStyle>
      <a:tcStyle>
        <a:tcBdr>
          <a:left>
            <a:ln w="12700" cap="flat">
              <a:solidFill>
                <a:srgbClr val="A6AAA9"/>
              </a:solidFill>
              <a:prstDash val="solid"/>
              <a:miter lim="400000"/>
            </a:ln>
          </a:left>
          <a:right>
            <a:ln w="12700" cap="flat">
              <a:solidFill>
                <a:srgbClr val="A6AAA9"/>
              </a:solidFill>
              <a:prstDash val="solid"/>
              <a:miter lim="400000"/>
            </a:ln>
          </a:right>
          <a:top>
            <a:ln w="12700" cap="flat">
              <a:solidFill>
                <a:srgbClr val="A6AAA9"/>
              </a:solidFill>
              <a:prstDash val="solid"/>
              <a:miter lim="400000"/>
            </a:ln>
          </a:top>
          <a:bottom>
            <a:ln w="12700" cap="flat">
              <a:solidFill>
                <a:srgbClr val="A6AAA9"/>
              </a:solidFill>
              <a:prstDash val="solid"/>
              <a:miter lim="400000"/>
            </a:ln>
          </a:bottom>
          <a:insideH>
            <a:ln w="12700" cap="flat">
              <a:solidFill>
                <a:srgbClr val="A6AAA9"/>
              </a:solidFill>
              <a:prstDash val="solid"/>
              <a:miter lim="400000"/>
            </a:ln>
          </a:insideH>
          <a:insideV>
            <a:ln w="12700" cap="flat">
              <a:solidFill>
                <a:srgbClr val="A6AAA9"/>
              </a:solidFill>
              <a:prstDash val="solid"/>
              <a:miter lim="400000"/>
            </a:ln>
          </a:insideV>
        </a:tcBdr>
        <a:fill>
          <a:solidFill>
            <a:srgbClr val="C24785"/>
          </a:solidFill>
        </a:fill>
      </a:tcStyle>
    </a:lastRow>
    <a:firstRow>
      <a:tcTxStyle b="on" i="off">
        <a:font>
          <a:latin typeface="Helvetica Neue"/>
          <a:ea typeface="Helvetica Neue"/>
          <a:cs typeface="Helvetica Neue"/>
        </a:font>
        <a:srgbClr val="FFFFFF"/>
      </a:tcTxStyle>
      <a:tcStyle>
        <a:tcBdr>
          <a:left>
            <a:ln w="12700" cap="flat">
              <a:solidFill>
                <a:srgbClr val="A6AAA9"/>
              </a:solidFill>
              <a:prstDash val="solid"/>
              <a:miter lim="400000"/>
            </a:ln>
          </a:left>
          <a:right>
            <a:ln w="12700" cap="flat">
              <a:solidFill>
                <a:srgbClr val="A6AAA9"/>
              </a:solidFill>
              <a:prstDash val="solid"/>
              <a:miter lim="400000"/>
            </a:ln>
          </a:right>
          <a:top>
            <a:ln w="12700" cap="flat">
              <a:solidFill>
                <a:srgbClr val="A6AAA9"/>
              </a:solidFill>
              <a:prstDash val="solid"/>
              <a:miter lim="400000"/>
            </a:ln>
          </a:top>
          <a:bottom>
            <a:ln w="12700" cap="flat">
              <a:solidFill>
                <a:srgbClr val="A6AAA9"/>
              </a:solidFill>
              <a:prstDash val="solid"/>
              <a:miter lim="400000"/>
            </a:ln>
          </a:bottom>
          <a:insideH>
            <a:ln w="12700" cap="flat">
              <a:solidFill>
                <a:srgbClr val="A6AAA9"/>
              </a:solidFill>
              <a:prstDash val="solid"/>
              <a:miter lim="400000"/>
            </a:ln>
          </a:insideH>
          <a:insideV>
            <a:ln w="12700" cap="flat">
              <a:solidFill>
                <a:srgbClr val="A6AAA9"/>
              </a:solidFill>
              <a:prstDash val="solid"/>
              <a:miter lim="400000"/>
            </a:ln>
          </a:insideV>
        </a:tcBdr>
        <a:fill>
          <a:solidFill>
            <a:srgbClr val="C24785"/>
          </a:solidFill>
        </a:fill>
      </a:tcStyle>
    </a:firstRow>
  </a:tblStyle>
  <a:tblStyle styleId="{33BA23B1-9221-436E-865A-0063620EA4FD}" styleName="">
    <a:tblBg/>
    <a:wholeTbl>
      <a:tcTxStyle b="off" i="off">
        <a:font>
          <a:latin typeface="Helvetica Neue"/>
          <a:ea typeface="Helvetica Neue"/>
          <a:cs typeface="Helvetica Neue"/>
        </a:font>
        <a:srgbClr val="000000"/>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B5B5C1"/>
          </a:solidFill>
        </a:fill>
      </a:tcStyle>
    </a:wholeTbl>
    <a:band2H>
      <a:tcTxStyle/>
      <a:tcStyle>
        <a:tcBdr/>
        <a:fill>
          <a:solidFill>
            <a:srgbClr val="9A9AA5"/>
          </a:solidFill>
        </a:fill>
      </a:tcStyle>
    </a:band2H>
    <a:firstCol>
      <a:tcTxStyle b="on" i="off">
        <a:font>
          <a:latin typeface="Helvetica Neue"/>
          <a:ea typeface="Helvetica Neue"/>
          <a:cs typeface="Helvetica Neue"/>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53585F"/>
          </a:solidFill>
        </a:fill>
      </a:tcStyle>
    </a:firstCol>
    <a:lastRow>
      <a:tcTxStyle b="on" i="off">
        <a:font>
          <a:latin typeface="Helvetica Neue"/>
          <a:ea typeface="Helvetica Neue"/>
          <a:cs typeface="Helvetica Neue"/>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798089"/>
          </a:solidFill>
        </a:fill>
      </a:tcStyle>
    </a:lastRow>
    <a:firstRow>
      <a:tcTxStyle b="on" i="off">
        <a:font>
          <a:latin typeface="Helvetica Neue"/>
          <a:ea typeface="Helvetica Neue"/>
          <a:cs typeface="Helvetica Neue"/>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798089"/>
          </a:solidFill>
        </a:fill>
      </a:tcStyle>
    </a:firstRow>
  </a:tblStyle>
  <a:tblStyle styleId="{2708684C-4D16-4618-839F-0558EEFCDFE6}" styleName="">
    <a:tblBg/>
    <a:wholeTbl>
      <a:tcTxStyle b="off" i="off">
        <a:font>
          <a:latin typeface="Helvetica Neue"/>
          <a:ea typeface="Helvetica Neue"/>
          <a:cs typeface="Helvetica Neue"/>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wholeTbl>
    <a:band2H>
      <a:tcTxStyle/>
      <a:tcStyle>
        <a:tcBdr/>
        <a:fill>
          <a:solidFill>
            <a:srgbClr val="EDEEEE"/>
          </a:solidFill>
        </a:fill>
      </a:tcStyle>
    </a:band2H>
    <a:firstCol>
      <a:tcTxStyle b="on" i="off">
        <a:font>
          <a:latin typeface="Helvetica Neue"/>
          <a:ea typeface="Helvetica Neue"/>
          <a:cs typeface="Helvetica Neue"/>
        </a:font>
        <a:srgbClr val="000000"/>
      </a:tcTxStyle>
      <a:tcStyle>
        <a:tcBdr>
          <a:left>
            <a:ln w="12700" cap="flat">
              <a:noFill/>
              <a:miter lim="400000"/>
            </a:ln>
          </a:left>
          <a:right>
            <a:ln w="12700" cap="flat">
              <a:solidFill>
                <a:srgbClr val="000000"/>
              </a:solidFill>
              <a:prstDash val="solid"/>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firstCol>
    <a:lastRow>
      <a:tcTxStyle b="on" i="off">
        <a:font>
          <a:latin typeface="Helvetica Neue"/>
          <a:ea typeface="Helvetica Neue"/>
          <a:cs typeface="Helvetica Neue"/>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solidFill>
                <a:srgbClr val="000000"/>
              </a:solidFill>
              <a:prstDash val="solid"/>
              <a:miter lim="400000"/>
            </a:ln>
          </a:top>
          <a:bottom>
            <a:ln w="12700" cap="flat">
              <a:noFill/>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lastRow>
    <a:firstRow>
      <a:tcTxStyle b="on" i="off">
        <a:font>
          <a:latin typeface="Helvetica Neue"/>
          <a:ea typeface="Helvetica Neue"/>
          <a:cs typeface="Helvetica Neue"/>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noFill/>
              <a:miter lim="400000"/>
            </a:ln>
          </a:top>
          <a:bottom>
            <a:ln w="12700" cap="flat">
              <a:solidFill>
                <a:srgbClr val="000000"/>
              </a:solidFill>
              <a:prstDash val="solid"/>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10"/>
    <p:restoredTop sz="94697"/>
  </p:normalViewPr>
  <p:slideViewPr>
    <p:cSldViewPr snapToGrid="0" snapToObjects="1">
      <p:cViewPr varScale="1">
        <p:scale>
          <a:sx n="54" d="100"/>
          <a:sy n="54" d="100"/>
        </p:scale>
        <p:origin x="792" y="21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26" name="Shape 126"/>
          <p:cNvSpPr>
            <a:spLocks noGrp="1" noRot="1" noChangeAspect="1"/>
          </p:cNvSpPr>
          <p:nvPr>
            <p:ph type="sldImg"/>
          </p:nvPr>
        </p:nvSpPr>
        <p:spPr>
          <a:xfrm>
            <a:off x="1143000" y="685800"/>
            <a:ext cx="4572000" cy="3429000"/>
          </a:xfrm>
          <a:prstGeom prst="rect">
            <a:avLst/>
          </a:prstGeom>
        </p:spPr>
        <p:txBody>
          <a:bodyPr/>
          <a:lstStyle/>
          <a:p>
            <a:endParaRPr/>
          </a:p>
        </p:txBody>
      </p:sp>
      <p:sp>
        <p:nvSpPr>
          <p:cNvPr id="127" name="Shape 127"/>
          <p:cNvSpPr>
            <a:spLocks noGrp="1"/>
          </p:cNvSpPr>
          <p:nvPr>
            <p:ph type="body" sz="quarter" idx="1"/>
          </p:nvPr>
        </p:nvSpPr>
        <p:spPr>
          <a:xfrm>
            <a:off x="914400" y="4343400"/>
            <a:ext cx="5029200" cy="4114800"/>
          </a:xfrm>
          <a:prstGeom prst="rect">
            <a:avLst/>
          </a:prstGeom>
        </p:spPr>
        <p:txBody>
          <a:bodyPr/>
          <a:lstStyle/>
          <a:p>
            <a:endParaRPr/>
          </a:p>
        </p:txBody>
      </p:sp>
    </p:spTree>
  </p:cSld>
  <p:clrMap bg1="lt1" tx1="dk1" bg2="lt2" tx2="dk2" accent1="accent1" accent2="accent2" accent3="accent3" accent4="accent4" accent5="accent5" accent6="accent6" hlink="hlink" folHlink="folHlink"/>
  <p:notesStyle>
    <a:lvl1pPr defTabSz="457200" latinLnBrk="0">
      <a:lnSpc>
        <a:spcPct val="117999"/>
      </a:lnSpc>
      <a:defRPr sz="2200">
        <a:latin typeface="Helvetica Neue"/>
        <a:ea typeface="Helvetica Neue"/>
        <a:cs typeface="Helvetica Neue"/>
        <a:sym typeface="Helvetica Neue"/>
      </a:defRPr>
    </a:lvl1pPr>
    <a:lvl2pPr indent="228600" defTabSz="457200" latinLnBrk="0">
      <a:lnSpc>
        <a:spcPct val="117999"/>
      </a:lnSpc>
      <a:defRPr sz="2200">
        <a:latin typeface="Helvetica Neue"/>
        <a:ea typeface="Helvetica Neue"/>
        <a:cs typeface="Helvetica Neue"/>
        <a:sym typeface="Helvetica Neue"/>
      </a:defRPr>
    </a:lvl2pPr>
    <a:lvl3pPr indent="457200" defTabSz="457200" latinLnBrk="0">
      <a:lnSpc>
        <a:spcPct val="117999"/>
      </a:lnSpc>
      <a:defRPr sz="2200">
        <a:latin typeface="Helvetica Neue"/>
        <a:ea typeface="Helvetica Neue"/>
        <a:cs typeface="Helvetica Neue"/>
        <a:sym typeface="Helvetica Neue"/>
      </a:defRPr>
    </a:lvl3pPr>
    <a:lvl4pPr indent="685800" defTabSz="457200" latinLnBrk="0">
      <a:lnSpc>
        <a:spcPct val="117999"/>
      </a:lnSpc>
      <a:defRPr sz="2200">
        <a:latin typeface="Helvetica Neue"/>
        <a:ea typeface="Helvetica Neue"/>
        <a:cs typeface="Helvetica Neue"/>
        <a:sym typeface="Helvetica Neue"/>
      </a:defRPr>
    </a:lvl4pPr>
    <a:lvl5pPr indent="914400" defTabSz="457200" latinLnBrk="0">
      <a:lnSpc>
        <a:spcPct val="117999"/>
      </a:lnSpc>
      <a:defRPr sz="2200">
        <a:latin typeface="Helvetica Neue"/>
        <a:ea typeface="Helvetica Neue"/>
        <a:cs typeface="Helvetica Neue"/>
        <a:sym typeface="Helvetica Neue"/>
      </a:defRPr>
    </a:lvl5pPr>
    <a:lvl6pPr indent="1143000" defTabSz="457200" latinLnBrk="0">
      <a:lnSpc>
        <a:spcPct val="117999"/>
      </a:lnSpc>
      <a:defRPr sz="2200">
        <a:latin typeface="Helvetica Neue"/>
        <a:ea typeface="Helvetica Neue"/>
        <a:cs typeface="Helvetica Neue"/>
        <a:sym typeface="Helvetica Neue"/>
      </a:defRPr>
    </a:lvl6pPr>
    <a:lvl7pPr indent="1371600" defTabSz="457200" latinLnBrk="0">
      <a:lnSpc>
        <a:spcPct val="117999"/>
      </a:lnSpc>
      <a:defRPr sz="2200">
        <a:latin typeface="Helvetica Neue"/>
        <a:ea typeface="Helvetica Neue"/>
        <a:cs typeface="Helvetica Neue"/>
        <a:sym typeface="Helvetica Neue"/>
      </a:defRPr>
    </a:lvl7pPr>
    <a:lvl8pPr indent="1600200" defTabSz="457200" latinLnBrk="0">
      <a:lnSpc>
        <a:spcPct val="117999"/>
      </a:lnSpc>
      <a:defRPr sz="2200">
        <a:latin typeface="Helvetica Neue"/>
        <a:ea typeface="Helvetica Neue"/>
        <a:cs typeface="Helvetica Neue"/>
        <a:sym typeface="Helvetica Neue"/>
      </a:defRPr>
    </a:lvl8pPr>
    <a:lvl9pPr indent="1828800" defTabSz="457200" latinLnBrk="0">
      <a:lnSpc>
        <a:spcPct val="117999"/>
      </a:lnSpc>
      <a:defRPr sz="2200">
        <a:latin typeface="Helvetica Neue"/>
        <a:ea typeface="Helvetica Neue"/>
        <a:cs typeface="Helvetica Neue"/>
        <a:sym typeface="Helvetica Neue"/>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 name="Shape 133"/>
          <p:cNvSpPr>
            <a:spLocks noGrp="1" noRot="1" noChangeAspect="1"/>
          </p:cNvSpPr>
          <p:nvPr>
            <p:ph type="sldImg"/>
          </p:nvPr>
        </p:nvSpPr>
        <p:spPr>
          <a:xfrm>
            <a:off x="381000" y="685800"/>
            <a:ext cx="6096000" cy="3429000"/>
          </a:xfrm>
          <a:prstGeom prst="rect">
            <a:avLst/>
          </a:prstGeom>
        </p:spPr>
        <p:txBody>
          <a:bodyPr/>
          <a:lstStyle/>
          <a:p>
            <a:endParaRPr/>
          </a:p>
        </p:txBody>
      </p:sp>
      <p:sp>
        <p:nvSpPr>
          <p:cNvPr id="134" name="Shape 134"/>
          <p:cNvSpPr>
            <a:spLocks noGrp="1"/>
          </p:cNvSpPr>
          <p:nvPr>
            <p:ph type="body" sz="quarter" idx="1"/>
          </p:nvPr>
        </p:nvSpPr>
        <p:spPr>
          <a:prstGeom prst="rect">
            <a:avLst/>
          </a:prstGeom>
        </p:spPr>
        <p:txBody>
          <a:bodyPr/>
          <a:lstStyle/>
          <a:p>
            <a:r>
              <a:t>Mit dieser Aufgabe versuche ich dir zu erklären, wie du eine Tabelle verwenden kannst.</a:t>
            </a:r>
          </a:p>
          <a:p>
            <a:r>
              <a:t>(Aufgabe vorlesen)</a:t>
            </a: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5" name="Shape 375"/>
          <p:cNvSpPr>
            <a:spLocks noGrp="1" noRot="1" noChangeAspect="1"/>
          </p:cNvSpPr>
          <p:nvPr>
            <p:ph type="sldImg"/>
          </p:nvPr>
        </p:nvSpPr>
        <p:spPr>
          <a:xfrm>
            <a:off x="381000" y="685800"/>
            <a:ext cx="6096000" cy="3429000"/>
          </a:xfrm>
          <a:prstGeom prst="rect">
            <a:avLst/>
          </a:prstGeom>
        </p:spPr>
        <p:txBody>
          <a:bodyPr/>
          <a:lstStyle/>
          <a:p>
            <a:endParaRPr/>
          </a:p>
        </p:txBody>
      </p:sp>
      <p:sp>
        <p:nvSpPr>
          <p:cNvPr id="376" name="Shape 376"/>
          <p:cNvSpPr>
            <a:spLocks noGrp="1"/>
          </p:cNvSpPr>
          <p:nvPr>
            <p:ph type="body" sz="quarter" idx="1"/>
          </p:nvPr>
        </p:nvSpPr>
        <p:spPr>
          <a:prstGeom prst="rect">
            <a:avLst/>
          </a:prstGeom>
        </p:spPr>
        <p:txBody>
          <a:bodyPr/>
          <a:lstStyle/>
          <a:p>
            <a:r>
              <a:t>Und diese Anzahl wieder verdoppeln, also auch wieder mit 2 multiplizieren.</a:t>
            </a:r>
          </a:p>
          <a:p>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5" name="Shape 415"/>
          <p:cNvSpPr>
            <a:spLocks noGrp="1" noRot="1" noChangeAspect="1"/>
          </p:cNvSpPr>
          <p:nvPr>
            <p:ph type="sldImg"/>
          </p:nvPr>
        </p:nvSpPr>
        <p:spPr>
          <a:xfrm>
            <a:off x="381000" y="685800"/>
            <a:ext cx="6096000" cy="3429000"/>
          </a:xfrm>
          <a:prstGeom prst="rect">
            <a:avLst/>
          </a:prstGeom>
        </p:spPr>
        <p:txBody>
          <a:bodyPr/>
          <a:lstStyle/>
          <a:p>
            <a:endParaRPr/>
          </a:p>
        </p:txBody>
      </p:sp>
      <p:sp>
        <p:nvSpPr>
          <p:cNvPr id="416" name="Shape 416"/>
          <p:cNvSpPr>
            <a:spLocks noGrp="1"/>
          </p:cNvSpPr>
          <p:nvPr>
            <p:ph type="body" sz="quarter" idx="1"/>
          </p:nvPr>
        </p:nvSpPr>
        <p:spPr>
          <a:prstGeom prst="rect">
            <a:avLst/>
          </a:prstGeom>
        </p:spPr>
        <p:txBody>
          <a:bodyPr/>
          <a:lstStyle/>
          <a:p>
            <a:r>
              <a:t>So füllst du die rechte Spalte der Tabelle bis zum 6. Tag aus.</a:t>
            </a:r>
          </a:p>
          <a:p>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3" name="Shape 553"/>
          <p:cNvSpPr>
            <a:spLocks noGrp="1" noRot="1" noChangeAspect="1"/>
          </p:cNvSpPr>
          <p:nvPr>
            <p:ph type="sldImg"/>
          </p:nvPr>
        </p:nvSpPr>
        <p:spPr>
          <a:xfrm>
            <a:off x="381000" y="685800"/>
            <a:ext cx="6096000" cy="3429000"/>
          </a:xfrm>
          <a:prstGeom prst="rect">
            <a:avLst/>
          </a:prstGeom>
        </p:spPr>
        <p:txBody>
          <a:bodyPr/>
          <a:lstStyle/>
          <a:p>
            <a:endParaRPr/>
          </a:p>
        </p:txBody>
      </p:sp>
      <p:sp>
        <p:nvSpPr>
          <p:cNvPr id="554" name="Shape 554"/>
          <p:cNvSpPr>
            <a:spLocks noGrp="1"/>
          </p:cNvSpPr>
          <p:nvPr>
            <p:ph type="body" sz="quarter" idx="1"/>
          </p:nvPr>
        </p:nvSpPr>
        <p:spPr>
          <a:prstGeom prst="rect">
            <a:avLst/>
          </a:prstGeom>
        </p:spPr>
        <p:txBody>
          <a:bodyPr/>
          <a:lstStyle/>
          <a:p>
            <a:r>
              <a:t>Jetzt kannst du die Frage beantworten.</a:t>
            </a:r>
          </a:p>
          <a:p>
            <a:r>
              <a:t>Wie viele Blätter hat sie am 6.Tag.</a:t>
            </a: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4" name="Shape 584"/>
          <p:cNvSpPr>
            <a:spLocks noGrp="1" noRot="1" noChangeAspect="1"/>
          </p:cNvSpPr>
          <p:nvPr>
            <p:ph type="sldImg"/>
          </p:nvPr>
        </p:nvSpPr>
        <p:spPr>
          <a:xfrm>
            <a:off x="381000" y="685800"/>
            <a:ext cx="6096000" cy="3429000"/>
          </a:xfrm>
          <a:prstGeom prst="rect">
            <a:avLst/>
          </a:prstGeom>
        </p:spPr>
        <p:txBody>
          <a:bodyPr/>
          <a:lstStyle/>
          <a:p>
            <a:endParaRPr/>
          </a:p>
        </p:txBody>
      </p:sp>
      <p:sp>
        <p:nvSpPr>
          <p:cNvPr id="585" name="Shape 585"/>
          <p:cNvSpPr>
            <a:spLocks noGrp="1"/>
          </p:cNvSpPr>
          <p:nvPr>
            <p:ph type="body" sz="quarter" idx="1"/>
          </p:nvPr>
        </p:nvSpPr>
        <p:spPr>
          <a:prstGeom prst="rect">
            <a:avLst/>
          </a:prstGeom>
        </p:spPr>
        <p:txBody>
          <a:bodyPr/>
          <a:lstStyle/>
          <a:p>
            <a:r>
              <a:t>Am 6. Tag hat die Seerose 64 Blätter.</a:t>
            </a: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4" name="Shape 584"/>
          <p:cNvSpPr>
            <a:spLocks noGrp="1" noRot="1" noChangeAspect="1"/>
          </p:cNvSpPr>
          <p:nvPr>
            <p:ph type="sldImg"/>
          </p:nvPr>
        </p:nvSpPr>
        <p:spPr>
          <a:xfrm>
            <a:off x="381000" y="685800"/>
            <a:ext cx="6096000" cy="3429000"/>
          </a:xfrm>
          <a:prstGeom prst="rect">
            <a:avLst/>
          </a:prstGeom>
        </p:spPr>
        <p:txBody>
          <a:bodyPr/>
          <a:lstStyle/>
          <a:p>
            <a:endParaRPr/>
          </a:p>
        </p:txBody>
      </p:sp>
      <p:sp>
        <p:nvSpPr>
          <p:cNvPr id="585" name="Shape 585"/>
          <p:cNvSpPr>
            <a:spLocks noGrp="1"/>
          </p:cNvSpPr>
          <p:nvPr>
            <p:ph type="body" sz="quarter" idx="1"/>
          </p:nvPr>
        </p:nvSpPr>
        <p:spPr>
          <a:prstGeom prst="rect">
            <a:avLst/>
          </a:prstGeom>
        </p:spPr>
        <p:txBody>
          <a:bodyPr/>
          <a:lstStyle/>
          <a:p>
            <a:endParaRPr dirty="0"/>
          </a:p>
        </p:txBody>
      </p:sp>
    </p:spTree>
    <p:extLst>
      <p:ext uri="{BB962C8B-B14F-4D97-AF65-F5344CB8AC3E}">
        <p14:creationId xmlns:p14="http://schemas.microsoft.com/office/powerpoint/2010/main" val="117536638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 name="Shape 151"/>
          <p:cNvSpPr>
            <a:spLocks noGrp="1" noRot="1" noChangeAspect="1"/>
          </p:cNvSpPr>
          <p:nvPr>
            <p:ph type="sldImg"/>
          </p:nvPr>
        </p:nvSpPr>
        <p:spPr>
          <a:xfrm>
            <a:off x="381000" y="685800"/>
            <a:ext cx="6096000" cy="3429000"/>
          </a:xfrm>
          <a:prstGeom prst="rect">
            <a:avLst/>
          </a:prstGeom>
        </p:spPr>
        <p:txBody>
          <a:bodyPr/>
          <a:lstStyle/>
          <a:p>
            <a:endParaRPr/>
          </a:p>
        </p:txBody>
      </p:sp>
      <p:sp>
        <p:nvSpPr>
          <p:cNvPr id="152" name="Shape 152"/>
          <p:cNvSpPr>
            <a:spLocks noGrp="1"/>
          </p:cNvSpPr>
          <p:nvPr>
            <p:ph type="body" sz="quarter" idx="1"/>
          </p:nvPr>
        </p:nvSpPr>
        <p:spPr>
          <a:prstGeom prst="rect">
            <a:avLst/>
          </a:prstGeom>
        </p:spPr>
        <p:txBody>
          <a:bodyPr/>
          <a:lstStyle/>
          <a:p>
            <a:r>
              <a:t>In dem Video zum Thema „Was ist eine Tabelle“ habe ich dir schon den Aufbau und die Fachwörter erklärt. Die Spalte ist auch hier blau markiert. Die Zeile ist grün und die Zelle rot markiert.</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9" name="Shape 169"/>
          <p:cNvSpPr>
            <a:spLocks noGrp="1" noRot="1" noChangeAspect="1"/>
          </p:cNvSpPr>
          <p:nvPr>
            <p:ph type="sldImg"/>
          </p:nvPr>
        </p:nvSpPr>
        <p:spPr>
          <a:xfrm>
            <a:off x="381000" y="685800"/>
            <a:ext cx="6096000" cy="3429000"/>
          </a:xfrm>
          <a:prstGeom prst="rect">
            <a:avLst/>
          </a:prstGeom>
        </p:spPr>
        <p:txBody>
          <a:bodyPr/>
          <a:lstStyle/>
          <a:p>
            <a:endParaRPr/>
          </a:p>
        </p:txBody>
      </p:sp>
      <p:sp>
        <p:nvSpPr>
          <p:cNvPr id="170" name="Shape 170"/>
          <p:cNvSpPr>
            <a:spLocks noGrp="1"/>
          </p:cNvSpPr>
          <p:nvPr>
            <p:ph type="body" sz="quarter" idx="1"/>
          </p:nvPr>
        </p:nvSpPr>
        <p:spPr>
          <a:prstGeom prst="rect">
            <a:avLst/>
          </a:prstGeom>
        </p:spPr>
        <p:txBody>
          <a:bodyPr/>
          <a:lstStyle/>
          <a:p>
            <a:r>
              <a:t>Wie viele Blätter hat die Seerose am 6. Tag?</a:t>
            </a:r>
          </a:p>
          <a:p>
            <a:r>
              <a:t>Du liest, dass die Seerose am ersten Tag 2 Blätter hat. Also geht es um den Zusammenhang zwischen der Anzahl der Tage und der Anzahl der Blätter.</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9" name="Shape 189"/>
          <p:cNvSpPr>
            <a:spLocks noGrp="1" noRot="1" noChangeAspect="1"/>
          </p:cNvSpPr>
          <p:nvPr>
            <p:ph type="sldImg"/>
          </p:nvPr>
        </p:nvSpPr>
        <p:spPr>
          <a:xfrm>
            <a:off x="381000" y="685800"/>
            <a:ext cx="6096000" cy="3429000"/>
          </a:xfrm>
          <a:prstGeom prst="rect">
            <a:avLst/>
          </a:prstGeom>
        </p:spPr>
        <p:txBody>
          <a:bodyPr/>
          <a:lstStyle/>
          <a:p>
            <a:endParaRPr/>
          </a:p>
        </p:txBody>
      </p:sp>
      <p:sp>
        <p:nvSpPr>
          <p:cNvPr id="190" name="Shape 190"/>
          <p:cNvSpPr>
            <a:spLocks noGrp="1"/>
          </p:cNvSpPr>
          <p:nvPr>
            <p:ph type="body" sz="quarter" idx="1"/>
          </p:nvPr>
        </p:nvSpPr>
        <p:spPr>
          <a:prstGeom prst="rect">
            <a:avLst/>
          </a:prstGeom>
        </p:spPr>
        <p:txBody>
          <a:bodyPr/>
          <a:lstStyle/>
          <a:p>
            <a:r>
              <a:t>Du kannst in die erste Zeile also schon eintragen, was du dem Text entnehmen kannst. Am ersten Tag hat die Seerose 2 Blätter.</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4" name="Shape 214"/>
          <p:cNvSpPr>
            <a:spLocks noGrp="1" noRot="1" noChangeAspect="1"/>
          </p:cNvSpPr>
          <p:nvPr>
            <p:ph type="sldImg"/>
          </p:nvPr>
        </p:nvSpPr>
        <p:spPr>
          <a:xfrm>
            <a:off x="381000" y="685800"/>
            <a:ext cx="6096000" cy="3429000"/>
          </a:xfrm>
          <a:prstGeom prst="rect">
            <a:avLst/>
          </a:prstGeom>
        </p:spPr>
        <p:txBody>
          <a:bodyPr/>
          <a:lstStyle/>
          <a:p>
            <a:endParaRPr/>
          </a:p>
        </p:txBody>
      </p:sp>
      <p:sp>
        <p:nvSpPr>
          <p:cNvPr id="215" name="Shape 215"/>
          <p:cNvSpPr>
            <a:spLocks noGrp="1"/>
          </p:cNvSpPr>
          <p:nvPr>
            <p:ph type="body" sz="quarter" idx="1"/>
          </p:nvPr>
        </p:nvSpPr>
        <p:spPr>
          <a:prstGeom prst="rect">
            <a:avLst/>
          </a:prstGeom>
        </p:spPr>
        <p:txBody>
          <a:bodyPr/>
          <a:lstStyle/>
          <a:p>
            <a:r>
              <a:t>Nun kannst du die erste Spalte bis zum 6. Tag ausfüllen. </a:t>
            </a:r>
          </a:p>
          <a:p>
            <a:r>
              <a:t>Wie kannst du nun die Werte der 2. Spalte ausrechnen?</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0" name="Shape 240"/>
          <p:cNvSpPr>
            <a:spLocks noGrp="1" noRot="1" noChangeAspect="1"/>
          </p:cNvSpPr>
          <p:nvPr>
            <p:ph type="sldImg"/>
          </p:nvPr>
        </p:nvSpPr>
        <p:spPr>
          <a:xfrm>
            <a:off x="381000" y="685800"/>
            <a:ext cx="6096000" cy="3429000"/>
          </a:xfrm>
          <a:prstGeom prst="rect">
            <a:avLst/>
          </a:prstGeom>
        </p:spPr>
        <p:txBody>
          <a:bodyPr/>
          <a:lstStyle/>
          <a:p>
            <a:endParaRPr/>
          </a:p>
        </p:txBody>
      </p:sp>
      <p:sp>
        <p:nvSpPr>
          <p:cNvPr id="241" name="Shape 241"/>
          <p:cNvSpPr>
            <a:spLocks noGrp="1"/>
          </p:cNvSpPr>
          <p:nvPr>
            <p:ph type="body" sz="quarter" idx="1"/>
          </p:nvPr>
        </p:nvSpPr>
        <p:spPr>
          <a:prstGeom prst="rect">
            <a:avLst/>
          </a:prstGeom>
        </p:spPr>
        <p:txBody>
          <a:bodyPr/>
          <a:lstStyle/>
          <a:p>
            <a:r>
              <a:t>In dem Text steht, dass sich die Anzahl der Blätter jeden Tag verdoppelt.</a:t>
            </a:r>
          </a:p>
          <a:p>
            <a:r>
              <a:t>Wenn sie also am 1. Tag 2 Blätter hatte, musst du diese nun verdoppeln.</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2" name="Shape 272"/>
          <p:cNvSpPr>
            <a:spLocks noGrp="1" noRot="1" noChangeAspect="1"/>
          </p:cNvSpPr>
          <p:nvPr>
            <p:ph type="sldImg"/>
          </p:nvPr>
        </p:nvSpPr>
        <p:spPr>
          <a:xfrm>
            <a:off x="381000" y="685800"/>
            <a:ext cx="6096000" cy="3429000"/>
          </a:xfrm>
          <a:prstGeom prst="rect">
            <a:avLst/>
          </a:prstGeom>
        </p:spPr>
        <p:txBody>
          <a:bodyPr/>
          <a:lstStyle/>
          <a:p>
            <a:endParaRPr/>
          </a:p>
        </p:txBody>
      </p:sp>
      <p:sp>
        <p:nvSpPr>
          <p:cNvPr id="273" name="Shape 273"/>
          <p:cNvSpPr>
            <a:spLocks noGrp="1"/>
          </p:cNvSpPr>
          <p:nvPr>
            <p:ph type="body" sz="quarter" idx="1"/>
          </p:nvPr>
        </p:nvSpPr>
        <p:spPr>
          <a:prstGeom prst="rect">
            <a:avLst/>
          </a:prstGeom>
        </p:spPr>
        <p:txBody>
          <a:bodyPr/>
          <a:lstStyle/>
          <a:p>
            <a:r>
              <a:t>Also mit 2 multiplizieren.</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3" name="Shape 303"/>
          <p:cNvSpPr>
            <a:spLocks noGrp="1" noRot="1" noChangeAspect="1"/>
          </p:cNvSpPr>
          <p:nvPr>
            <p:ph type="sldImg"/>
          </p:nvPr>
        </p:nvSpPr>
        <p:spPr>
          <a:xfrm>
            <a:off x="381000" y="685800"/>
            <a:ext cx="6096000" cy="3429000"/>
          </a:xfrm>
          <a:prstGeom prst="rect">
            <a:avLst/>
          </a:prstGeom>
        </p:spPr>
        <p:txBody>
          <a:bodyPr/>
          <a:lstStyle/>
          <a:p>
            <a:endParaRPr/>
          </a:p>
        </p:txBody>
      </p:sp>
      <p:sp>
        <p:nvSpPr>
          <p:cNvPr id="304" name="Shape 304"/>
          <p:cNvSpPr>
            <a:spLocks noGrp="1"/>
          </p:cNvSpPr>
          <p:nvPr>
            <p:ph type="body" sz="quarter" idx="1"/>
          </p:nvPr>
        </p:nvSpPr>
        <p:spPr>
          <a:prstGeom prst="rect">
            <a:avLst/>
          </a:prstGeom>
        </p:spPr>
        <p:txBody>
          <a:bodyPr/>
          <a:lstStyle/>
          <a:p>
            <a:r>
              <a:t>Damit hat sie am 2. Tag 4 Blätter. </a:t>
            </a:r>
          </a:p>
          <a:p>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5" name="Shape 335"/>
          <p:cNvSpPr>
            <a:spLocks noGrp="1" noRot="1" noChangeAspect="1"/>
          </p:cNvSpPr>
          <p:nvPr>
            <p:ph type="sldImg"/>
          </p:nvPr>
        </p:nvSpPr>
        <p:spPr>
          <a:xfrm>
            <a:off x="381000" y="685800"/>
            <a:ext cx="6096000" cy="3429000"/>
          </a:xfrm>
          <a:prstGeom prst="rect">
            <a:avLst/>
          </a:prstGeom>
        </p:spPr>
        <p:txBody>
          <a:bodyPr/>
          <a:lstStyle/>
          <a:p>
            <a:endParaRPr/>
          </a:p>
        </p:txBody>
      </p:sp>
      <p:sp>
        <p:nvSpPr>
          <p:cNvPr id="336" name="Shape 336"/>
          <p:cNvSpPr>
            <a:spLocks noGrp="1"/>
          </p:cNvSpPr>
          <p:nvPr>
            <p:ph type="body" sz="quarter" idx="1"/>
          </p:nvPr>
        </p:nvSpPr>
        <p:spPr>
          <a:prstGeom prst="rect">
            <a:avLst/>
          </a:prstGeom>
        </p:spPr>
        <p:txBody>
          <a:bodyPr/>
          <a:lstStyle/>
          <a:p>
            <a:r>
              <a:t>Wie viele Blätter hat sie am 3. Tag? Nun musst du von der Anzahl der Blätter am 2. Tag ausgehen.</a:t>
            </a:r>
          </a:p>
          <a:p>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el &amp; Untertitel">
    <p:spTree>
      <p:nvGrpSpPr>
        <p:cNvPr id="1" name=""/>
        <p:cNvGrpSpPr/>
        <p:nvPr/>
      </p:nvGrpSpPr>
      <p:grpSpPr>
        <a:xfrm>
          <a:off x="0" y="0"/>
          <a:ext cx="0" cy="0"/>
          <a:chOff x="0" y="0"/>
          <a:chExt cx="0" cy="0"/>
        </a:xfrm>
      </p:grpSpPr>
      <p:sp>
        <p:nvSpPr>
          <p:cNvPr id="11" name="Titeltext"/>
          <p:cNvSpPr txBox="1">
            <a:spLocks noGrp="1"/>
          </p:cNvSpPr>
          <p:nvPr>
            <p:ph type="title"/>
          </p:nvPr>
        </p:nvSpPr>
        <p:spPr>
          <a:xfrm>
            <a:off x="1778000" y="2298700"/>
            <a:ext cx="20828000" cy="4648200"/>
          </a:xfrm>
          <a:prstGeom prst="rect">
            <a:avLst/>
          </a:prstGeom>
        </p:spPr>
        <p:txBody>
          <a:bodyPr anchor="b"/>
          <a:lstStyle/>
          <a:p>
            <a:r>
              <a:t>Titeltext</a:t>
            </a:r>
          </a:p>
        </p:txBody>
      </p:sp>
      <p:sp>
        <p:nvSpPr>
          <p:cNvPr id="12" name="Textebene 1…"/>
          <p:cNvSpPr txBox="1">
            <a:spLocks noGrp="1"/>
          </p:cNvSpPr>
          <p:nvPr>
            <p:ph type="body" sz="quarter" idx="1"/>
          </p:nvPr>
        </p:nvSpPr>
        <p:spPr>
          <a:xfrm>
            <a:off x="1778000" y="7073900"/>
            <a:ext cx="20828000" cy="1587500"/>
          </a:xfrm>
          <a:prstGeom prst="rect">
            <a:avLst/>
          </a:prstGeom>
        </p:spPr>
        <p:txBody>
          <a:bodyPr anchor="t"/>
          <a:lstStyle>
            <a:lvl1pPr marL="0" indent="0" algn="ctr">
              <a:spcBef>
                <a:spcPts val="0"/>
              </a:spcBef>
              <a:buSzTx/>
              <a:buNone/>
              <a:defRPr sz="5400"/>
            </a:lvl1pPr>
            <a:lvl2pPr marL="0" indent="0" algn="ctr">
              <a:spcBef>
                <a:spcPts val="0"/>
              </a:spcBef>
              <a:buSzTx/>
              <a:buNone/>
              <a:defRPr sz="5400"/>
            </a:lvl2pPr>
            <a:lvl3pPr marL="0" indent="0" algn="ctr">
              <a:spcBef>
                <a:spcPts val="0"/>
              </a:spcBef>
              <a:buSzTx/>
              <a:buNone/>
              <a:defRPr sz="5400"/>
            </a:lvl3pPr>
            <a:lvl4pPr marL="0" indent="0" algn="ctr">
              <a:spcBef>
                <a:spcPts val="0"/>
              </a:spcBef>
              <a:buSzTx/>
              <a:buNone/>
              <a:defRPr sz="5400"/>
            </a:lvl4pPr>
            <a:lvl5pPr marL="0" indent="0" algn="ctr">
              <a:spcBef>
                <a:spcPts val="0"/>
              </a:spcBef>
              <a:buSzTx/>
              <a:buNone/>
              <a:defRPr sz="5400"/>
            </a:lvl5pPr>
          </a:lstStyle>
          <a:p>
            <a:r>
              <a:t>Textebene 1</a:t>
            </a:r>
          </a:p>
          <a:p>
            <a:pPr lvl="1"/>
            <a:r>
              <a:t>Textebene 2</a:t>
            </a:r>
          </a:p>
          <a:p>
            <a:pPr lvl="2"/>
            <a:r>
              <a:t>Textebene 3</a:t>
            </a:r>
          </a:p>
          <a:p>
            <a:pPr lvl="3"/>
            <a:r>
              <a:t>Textebene 4</a:t>
            </a:r>
          </a:p>
          <a:p>
            <a:pPr lvl="4"/>
            <a:r>
              <a:t>Textebene 5</a:t>
            </a:r>
          </a:p>
        </p:txBody>
      </p:sp>
      <p:sp>
        <p:nvSpPr>
          <p:cNvPr id="13" name="Foliennummer"/>
          <p:cNvSpPr txBox="1">
            <a:spLocks noGrp="1"/>
          </p:cNvSpPr>
          <p:nvPr>
            <p:ph type="sldNum" sz="quarter" idx="2"/>
          </p:nvPr>
        </p:nvSpPr>
        <p:spPr>
          <a:prstGeom prst="rect">
            <a:avLst/>
          </a:prstGeom>
        </p:spPr>
        <p:txBody>
          <a:bodyPr/>
          <a:lstStyle/>
          <a:p>
            <a:fld id="{86CB4B4D-7CA3-9044-876B-883B54F8677D}" type="slidenum">
              <a:t>‹Nr.›</a:t>
            </a:fld>
            <a:endParaRPr/>
          </a:p>
        </p:txBody>
      </p:sp>
    </p:spTree>
  </p:cSld>
  <p:clrMapOvr>
    <a:masterClrMapping/>
  </p:clrMapOvr>
  <p:transition spd="med"/>
</p:sldLayout>
</file>

<file path=ppt/slideLayouts/slideLayout10.xml><?xml version="1.0" encoding="utf-8"?>
<p:sldLayout xmlns:a="http://schemas.openxmlformats.org/drawingml/2006/main" xmlns:r="http://schemas.openxmlformats.org/officeDocument/2006/relationships" xmlns:p="http://schemas.openxmlformats.org/presentationml/2006/main" type="tx">
  <p:cSld name="Zitat">
    <p:spTree>
      <p:nvGrpSpPr>
        <p:cNvPr id="1" name=""/>
        <p:cNvGrpSpPr/>
        <p:nvPr/>
      </p:nvGrpSpPr>
      <p:grpSpPr>
        <a:xfrm>
          <a:off x="0" y="0"/>
          <a:ext cx="0" cy="0"/>
          <a:chOff x="0" y="0"/>
          <a:chExt cx="0" cy="0"/>
        </a:xfrm>
      </p:grpSpPr>
      <p:sp>
        <p:nvSpPr>
          <p:cNvPr id="93" name="–Christian Bauer"/>
          <p:cNvSpPr txBox="1">
            <a:spLocks noGrp="1"/>
          </p:cNvSpPr>
          <p:nvPr>
            <p:ph type="body" sz="quarter" idx="13"/>
          </p:nvPr>
        </p:nvSpPr>
        <p:spPr>
          <a:xfrm>
            <a:off x="2387600" y="8953500"/>
            <a:ext cx="19621500" cy="585521"/>
          </a:xfrm>
          <a:prstGeom prst="rect">
            <a:avLst/>
          </a:prstGeom>
        </p:spPr>
        <p:txBody>
          <a:bodyPr anchor="t">
            <a:spAutoFit/>
          </a:bodyPr>
          <a:lstStyle>
            <a:lvl1pPr marL="0" indent="0" algn="ctr">
              <a:spcBef>
                <a:spcPts val="0"/>
              </a:spcBef>
              <a:buSzTx/>
              <a:buNone/>
              <a:defRPr sz="3200" i="1"/>
            </a:lvl1pPr>
          </a:lstStyle>
          <a:p>
            <a:r>
              <a:t>–Christian Bauer</a:t>
            </a:r>
          </a:p>
        </p:txBody>
      </p:sp>
      <p:sp>
        <p:nvSpPr>
          <p:cNvPr id="94" name="„Zitat hier eingeben.“"/>
          <p:cNvSpPr txBox="1">
            <a:spLocks noGrp="1"/>
          </p:cNvSpPr>
          <p:nvPr>
            <p:ph type="body" sz="quarter" idx="14"/>
          </p:nvPr>
        </p:nvSpPr>
        <p:spPr>
          <a:xfrm>
            <a:off x="2387600" y="6076950"/>
            <a:ext cx="19621500" cy="825500"/>
          </a:xfrm>
          <a:prstGeom prst="rect">
            <a:avLst/>
          </a:prstGeom>
        </p:spPr>
        <p:txBody>
          <a:bodyPr>
            <a:spAutoFit/>
          </a:bodyPr>
          <a:lstStyle>
            <a:lvl1pPr marL="0" indent="0" algn="ctr">
              <a:spcBef>
                <a:spcPts val="0"/>
              </a:spcBef>
              <a:buSzTx/>
              <a:buNone/>
              <a:defRPr sz="4800">
                <a:latin typeface="+mn-lt"/>
                <a:ea typeface="+mn-ea"/>
                <a:cs typeface="+mn-cs"/>
                <a:sym typeface="Helvetica Neue Medium"/>
              </a:defRPr>
            </a:lvl1pPr>
          </a:lstStyle>
          <a:p>
            <a:r>
              <a:t>„Zitat hier eingeben.“ </a:t>
            </a:r>
          </a:p>
        </p:txBody>
      </p:sp>
      <p:sp>
        <p:nvSpPr>
          <p:cNvPr id="95" name="Foliennummer"/>
          <p:cNvSpPr txBox="1">
            <a:spLocks noGrp="1"/>
          </p:cNvSpPr>
          <p:nvPr>
            <p:ph type="sldNum" sz="quarter" idx="2"/>
          </p:nvPr>
        </p:nvSpPr>
        <p:spPr>
          <a:prstGeom prst="rect">
            <a:avLst/>
          </a:prstGeom>
        </p:spPr>
        <p:txBody>
          <a:bodyPr/>
          <a:lstStyle/>
          <a:p>
            <a:fld id="{86CB4B4D-7CA3-9044-876B-883B54F8677D}" type="slidenum">
              <a:t>‹Nr.›</a:t>
            </a:fld>
            <a:endParaRPr/>
          </a:p>
        </p:txBody>
      </p:sp>
    </p:spTree>
  </p:cSld>
  <p:clrMapOvr>
    <a:masterClrMapping/>
  </p:clrMapOvr>
  <p:transition spd="med"/>
</p:sldLayout>
</file>

<file path=ppt/slideLayouts/slideLayout11.xml><?xml version="1.0" encoding="utf-8"?>
<p:sldLayout xmlns:a="http://schemas.openxmlformats.org/drawingml/2006/main" xmlns:r="http://schemas.openxmlformats.org/officeDocument/2006/relationships" xmlns:p="http://schemas.openxmlformats.org/presentationml/2006/main" type="tx">
  <p:cSld name="Foto">
    <p:spTree>
      <p:nvGrpSpPr>
        <p:cNvPr id="1" name=""/>
        <p:cNvGrpSpPr/>
        <p:nvPr/>
      </p:nvGrpSpPr>
      <p:grpSpPr>
        <a:xfrm>
          <a:off x="0" y="0"/>
          <a:ext cx="0" cy="0"/>
          <a:chOff x="0" y="0"/>
          <a:chExt cx="0" cy="0"/>
        </a:xfrm>
      </p:grpSpPr>
      <p:sp>
        <p:nvSpPr>
          <p:cNvPr id="102" name="Bild"/>
          <p:cNvSpPr>
            <a:spLocks noGrp="1"/>
          </p:cNvSpPr>
          <p:nvPr>
            <p:ph type="pic" idx="13"/>
          </p:nvPr>
        </p:nvSpPr>
        <p:spPr>
          <a:xfrm>
            <a:off x="0" y="0"/>
            <a:ext cx="24384000" cy="16264467"/>
          </a:xfrm>
          <a:prstGeom prst="rect">
            <a:avLst/>
          </a:prstGeom>
        </p:spPr>
        <p:txBody>
          <a:bodyPr lIns="91439" tIns="45719" rIns="91439" bIns="45719" anchor="t">
            <a:noAutofit/>
          </a:bodyPr>
          <a:lstStyle/>
          <a:p>
            <a:endParaRPr/>
          </a:p>
        </p:txBody>
      </p:sp>
      <p:sp>
        <p:nvSpPr>
          <p:cNvPr id="103" name="Foliennummer"/>
          <p:cNvSpPr txBox="1">
            <a:spLocks noGrp="1"/>
          </p:cNvSpPr>
          <p:nvPr>
            <p:ph type="sldNum" sz="quarter" idx="2"/>
          </p:nvPr>
        </p:nvSpPr>
        <p:spPr>
          <a:prstGeom prst="rect">
            <a:avLst/>
          </a:prstGeom>
        </p:spPr>
        <p:txBody>
          <a:bodyPr/>
          <a:lstStyle/>
          <a:p>
            <a:fld id="{86CB4B4D-7CA3-9044-876B-883B54F8677D}" type="slidenum">
              <a:t>‹Nr.›</a:t>
            </a:fld>
            <a:endParaRPr/>
          </a:p>
        </p:txBody>
      </p:sp>
    </p:spTree>
  </p:cSld>
  <p:clrMapOvr>
    <a:masterClrMapping/>
  </p:clrMapOvr>
  <p:transition spd="med"/>
</p:sldLayout>
</file>

<file path=ppt/slideLayouts/slideLayout12.xml><?xml version="1.0" encoding="utf-8"?>
<p:sldLayout xmlns:a="http://schemas.openxmlformats.org/drawingml/2006/main" xmlns:r="http://schemas.openxmlformats.org/officeDocument/2006/relationships" xmlns:p="http://schemas.openxmlformats.org/presentationml/2006/main" type="tx">
  <p:cSld name="Leer">
    <p:spTree>
      <p:nvGrpSpPr>
        <p:cNvPr id="1" name=""/>
        <p:cNvGrpSpPr/>
        <p:nvPr/>
      </p:nvGrpSpPr>
      <p:grpSpPr>
        <a:xfrm>
          <a:off x="0" y="0"/>
          <a:ext cx="0" cy="0"/>
          <a:chOff x="0" y="0"/>
          <a:chExt cx="0" cy="0"/>
        </a:xfrm>
      </p:grpSpPr>
      <p:sp>
        <p:nvSpPr>
          <p:cNvPr id="110" name="Foliennummer"/>
          <p:cNvSpPr txBox="1">
            <a:spLocks noGrp="1"/>
          </p:cNvSpPr>
          <p:nvPr>
            <p:ph type="sldNum" sz="quarter" idx="2"/>
          </p:nvPr>
        </p:nvSpPr>
        <p:spPr>
          <a:prstGeom prst="rect">
            <a:avLst/>
          </a:prstGeom>
        </p:spPr>
        <p:txBody>
          <a:bodyPr/>
          <a:lstStyle/>
          <a:p>
            <a:fld id="{86CB4B4D-7CA3-9044-876B-883B54F8677D}" type="slidenum">
              <a:t>‹Nr.›</a:t>
            </a:fld>
            <a:endParaRPr/>
          </a:p>
        </p:txBody>
      </p:sp>
    </p:spTree>
  </p:cSld>
  <p:clrMapOvr>
    <a:masterClrMapping/>
  </p:clrMapOvr>
  <p:transition spd="med"/>
</p:sldLayout>
</file>

<file path=ppt/slideLayouts/slideLayout13.xml><?xml version="1.0" encoding="utf-8"?>
<p:sldLayout xmlns:a="http://schemas.openxmlformats.org/drawingml/2006/main" xmlns:r="http://schemas.openxmlformats.org/officeDocument/2006/relationships" xmlns:p="http://schemas.openxmlformats.org/presentationml/2006/main" type="tx">
  <p:cSld name="Titel">
    <p:spTree>
      <p:nvGrpSpPr>
        <p:cNvPr id="1" name=""/>
        <p:cNvGrpSpPr/>
        <p:nvPr/>
      </p:nvGrpSpPr>
      <p:grpSpPr>
        <a:xfrm>
          <a:off x="0" y="0"/>
          <a:ext cx="0" cy="0"/>
          <a:chOff x="0" y="0"/>
          <a:chExt cx="0" cy="0"/>
        </a:xfrm>
      </p:grpSpPr>
      <p:sp>
        <p:nvSpPr>
          <p:cNvPr id="117" name="Autor und Datum"/>
          <p:cNvSpPr txBox="1">
            <a:spLocks noGrp="1"/>
          </p:cNvSpPr>
          <p:nvPr>
            <p:ph type="body" sz="quarter" idx="13" hasCustomPrompt="1"/>
          </p:nvPr>
        </p:nvSpPr>
        <p:spPr>
          <a:xfrm>
            <a:off x="4030265" y="12174593"/>
            <a:ext cx="16323471" cy="648365"/>
          </a:xfrm>
          <a:prstGeom prst="rect">
            <a:avLst/>
          </a:prstGeom>
        </p:spPr>
        <p:txBody>
          <a:bodyPr lIns="71437" tIns="71437" rIns="71437" bIns="71437" anchor="b"/>
          <a:lstStyle>
            <a:lvl1pPr marL="0" indent="0">
              <a:spcBef>
                <a:spcPts val="0"/>
              </a:spcBef>
              <a:buSzTx/>
              <a:buNone/>
              <a:defRPr sz="3200" b="1"/>
            </a:lvl1pPr>
          </a:lstStyle>
          <a:p>
            <a:r>
              <a:t>Autor und Datum</a:t>
            </a:r>
          </a:p>
        </p:txBody>
      </p:sp>
      <p:sp>
        <p:nvSpPr>
          <p:cNvPr id="118" name="Titel der Präsentation"/>
          <p:cNvSpPr txBox="1">
            <a:spLocks noGrp="1"/>
          </p:cNvSpPr>
          <p:nvPr>
            <p:ph type="title" hasCustomPrompt="1"/>
          </p:nvPr>
        </p:nvSpPr>
        <p:spPr>
          <a:xfrm>
            <a:off x="4030265" y="2607468"/>
            <a:ext cx="16325237" cy="4643439"/>
          </a:xfrm>
          <a:prstGeom prst="rect">
            <a:avLst/>
          </a:prstGeom>
        </p:spPr>
        <p:txBody>
          <a:bodyPr lIns="71437" tIns="71437" rIns="71437" bIns="71437" anchor="b"/>
          <a:lstStyle>
            <a:lvl1pPr algn="l" defTabSz="2438339">
              <a:lnSpc>
                <a:spcPct val="80000"/>
              </a:lnSpc>
              <a:defRPr sz="11400" b="1" spc="-228">
                <a:latin typeface="Helvetica Neue"/>
                <a:ea typeface="Helvetica Neue"/>
                <a:cs typeface="Helvetica Neue"/>
                <a:sym typeface="Helvetica Neue"/>
              </a:defRPr>
            </a:lvl1pPr>
          </a:lstStyle>
          <a:p>
            <a:r>
              <a:t>Titel der Präsentation</a:t>
            </a:r>
          </a:p>
        </p:txBody>
      </p:sp>
      <p:sp>
        <p:nvSpPr>
          <p:cNvPr id="119" name="Textebene 1…"/>
          <p:cNvSpPr txBox="1">
            <a:spLocks noGrp="1"/>
          </p:cNvSpPr>
          <p:nvPr>
            <p:ph type="body" sz="quarter" idx="1" hasCustomPrompt="1"/>
          </p:nvPr>
        </p:nvSpPr>
        <p:spPr>
          <a:xfrm>
            <a:off x="4030265" y="7179468"/>
            <a:ext cx="16323470" cy="2048062"/>
          </a:xfrm>
          <a:prstGeom prst="rect">
            <a:avLst/>
          </a:prstGeom>
        </p:spPr>
        <p:txBody>
          <a:bodyPr lIns="71437" tIns="71437" rIns="71437" bIns="71437" anchor="t"/>
          <a:lstStyle>
            <a:lvl1pPr marL="0" indent="0">
              <a:spcBef>
                <a:spcPts val="0"/>
              </a:spcBef>
              <a:buSzTx/>
              <a:buNone/>
              <a:defRPr b="1"/>
            </a:lvl1pPr>
            <a:lvl2pPr marL="0" indent="0">
              <a:spcBef>
                <a:spcPts val="0"/>
              </a:spcBef>
              <a:buSzTx/>
              <a:buNone/>
              <a:defRPr b="1"/>
            </a:lvl2pPr>
            <a:lvl3pPr marL="0" indent="0">
              <a:spcBef>
                <a:spcPts val="0"/>
              </a:spcBef>
              <a:buSzTx/>
              <a:buNone/>
              <a:defRPr b="1"/>
            </a:lvl3pPr>
            <a:lvl4pPr marL="0" indent="0">
              <a:spcBef>
                <a:spcPts val="0"/>
              </a:spcBef>
              <a:buSzTx/>
              <a:buNone/>
              <a:defRPr b="1"/>
            </a:lvl4pPr>
            <a:lvl5pPr marL="0" indent="0">
              <a:spcBef>
                <a:spcPts val="0"/>
              </a:spcBef>
              <a:buSzTx/>
              <a:buNone/>
              <a:defRPr b="1"/>
            </a:lvl5pPr>
          </a:lstStyle>
          <a:p>
            <a:r>
              <a:t>Präsentationsuntertitel</a:t>
            </a:r>
          </a:p>
          <a:p>
            <a:pPr lvl="1"/>
            <a:endParaRPr/>
          </a:p>
          <a:p>
            <a:pPr lvl="2"/>
            <a:endParaRPr/>
          </a:p>
          <a:p>
            <a:pPr lvl="3"/>
            <a:endParaRPr/>
          </a:p>
          <a:p>
            <a:pPr lvl="4"/>
            <a:endParaRPr/>
          </a:p>
        </p:txBody>
      </p:sp>
      <p:sp>
        <p:nvSpPr>
          <p:cNvPr id="120" name="Foliennummer"/>
          <p:cNvSpPr txBox="1">
            <a:spLocks noGrp="1"/>
          </p:cNvSpPr>
          <p:nvPr>
            <p:ph type="sldNum" sz="quarter" idx="2"/>
          </p:nvPr>
        </p:nvSpPr>
        <p:spPr>
          <a:xfrm>
            <a:off x="11987110" y="12954297"/>
            <a:ext cx="409780" cy="415875"/>
          </a:xfrm>
          <a:prstGeom prst="rect">
            <a:avLst/>
          </a:prstGeom>
        </p:spPr>
        <p:txBody>
          <a:bodyPr lIns="71437" tIns="71437" rIns="71437" bIns="71437" anchor="b"/>
          <a:lstStyle>
            <a:lvl1pPr defTabSz="821531">
              <a:defRPr sz="1800">
                <a:latin typeface="Helvetica Neue"/>
                <a:ea typeface="Helvetica Neue"/>
                <a:cs typeface="Helvetica Neue"/>
                <a:sym typeface="Helvetica Neue"/>
              </a:defRPr>
            </a:lvl1pPr>
          </a:lstStyle>
          <a:p>
            <a:fld id="{86CB4B4D-7CA3-9044-876B-883B54F8677D}" type="slidenum">
              <a:t>‹Nr.›</a:t>
            </a:fld>
            <a:endParaRPr/>
          </a:p>
        </p:txBody>
      </p:sp>
    </p:spTree>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tx">
  <p:cSld name="Foto - Horizontal">
    <p:spTree>
      <p:nvGrpSpPr>
        <p:cNvPr id="1" name=""/>
        <p:cNvGrpSpPr/>
        <p:nvPr/>
      </p:nvGrpSpPr>
      <p:grpSpPr>
        <a:xfrm>
          <a:off x="0" y="0"/>
          <a:ext cx="0" cy="0"/>
          <a:chOff x="0" y="0"/>
          <a:chExt cx="0" cy="0"/>
        </a:xfrm>
      </p:grpSpPr>
      <p:sp>
        <p:nvSpPr>
          <p:cNvPr id="20" name="Bild"/>
          <p:cNvSpPr>
            <a:spLocks noGrp="1"/>
          </p:cNvSpPr>
          <p:nvPr>
            <p:ph type="pic" idx="13"/>
          </p:nvPr>
        </p:nvSpPr>
        <p:spPr>
          <a:xfrm>
            <a:off x="3124200" y="-38100"/>
            <a:ext cx="18135600" cy="12096698"/>
          </a:xfrm>
          <a:prstGeom prst="rect">
            <a:avLst/>
          </a:prstGeom>
        </p:spPr>
        <p:txBody>
          <a:bodyPr lIns="91439" tIns="45719" rIns="91439" bIns="45719" anchor="t">
            <a:noAutofit/>
          </a:bodyPr>
          <a:lstStyle/>
          <a:p>
            <a:endParaRPr/>
          </a:p>
        </p:txBody>
      </p:sp>
      <p:sp>
        <p:nvSpPr>
          <p:cNvPr id="21" name="Titeltext"/>
          <p:cNvSpPr txBox="1">
            <a:spLocks noGrp="1"/>
          </p:cNvSpPr>
          <p:nvPr>
            <p:ph type="title"/>
          </p:nvPr>
        </p:nvSpPr>
        <p:spPr>
          <a:xfrm>
            <a:off x="635000" y="9512300"/>
            <a:ext cx="23114000" cy="2006600"/>
          </a:xfrm>
          <a:prstGeom prst="rect">
            <a:avLst/>
          </a:prstGeom>
        </p:spPr>
        <p:txBody>
          <a:bodyPr anchor="b"/>
          <a:lstStyle/>
          <a:p>
            <a:r>
              <a:t>Titeltext</a:t>
            </a:r>
          </a:p>
        </p:txBody>
      </p:sp>
      <p:sp>
        <p:nvSpPr>
          <p:cNvPr id="22" name="Textebene 1…"/>
          <p:cNvSpPr txBox="1">
            <a:spLocks noGrp="1"/>
          </p:cNvSpPr>
          <p:nvPr>
            <p:ph type="body" sz="quarter" idx="1"/>
          </p:nvPr>
        </p:nvSpPr>
        <p:spPr>
          <a:xfrm>
            <a:off x="635000" y="11442700"/>
            <a:ext cx="23114000" cy="1587500"/>
          </a:xfrm>
          <a:prstGeom prst="rect">
            <a:avLst/>
          </a:prstGeom>
        </p:spPr>
        <p:txBody>
          <a:bodyPr anchor="t"/>
          <a:lstStyle>
            <a:lvl1pPr marL="0" indent="0" algn="ctr">
              <a:spcBef>
                <a:spcPts val="0"/>
              </a:spcBef>
              <a:buSzTx/>
              <a:buNone/>
              <a:defRPr sz="5400"/>
            </a:lvl1pPr>
            <a:lvl2pPr marL="0" indent="0" algn="ctr">
              <a:spcBef>
                <a:spcPts val="0"/>
              </a:spcBef>
              <a:buSzTx/>
              <a:buNone/>
              <a:defRPr sz="5400"/>
            </a:lvl2pPr>
            <a:lvl3pPr marL="0" indent="0" algn="ctr">
              <a:spcBef>
                <a:spcPts val="0"/>
              </a:spcBef>
              <a:buSzTx/>
              <a:buNone/>
              <a:defRPr sz="5400"/>
            </a:lvl3pPr>
            <a:lvl4pPr marL="0" indent="0" algn="ctr">
              <a:spcBef>
                <a:spcPts val="0"/>
              </a:spcBef>
              <a:buSzTx/>
              <a:buNone/>
              <a:defRPr sz="5400"/>
            </a:lvl4pPr>
            <a:lvl5pPr marL="0" indent="0" algn="ctr">
              <a:spcBef>
                <a:spcPts val="0"/>
              </a:spcBef>
              <a:buSzTx/>
              <a:buNone/>
              <a:defRPr sz="5400"/>
            </a:lvl5pPr>
          </a:lstStyle>
          <a:p>
            <a:r>
              <a:t>Textebene 1</a:t>
            </a:r>
          </a:p>
          <a:p>
            <a:pPr lvl="1"/>
            <a:r>
              <a:t>Textebene 2</a:t>
            </a:r>
          </a:p>
          <a:p>
            <a:pPr lvl="2"/>
            <a:r>
              <a:t>Textebene 3</a:t>
            </a:r>
          </a:p>
          <a:p>
            <a:pPr lvl="3"/>
            <a:r>
              <a:t>Textebene 4</a:t>
            </a:r>
          </a:p>
          <a:p>
            <a:pPr lvl="4"/>
            <a:r>
              <a:t>Textebene 5</a:t>
            </a:r>
          </a:p>
        </p:txBody>
      </p:sp>
      <p:sp>
        <p:nvSpPr>
          <p:cNvPr id="23" name="Foliennummer"/>
          <p:cNvSpPr txBox="1">
            <a:spLocks noGrp="1"/>
          </p:cNvSpPr>
          <p:nvPr>
            <p:ph type="sldNum" sz="quarter" idx="2"/>
          </p:nvPr>
        </p:nvSpPr>
        <p:spPr>
          <a:prstGeom prst="rect">
            <a:avLst/>
          </a:prstGeom>
        </p:spPr>
        <p:txBody>
          <a:bodyPr/>
          <a:lstStyle/>
          <a:p>
            <a:fld id="{86CB4B4D-7CA3-9044-876B-883B54F8677D}" type="slidenum">
              <a:t>‹Nr.›</a:t>
            </a:fld>
            <a:endParaRPr/>
          </a:p>
        </p:txBody>
      </p:sp>
    </p:spTree>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type="tx">
  <p:cSld name="Titel - Mitte">
    <p:spTree>
      <p:nvGrpSpPr>
        <p:cNvPr id="1" name=""/>
        <p:cNvGrpSpPr/>
        <p:nvPr/>
      </p:nvGrpSpPr>
      <p:grpSpPr>
        <a:xfrm>
          <a:off x="0" y="0"/>
          <a:ext cx="0" cy="0"/>
          <a:chOff x="0" y="0"/>
          <a:chExt cx="0" cy="0"/>
        </a:xfrm>
      </p:grpSpPr>
      <p:sp>
        <p:nvSpPr>
          <p:cNvPr id="30" name="Titeltext"/>
          <p:cNvSpPr txBox="1">
            <a:spLocks noGrp="1"/>
          </p:cNvSpPr>
          <p:nvPr>
            <p:ph type="title"/>
          </p:nvPr>
        </p:nvSpPr>
        <p:spPr>
          <a:xfrm>
            <a:off x="1778000" y="4533900"/>
            <a:ext cx="20828000" cy="4648200"/>
          </a:xfrm>
          <a:prstGeom prst="rect">
            <a:avLst/>
          </a:prstGeom>
        </p:spPr>
        <p:txBody>
          <a:bodyPr/>
          <a:lstStyle/>
          <a:p>
            <a:r>
              <a:t>Titeltext</a:t>
            </a:r>
          </a:p>
        </p:txBody>
      </p:sp>
      <p:sp>
        <p:nvSpPr>
          <p:cNvPr id="31" name="Foliennummer"/>
          <p:cNvSpPr txBox="1">
            <a:spLocks noGrp="1"/>
          </p:cNvSpPr>
          <p:nvPr>
            <p:ph type="sldNum" sz="quarter" idx="2"/>
          </p:nvPr>
        </p:nvSpPr>
        <p:spPr>
          <a:prstGeom prst="rect">
            <a:avLst/>
          </a:prstGeom>
        </p:spPr>
        <p:txBody>
          <a:bodyPr/>
          <a:lstStyle/>
          <a:p>
            <a:fld id="{86CB4B4D-7CA3-9044-876B-883B54F8677D}" type="slidenum">
              <a:t>‹Nr.›</a:t>
            </a:fld>
            <a:endParaRPr/>
          </a:p>
        </p:txBody>
      </p:sp>
    </p:spTree>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type="tx">
  <p:cSld name="Foto - Vertikal">
    <p:spTree>
      <p:nvGrpSpPr>
        <p:cNvPr id="1" name=""/>
        <p:cNvGrpSpPr/>
        <p:nvPr/>
      </p:nvGrpSpPr>
      <p:grpSpPr>
        <a:xfrm>
          <a:off x="0" y="0"/>
          <a:ext cx="0" cy="0"/>
          <a:chOff x="0" y="0"/>
          <a:chExt cx="0" cy="0"/>
        </a:xfrm>
      </p:grpSpPr>
      <p:sp>
        <p:nvSpPr>
          <p:cNvPr id="38" name="Bild"/>
          <p:cNvSpPr>
            <a:spLocks noGrp="1"/>
          </p:cNvSpPr>
          <p:nvPr>
            <p:ph type="pic" idx="13"/>
          </p:nvPr>
        </p:nvSpPr>
        <p:spPr>
          <a:xfrm>
            <a:off x="7950200" y="1104900"/>
            <a:ext cx="17259302" cy="11506201"/>
          </a:xfrm>
          <a:prstGeom prst="rect">
            <a:avLst/>
          </a:prstGeom>
        </p:spPr>
        <p:txBody>
          <a:bodyPr lIns="91439" tIns="45719" rIns="91439" bIns="45719" anchor="t">
            <a:noAutofit/>
          </a:bodyPr>
          <a:lstStyle/>
          <a:p>
            <a:endParaRPr/>
          </a:p>
        </p:txBody>
      </p:sp>
      <p:sp>
        <p:nvSpPr>
          <p:cNvPr id="39" name="Titeltext"/>
          <p:cNvSpPr txBox="1">
            <a:spLocks noGrp="1"/>
          </p:cNvSpPr>
          <p:nvPr>
            <p:ph type="title"/>
          </p:nvPr>
        </p:nvSpPr>
        <p:spPr>
          <a:xfrm>
            <a:off x="1651000" y="952500"/>
            <a:ext cx="10223500" cy="5549900"/>
          </a:xfrm>
          <a:prstGeom prst="rect">
            <a:avLst/>
          </a:prstGeom>
        </p:spPr>
        <p:txBody>
          <a:bodyPr anchor="b"/>
          <a:lstStyle>
            <a:lvl1pPr>
              <a:defRPr sz="8400"/>
            </a:lvl1pPr>
          </a:lstStyle>
          <a:p>
            <a:r>
              <a:t>Titeltext</a:t>
            </a:r>
          </a:p>
        </p:txBody>
      </p:sp>
      <p:sp>
        <p:nvSpPr>
          <p:cNvPr id="40" name="Textebene 1…"/>
          <p:cNvSpPr txBox="1">
            <a:spLocks noGrp="1"/>
          </p:cNvSpPr>
          <p:nvPr>
            <p:ph type="body" sz="quarter" idx="1"/>
          </p:nvPr>
        </p:nvSpPr>
        <p:spPr>
          <a:xfrm>
            <a:off x="1651000" y="6527800"/>
            <a:ext cx="10223500" cy="5727700"/>
          </a:xfrm>
          <a:prstGeom prst="rect">
            <a:avLst/>
          </a:prstGeom>
        </p:spPr>
        <p:txBody>
          <a:bodyPr anchor="t"/>
          <a:lstStyle>
            <a:lvl1pPr marL="0" indent="0" algn="ctr">
              <a:spcBef>
                <a:spcPts val="0"/>
              </a:spcBef>
              <a:buSzTx/>
              <a:buNone/>
              <a:defRPr sz="5400"/>
            </a:lvl1pPr>
            <a:lvl2pPr marL="0" indent="0" algn="ctr">
              <a:spcBef>
                <a:spcPts val="0"/>
              </a:spcBef>
              <a:buSzTx/>
              <a:buNone/>
              <a:defRPr sz="5400"/>
            </a:lvl2pPr>
            <a:lvl3pPr marL="0" indent="0" algn="ctr">
              <a:spcBef>
                <a:spcPts val="0"/>
              </a:spcBef>
              <a:buSzTx/>
              <a:buNone/>
              <a:defRPr sz="5400"/>
            </a:lvl3pPr>
            <a:lvl4pPr marL="0" indent="0" algn="ctr">
              <a:spcBef>
                <a:spcPts val="0"/>
              </a:spcBef>
              <a:buSzTx/>
              <a:buNone/>
              <a:defRPr sz="5400"/>
            </a:lvl4pPr>
            <a:lvl5pPr marL="0" indent="0" algn="ctr">
              <a:spcBef>
                <a:spcPts val="0"/>
              </a:spcBef>
              <a:buSzTx/>
              <a:buNone/>
              <a:defRPr sz="5400"/>
            </a:lvl5pPr>
          </a:lstStyle>
          <a:p>
            <a:r>
              <a:t>Textebene 1</a:t>
            </a:r>
          </a:p>
          <a:p>
            <a:pPr lvl="1"/>
            <a:r>
              <a:t>Textebene 2</a:t>
            </a:r>
          </a:p>
          <a:p>
            <a:pPr lvl="2"/>
            <a:r>
              <a:t>Textebene 3</a:t>
            </a:r>
          </a:p>
          <a:p>
            <a:pPr lvl="3"/>
            <a:r>
              <a:t>Textebene 4</a:t>
            </a:r>
          </a:p>
          <a:p>
            <a:pPr lvl="4"/>
            <a:r>
              <a:t>Textebene 5</a:t>
            </a:r>
          </a:p>
        </p:txBody>
      </p:sp>
      <p:sp>
        <p:nvSpPr>
          <p:cNvPr id="41" name="Foliennummer"/>
          <p:cNvSpPr txBox="1">
            <a:spLocks noGrp="1"/>
          </p:cNvSpPr>
          <p:nvPr>
            <p:ph type="sldNum" sz="quarter" idx="2"/>
          </p:nvPr>
        </p:nvSpPr>
        <p:spPr>
          <a:prstGeom prst="rect">
            <a:avLst/>
          </a:prstGeom>
        </p:spPr>
        <p:txBody>
          <a:bodyPr/>
          <a:lstStyle/>
          <a:p>
            <a:fld id="{86CB4B4D-7CA3-9044-876B-883B54F8677D}" type="slidenum">
              <a:t>‹Nr.›</a:t>
            </a:fld>
            <a:endParaRPr/>
          </a:p>
        </p:txBody>
      </p:sp>
    </p:spTree>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type="tx">
  <p:cSld name="Titel - Oben">
    <p:spTree>
      <p:nvGrpSpPr>
        <p:cNvPr id="1" name=""/>
        <p:cNvGrpSpPr/>
        <p:nvPr/>
      </p:nvGrpSpPr>
      <p:grpSpPr>
        <a:xfrm>
          <a:off x="0" y="0"/>
          <a:ext cx="0" cy="0"/>
          <a:chOff x="0" y="0"/>
          <a:chExt cx="0" cy="0"/>
        </a:xfrm>
      </p:grpSpPr>
      <p:sp>
        <p:nvSpPr>
          <p:cNvPr id="48" name="Titeltext"/>
          <p:cNvSpPr txBox="1">
            <a:spLocks noGrp="1"/>
          </p:cNvSpPr>
          <p:nvPr>
            <p:ph type="title"/>
          </p:nvPr>
        </p:nvSpPr>
        <p:spPr>
          <a:prstGeom prst="rect">
            <a:avLst/>
          </a:prstGeom>
        </p:spPr>
        <p:txBody>
          <a:bodyPr/>
          <a:lstStyle/>
          <a:p>
            <a:r>
              <a:t>Titeltext</a:t>
            </a:r>
          </a:p>
        </p:txBody>
      </p:sp>
      <p:sp>
        <p:nvSpPr>
          <p:cNvPr id="49" name="Foliennummer"/>
          <p:cNvSpPr txBox="1">
            <a:spLocks noGrp="1"/>
          </p:cNvSpPr>
          <p:nvPr>
            <p:ph type="sldNum" sz="quarter" idx="2"/>
          </p:nvPr>
        </p:nvSpPr>
        <p:spPr>
          <a:prstGeom prst="rect">
            <a:avLst/>
          </a:prstGeom>
        </p:spPr>
        <p:txBody>
          <a:bodyPr/>
          <a:lstStyle/>
          <a:p>
            <a:fld id="{86CB4B4D-7CA3-9044-876B-883B54F8677D}" type="slidenum">
              <a:t>‹Nr.›</a:t>
            </a:fld>
            <a:endParaRPr/>
          </a:p>
        </p:txBody>
      </p:sp>
    </p:spTree>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type="tx">
  <p:cSld name="Titel &amp; Punkte">
    <p:spTree>
      <p:nvGrpSpPr>
        <p:cNvPr id="1" name=""/>
        <p:cNvGrpSpPr/>
        <p:nvPr/>
      </p:nvGrpSpPr>
      <p:grpSpPr>
        <a:xfrm>
          <a:off x="0" y="0"/>
          <a:ext cx="0" cy="0"/>
          <a:chOff x="0" y="0"/>
          <a:chExt cx="0" cy="0"/>
        </a:xfrm>
      </p:grpSpPr>
      <p:sp>
        <p:nvSpPr>
          <p:cNvPr id="56" name="Titeltext"/>
          <p:cNvSpPr txBox="1">
            <a:spLocks noGrp="1"/>
          </p:cNvSpPr>
          <p:nvPr>
            <p:ph type="title"/>
          </p:nvPr>
        </p:nvSpPr>
        <p:spPr>
          <a:prstGeom prst="rect">
            <a:avLst/>
          </a:prstGeom>
        </p:spPr>
        <p:txBody>
          <a:bodyPr/>
          <a:lstStyle/>
          <a:p>
            <a:r>
              <a:t>Titeltext</a:t>
            </a:r>
          </a:p>
        </p:txBody>
      </p:sp>
      <p:sp>
        <p:nvSpPr>
          <p:cNvPr id="57" name="Textebene 1…"/>
          <p:cNvSpPr txBox="1">
            <a:spLocks noGrp="1"/>
          </p:cNvSpPr>
          <p:nvPr>
            <p:ph type="body" idx="1"/>
          </p:nvPr>
        </p:nvSpPr>
        <p:spPr>
          <a:prstGeom prst="rect">
            <a:avLst/>
          </a:prstGeom>
        </p:spPr>
        <p:txBody>
          <a:bodyPr/>
          <a:lstStyle>
            <a:lvl1pPr>
              <a:defRPr sz="4800"/>
            </a:lvl1pPr>
            <a:lvl2pPr>
              <a:defRPr sz="4800"/>
            </a:lvl2pPr>
            <a:lvl3pPr>
              <a:defRPr sz="4800"/>
            </a:lvl3pPr>
            <a:lvl4pPr>
              <a:defRPr sz="4800"/>
            </a:lvl4pPr>
            <a:lvl5pPr>
              <a:defRPr sz="4800"/>
            </a:lvl5pPr>
          </a:lstStyle>
          <a:p>
            <a:r>
              <a:t>Textebene 1</a:t>
            </a:r>
          </a:p>
          <a:p>
            <a:pPr lvl="1"/>
            <a:r>
              <a:t>Textebene 2</a:t>
            </a:r>
          </a:p>
          <a:p>
            <a:pPr lvl="2"/>
            <a:r>
              <a:t>Textebene 3</a:t>
            </a:r>
          </a:p>
          <a:p>
            <a:pPr lvl="3"/>
            <a:r>
              <a:t>Textebene 4</a:t>
            </a:r>
          </a:p>
          <a:p>
            <a:pPr lvl="4"/>
            <a:r>
              <a:t>Textebene 5</a:t>
            </a:r>
          </a:p>
        </p:txBody>
      </p:sp>
      <p:sp>
        <p:nvSpPr>
          <p:cNvPr id="58" name="Foliennummer"/>
          <p:cNvSpPr txBox="1">
            <a:spLocks noGrp="1"/>
          </p:cNvSpPr>
          <p:nvPr>
            <p:ph type="sldNum" sz="quarter" idx="2"/>
          </p:nvPr>
        </p:nvSpPr>
        <p:spPr>
          <a:prstGeom prst="rect">
            <a:avLst/>
          </a:prstGeom>
        </p:spPr>
        <p:txBody>
          <a:bodyPr/>
          <a:lstStyle/>
          <a:p>
            <a:fld id="{86CB4B4D-7CA3-9044-876B-883B54F8677D}" type="slidenum">
              <a:t>‹Nr.›</a:t>
            </a:fld>
            <a:endParaRPr/>
          </a:p>
        </p:txBody>
      </p:sp>
    </p:spTree>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type="tx">
  <p:cSld name="Titel, Punkte &amp; Foto">
    <p:spTree>
      <p:nvGrpSpPr>
        <p:cNvPr id="1" name=""/>
        <p:cNvGrpSpPr/>
        <p:nvPr/>
      </p:nvGrpSpPr>
      <p:grpSpPr>
        <a:xfrm>
          <a:off x="0" y="0"/>
          <a:ext cx="0" cy="0"/>
          <a:chOff x="0" y="0"/>
          <a:chExt cx="0" cy="0"/>
        </a:xfrm>
      </p:grpSpPr>
      <p:sp>
        <p:nvSpPr>
          <p:cNvPr id="65" name="Bild"/>
          <p:cNvSpPr>
            <a:spLocks noGrp="1"/>
          </p:cNvSpPr>
          <p:nvPr>
            <p:ph type="pic" sz="half" idx="13"/>
          </p:nvPr>
        </p:nvSpPr>
        <p:spPr>
          <a:xfrm>
            <a:off x="10960100" y="3149600"/>
            <a:ext cx="13944600" cy="9296400"/>
          </a:xfrm>
          <a:prstGeom prst="rect">
            <a:avLst/>
          </a:prstGeom>
        </p:spPr>
        <p:txBody>
          <a:bodyPr lIns="91439" tIns="45719" rIns="91439" bIns="45719" anchor="t">
            <a:noAutofit/>
          </a:bodyPr>
          <a:lstStyle/>
          <a:p>
            <a:endParaRPr/>
          </a:p>
        </p:txBody>
      </p:sp>
      <p:sp>
        <p:nvSpPr>
          <p:cNvPr id="66" name="Titeltext"/>
          <p:cNvSpPr txBox="1">
            <a:spLocks noGrp="1"/>
          </p:cNvSpPr>
          <p:nvPr>
            <p:ph type="title"/>
          </p:nvPr>
        </p:nvSpPr>
        <p:spPr>
          <a:prstGeom prst="rect">
            <a:avLst/>
          </a:prstGeom>
        </p:spPr>
        <p:txBody>
          <a:bodyPr/>
          <a:lstStyle/>
          <a:p>
            <a:r>
              <a:t>Titeltext</a:t>
            </a:r>
          </a:p>
        </p:txBody>
      </p:sp>
      <p:sp>
        <p:nvSpPr>
          <p:cNvPr id="67" name="Textebene 1…"/>
          <p:cNvSpPr txBox="1">
            <a:spLocks noGrp="1"/>
          </p:cNvSpPr>
          <p:nvPr>
            <p:ph type="body" sz="half" idx="1"/>
          </p:nvPr>
        </p:nvSpPr>
        <p:spPr>
          <a:xfrm>
            <a:off x="1689100" y="3149600"/>
            <a:ext cx="10223500" cy="9296400"/>
          </a:xfrm>
          <a:prstGeom prst="rect">
            <a:avLst/>
          </a:prstGeom>
        </p:spPr>
        <p:txBody>
          <a:bodyPr/>
          <a:lstStyle>
            <a:lvl1pPr marL="558800" indent="-558800">
              <a:spcBef>
                <a:spcPts val="4500"/>
              </a:spcBef>
              <a:defRPr sz="3800"/>
            </a:lvl1pPr>
            <a:lvl2pPr marL="1117600" indent="-558800">
              <a:spcBef>
                <a:spcPts val="4500"/>
              </a:spcBef>
              <a:defRPr sz="3800"/>
            </a:lvl2pPr>
            <a:lvl3pPr marL="1676400" indent="-558800">
              <a:spcBef>
                <a:spcPts val="4500"/>
              </a:spcBef>
              <a:defRPr sz="3800"/>
            </a:lvl3pPr>
            <a:lvl4pPr marL="2235200" indent="-558800">
              <a:spcBef>
                <a:spcPts val="4500"/>
              </a:spcBef>
              <a:defRPr sz="3800"/>
            </a:lvl4pPr>
            <a:lvl5pPr marL="2794000" indent="-558800">
              <a:spcBef>
                <a:spcPts val="4500"/>
              </a:spcBef>
              <a:defRPr sz="3800"/>
            </a:lvl5pPr>
          </a:lstStyle>
          <a:p>
            <a:r>
              <a:t>Textebene 1</a:t>
            </a:r>
          </a:p>
          <a:p>
            <a:pPr lvl="1"/>
            <a:r>
              <a:t>Textebene 2</a:t>
            </a:r>
          </a:p>
          <a:p>
            <a:pPr lvl="2"/>
            <a:r>
              <a:t>Textebene 3</a:t>
            </a:r>
          </a:p>
          <a:p>
            <a:pPr lvl="3"/>
            <a:r>
              <a:t>Textebene 4</a:t>
            </a:r>
          </a:p>
          <a:p>
            <a:pPr lvl="4"/>
            <a:r>
              <a:t>Textebene 5</a:t>
            </a:r>
          </a:p>
        </p:txBody>
      </p:sp>
      <p:sp>
        <p:nvSpPr>
          <p:cNvPr id="68" name="Foliennummer"/>
          <p:cNvSpPr txBox="1">
            <a:spLocks noGrp="1"/>
          </p:cNvSpPr>
          <p:nvPr>
            <p:ph type="sldNum" sz="quarter" idx="2"/>
          </p:nvPr>
        </p:nvSpPr>
        <p:spPr>
          <a:prstGeom prst="rect">
            <a:avLst/>
          </a:prstGeom>
        </p:spPr>
        <p:txBody>
          <a:bodyPr/>
          <a:lstStyle/>
          <a:p>
            <a:fld id="{86CB4B4D-7CA3-9044-876B-883B54F8677D}" type="slidenum">
              <a:t>‹Nr.›</a:t>
            </a:fld>
            <a:endParaRPr/>
          </a:p>
        </p:txBody>
      </p:sp>
    </p:spTree>
  </p:cSld>
  <p:clrMapOvr>
    <a:masterClrMapping/>
  </p:clrMapOvr>
  <p:transition spd="med"/>
</p:sldLayout>
</file>

<file path=ppt/slideLayouts/slideLayout8.xml><?xml version="1.0" encoding="utf-8"?>
<p:sldLayout xmlns:a="http://schemas.openxmlformats.org/drawingml/2006/main" xmlns:r="http://schemas.openxmlformats.org/officeDocument/2006/relationships" xmlns:p="http://schemas.openxmlformats.org/presentationml/2006/main" type="tx">
  <p:cSld name="Punkte">
    <p:spTree>
      <p:nvGrpSpPr>
        <p:cNvPr id="1" name=""/>
        <p:cNvGrpSpPr/>
        <p:nvPr/>
      </p:nvGrpSpPr>
      <p:grpSpPr>
        <a:xfrm>
          <a:off x="0" y="0"/>
          <a:ext cx="0" cy="0"/>
          <a:chOff x="0" y="0"/>
          <a:chExt cx="0" cy="0"/>
        </a:xfrm>
      </p:grpSpPr>
      <p:sp>
        <p:nvSpPr>
          <p:cNvPr id="75" name="Textebene 1…"/>
          <p:cNvSpPr txBox="1">
            <a:spLocks noGrp="1"/>
          </p:cNvSpPr>
          <p:nvPr>
            <p:ph type="body" idx="1"/>
          </p:nvPr>
        </p:nvSpPr>
        <p:spPr>
          <a:xfrm>
            <a:off x="1689100" y="1778000"/>
            <a:ext cx="21005800" cy="10160000"/>
          </a:xfrm>
          <a:prstGeom prst="rect">
            <a:avLst/>
          </a:prstGeom>
        </p:spPr>
        <p:txBody>
          <a:bodyPr/>
          <a:lstStyle>
            <a:lvl1pPr>
              <a:defRPr sz="4800"/>
            </a:lvl1pPr>
            <a:lvl2pPr>
              <a:defRPr sz="4800"/>
            </a:lvl2pPr>
            <a:lvl3pPr>
              <a:defRPr sz="4800"/>
            </a:lvl3pPr>
            <a:lvl4pPr>
              <a:defRPr sz="4800"/>
            </a:lvl4pPr>
            <a:lvl5pPr>
              <a:defRPr sz="4800"/>
            </a:lvl5pPr>
          </a:lstStyle>
          <a:p>
            <a:r>
              <a:t>Textebene 1</a:t>
            </a:r>
          </a:p>
          <a:p>
            <a:pPr lvl="1"/>
            <a:r>
              <a:t>Textebene 2</a:t>
            </a:r>
          </a:p>
          <a:p>
            <a:pPr lvl="2"/>
            <a:r>
              <a:t>Textebene 3</a:t>
            </a:r>
          </a:p>
          <a:p>
            <a:pPr lvl="3"/>
            <a:r>
              <a:t>Textebene 4</a:t>
            </a:r>
          </a:p>
          <a:p>
            <a:pPr lvl="4"/>
            <a:r>
              <a:t>Textebene 5</a:t>
            </a:r>
          </a:p>
        </p:txBody>
      </p:sp>
      <p:sp>
        <p:nvSpPr>
          <p:cNvPr id="76" name="Foliennummer"/>
          <p:cNvSpPr txBox="1">
            <a:spLocks noGrp="1"/>
          </p:cNvSpPr>
          <p:nvPr>
            <p:ph type="sldNum" sz="quarter" idx="2"/>
          </p:nvPr>
        </p:nvSpPr>
        <p:spPr>
          <a:prstGeom prst="rect">
            <a:avLst/>
          </a:prstGeom>
        </p:spPr>
        <p:txBody>
          <a:bodyPr/>
          <a:lstStyle/>
          <a:p>
            <a:fld id="{86CB4B4D-7CA3-9044-876B-883B54F8677D}" type="slidenum">
              <a:t>‹Nr.›</a:t>
            </a:fld>
            <a:endParaRPr/>
          </a:p>
        </p:txBody>
      </p:sp>
    </p:spTree>
  </p:cSld>
  <p:clrMapOvr>
    <a:masterClrMapping/>
  </p:clrMapOvr>
  <p:transition spd="med"/>
</p:sldLayout>
</file>

<file path=ppt/slideLayouts/slideLayout9.xml><?xml version="1.0" encoding="utf-8"?>
<p:sldLayout xmlns:a="http://schemas.openxmlformats.org/drawingml/2006/main" xmlns:r="http://schemas.openxmlformats.org/officeDocument/2006/relationships" xmlns:p="http://schemas.openxmlformats.org/presentationml/2006/main" type="tx">
  <p:cSld name="Foto - 3 Stück">
    <p:spTree>
      <p:nvGrpSpPr>
        <p:cNvPr id="1" name=""/>
        <p:cNvGrpSpPr/>
        <p:nvPr/>
      </p:nvGrpSpPr>
      <p:grpSpPr>
        <a:xfrm>
          <a:off x="0" y="0"/>
          <a:ext cx="0" cy="0"/>
          <a:chOff x="0" y="0"/>
          <a:chExt cx="0" cy="0"/>
        </a:xfrm>
      </p:grpSpPr>
      <p:sp>
        <p:nvSpPr>
          <p:cNvPr id="83" name="Bild"/>
          <p:cNvSpPr>
            <a:spLocks noGrp="1"/>
          </p:cNvSpPr>
          <p:nvPr>
            <p:ph type="pic" sz="quarter" idx="13"/>
          </p:nvPr>
        </p:nvSpPr>
        <p:spPr>
          <a:xfrm>
            <a:off x="15681340" y="7035800"/>
            <a:ext cx="8396678" cy="5600700"/>
          </a:xfrm>
          <a:prstGeom prst="rect">
            <a:avLst/>
          </a:prstGeom>
        </p:spPr>
        <p:txBody>
          <a:bodyPr lIns="91439" tIns="45719" rIns="91439" bIns="45719" anchor="t">
            <a:noAutofit/>
          </a:bodyPr>
          <a:lstStyle/>
          <a:p>
            <a:endParaRPr/>
          </a:p>
        </p:txBody>
      </p:sp>
      <p:sp>
        <p:nvSpPr>
          <p:cNvPr id="84" name="Bild"/>
          <p:cNvSpPr>
            <a:spLocks noGrp="1"/>
          </p:cNvSpPr>
          <p:nvPr>
            <p:ph type="pic" sz="quarter" idx="14"/>
          </p:nvPr>
        </p:nvSpPr>
        <p:spPr>
          <a:xfrm>
            <a:off x="15290800" y="1130300"/>
            <a:ext cx="8331200" cy="5554134"/>
          </a:xfrm>
          <a:prstGeom prst="rect">
            <a:avLst/>
          </a:prstGeom>
        </p:spPr>
        <p:txBody>
          <a:bodyPr lIns="91439" tIns="45719" rIns="91439" bIns="45719" anchor="t">
            <a:noAutofit/>
          </a:bodyPr>
          <a:lstStyle/>
          <a:p>
            <a:endParaRPr/>
          </a:p>
        </p:txBody>
      </p:sp>
      <p:sp>
        <p:nvSpPr>
          <p:cNvPr id="85" name="Bild"/>
          <p:cNvSpPr>
            <a:spLocks noGrp="1"/>
          </p:cNvSpPr>
          <p:nvPr>
            <p:ph type="pic" idx="15"/>
          </p:nvPr>
        </p:nvSpPr>
        <p:spPr>
          <a:xfrm>
            <a:off x="-304800" y="1130300"/>
            <a:ext cx="17202150" cy="11468100"/>
          </a:xfrm>
          <a:prstGeom prst="rect">
            <a:avLst/>
          </a:prstGeom>
        </p:spPr>
        <p:txBody>
          <a:bodyPr lIns="91439" tIns="45719" rIns="91439" bIns="45719" anchor="t">
            <a:noAutofit/>
          </a:bodyPr>
          <a:lstStyle/>
          <a:p>
            <a:endParaRPr/>
          </a:p>
        </p:txBody>
      </p:sp>
      <p:sp>
        <p:nvSpPr>
          <p:cNvPr id="86" name="Foliennummer"/>
          <p:cNvSpPr txBox="1">
            <a:spLocks noGrp="1"/>
          </p:cNvSpPr>
          <p:nvPr>
            <p:ph type="sldNum" sz="quarter" idx="2"/>
          </p:nvPr>
        </p:nvSpPr>
        <p:spPr>
          <a:prstGeom prst="rect">
            <a:avLst/>
          </a:prstGeom>
        </p:spPr>
        <p:txBody>
          <a:bodyPr/>
          <a:lstStyle/>
          <a:p>
            <a:fld id="{86CB4B4D-7CA3-9044-876B-883B54F8677D}" type="slidenum">
              <a:t>‹Nr.›</a:t>
            </a:fld>
            <a:endParaRPr/>
          </a:p>
        </p:txBody>
      </p:sp>
    </p:spTree>
  </p:cSld>
  <p:clrMapOvr>
    <a:masterClrMapping/>
  </p:clrMapOvr>
  <p:transition spd="med"/>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iteltext"/>
          <p:cNvSpPr txBox="1">
            <a:spLocks noGrp="1"/>
          </p:cNvSpPr>
          <p:nvPr>
            <p:ph type="title"/>
          </p:nvPr>
        </p:nvSpPr>
        <p:spPr>
          <a:xfrm>
            <a:off x="1689100" y="355600"/>
            <a:ext cx="21005800" cy="228600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normAutofit/>
          </a:bodyPr>
          <a:lstStyle/>
          <a:p>
            <a:r>
              <a:t>Titeltext</a:t>
            </a:r>
          </a:p>
        </p:txBody>
      </p:sp>
      <p:sp>
        <p:nvSpPr>
          <p:cNvPr id="3" name="Textebene 1…"/>
          <p:cNvSpPr txBox="1">
            <a:spLocks noGrp="1"/>
          </p:cNvSpPr>
          <p:nvPr>
            <p:ph type="body" idx="1"/>
          </p:nvPr>
        </p:nvSpPr>
        <p:spPr>
          <a:xfrm>
            <a:off x="1689100" y="3149600"/>
            <a:ext cx="21005800" cy="929640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normAutofit/>
          </a:bodyPr>
          <a:lstStyle/>
          <a:p>
            <a:r>
              <a:t>Textebene 1</a:t>
            </a:r>
          </a:p>
          <a:p>
            <a:pPr lvl="1"/>
            <a:r>
              <a:t>Textebene 2</a:t>
            </a:r>
          </a:p>
          <a:p>
            <a:pPr lvl="2"/>
            <a:r>
              <a:t>Textebene 3</a:t>
            </a:r>
          </a:p>
          <a:p>
            <a:pPr lvl="3"/>
            <a:r>
              <a:t>Textebene 4</a:t>
            </a:r>
          </a:p>
          <a:p>
            <a:pPr lvl="4"/>
            <a:r>
              <a:t>Textebene 5</a:t>
            </a:r>
          </a:p>
        </p:txBody>
      </p:sp>
      <p:sp>
        <p:nvSpPr>
          <p:cNvPr id="4" name="Foliennummer"/>
          <p:cNvSpPr txBox="1">
            <a:spLocks noGrp="1"/>
          </p:cNvSpPr>
          <p:nvPr>
            <p:ph type="sldNum" sz="quarter" idx="2"/>
          </p:nvPr>
        </p:nvSpPr>
        <p:spPr>
          <a:xfrm>
            <a:off x="11959031" y="13081000"/>
            <a:ext cx="453238" cy="461059"/>
          </a:xfrm>
          <a:prstGeom prst="rect">
            <a:avLst/>
          </a:prstGeom>
          <a:ln w="12700">
            <a:miter lim="400000"/>
          </a:ln>
        </p:spPr>
        <p:txBody>
          <a:bodyPr wrap="none" lIns="50800" tIns="50800" rIns="50800" bIns="50800">
            <a:spAutoFit/>
          </a:bodyPr>
          <a:lstStyle>
            <a:lvl1pPr>
              <a:defRPr sz="2400" b="0">
                <a:latin typeface="Helvetica Neue Light"/>
                <a:ea typeface="Helvetica Neue Light"/>
                <a:cs typeface="Helvetica Neue Light"/>
                <a:sym typeface="Helvetica Neue Light"/>
              </a:defRPr>
            </a:lvl1pPr>
          </a:lstStyle>
          <a:p>
            <a:fld id="{86CB4B4D-7CA3-9044-876B-883B54F8677D}" type="slidenum">
              <a:t>‹Nr.›</a:t>
            </a:fld>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transition spd="med"/>
  <p:txStyles>
    <p:titleStyle>
      <a:lvl1pPr marL="0" marR="0" indent="0" algn="ctr" defTabSz="825500" rtl="0" latinLnBrk="0">
        <a:lnSpc>
          <a:spcPct val="100000"/>
        </a:lnSpc>
        <a:spcBef>
          <a:spcPts val="0"/>
        </a:spcBef>
        <a:spcAft>
          <a:spcPts val="0"/>
        </a:spcAft>
        <a:buClrTx/>
        <a:buSzTx/>
        <a:buFontTx/>
        <a:buNone/>
        <a:tabLst/>
        <a:defRPr sz="11200" b="0" i="0" u="none" strike="noStrike" cap="none" spc="0" baseline="0">
          <a:solidFill>
            <a:srgbClr val="000000"/>
          </a:solidFill>
          <a:uFillTx/>
          <a:latin typeface="+mn-lt"/>
          <a:ea typeface="+mn-ea"/>
          <a:cs typeface="+mn-cs"/>
          <a:sym typeface="Helvetica Neue Medium"/>
        </a:defRPr>
      </a:lvl1pPr>
      <a:lvl2pPr marL="0" marR="0" indent="0" algn="ctr" defTabSz="825500" rtl="0" latinLnBrk="0">
        <a:lnSpc>
          <a:spcPct val="100000"/>
        </a:lnSpc>
        <a:spcBef>
          <a:spcPts val="0"/>
        </a:spcBef>
        <a:spcAft>
          <a:spcPts val="0"/>
        </a:spcAft>
        <a:buClrTx/>
        <a:buSzTx/>
        <a:buFontTx/>
        <a:buNone/>
        <a:tabLst/>
        <a:defRPr sz="11200" b="0" i="0" u="none" strike="noStrike" cap="none" spc="0" baseline="0">
          <a:solidFill>
            <a:srgbClr val="000000"/>
          </a:solidFill>
          <a:uFillTx/>
          <a:latin typeface="+mn-lt"/>
          <a:ea typeface="+mn-ea"/>
          <a:cs typeface="+mn-cs"/>
          <a:sym typeface="Helvetica Neue Medium"/>
        </a:defRPr>
      </a:lvl2pPr>
      <a:lvl3pPr marL="0" marR="0" indent="0" algn="ctr" defTabSz="825500" rtl="0" latinLnBrk="0">
        <a:lnSpc>
          <a:spcPct val="100000"/>
        </a:lnSpc>
        <a:spcBef>
          <a:spcPts val="0"/>
        </a:spcBef>
        <a:spcAft>
          <a:spcPts val="0"/>
        </a:spcAft>
        <a:buClrTx/>
        <a:buSzTx/>
        <a:buFontTx/>
        <a:buNone/>
        <a:tabLst/>
        <a:defRPr sz="11200" b="0" i="0" u="none" strike="noStrike" cap="none" spc="0" baseline="0">
          <a:solidFill>
            <a:srgbClr val="000000"/>
          </a:solidFill>
          <a:uFillTx/>
          <a:latin typeface="+mn-lt"/>
          <a:ea typeface="+mn-ea"/>
          <a:cs typeface="+mn-cs"/>
          <a:sym typeface="Helvetica Neue Medium"/>
        </a:defRPr>
      </a:lvl3pPr>
      <a:lvl4pPr marL="0" marR="0" indent="0" algn="ctr" defTabSz="825500" rtl="0" latinLnBrk="0">
        <a:lnSpc>
          <a:spcPct val="100000"/>
        </a:lnSpc>
        <a:spcBef>
          <a:spcPts val="0"/>
        </a:spcBef>
        <a:spcAft>
          <a:spcPts val="0"/>
        </a:spcAft>
        <a:buClrTx/>
        <a:buSzTx/>
        <a:buFontTx/>
        <a:buNone/>
        <a:tabLst/>
        <a:defRPr sz="11200" b="0" i="0" u="none" strike="noStrike" cap="none" spc="0" baseline="0">
          <a:solidFill>
            <a:srgbClr val="000000"/>
          </a:solidFill>
          <a:uFillTx/>
          <a:latin typeface="+mn-lt"/>
          <a:ea typeface="+mn-ea"/>
          <a:cs typeface="+mn-cs"/>
          <a:sym typeface="Helvetica Neue Medium"/>
        </a:defRPr>
      </a:lvl4pPr>
      <a:lvl5pPr marL="0" marR="0" indent="0" algn="ctr" defTabSz="825500" rtl="0" latinLnBrk="0">
        <a:lnSpc>
          <a:spcPct val="100000"/>
        </a:lnSpc>
        <a:spcBef>
          <a:spcPts val="0"/>
        </a:spcBef>
        <a:spcAft>
          <a:spcPts val="0"/>
        </a:spcAft>
        <a:buClrTx/>
        <a:buSzTx/>
        <a:buFontTx/>
        <a:buNone/>
        <a:tabLst/>
        <a:defRPr sz="11200" b="0" i="0" u="none" strike="noStrike" cap="none" spc="0" baseline="0">
          <a:solidFill>
            <a:srgbClr val="000000"/>
          </a:solidFill>
          <a:uFillTx/>
          <a:latin typeface="+mn-lt"/>
          <a:ea typeface="+mn-ea"/>
          <a:cs typeface="+mn-cs"/>
          <a:sym typeface="Helvetica Neue Medium"/>
        </a:defRPr>
      </a:lvl5pPr>
      <a:lvl6pPr marL="0" marR="0" indent="0" algn="ctr" defTabSz="825500" rtl="0" latinLnBrk="0">
        <a:lnSpc>
          <a:spcPct val="100000"/>
        </a:lnSpc>
        <a:spcBef>
          <a:spcPts val="0"/>
        </a:spcBef>
        <a:spcAft>
          <a:spcPts val="0"/>
        </a:spcAft>
        <a:buClrTx/>
        <a:buSzTx/>
        <a:buFontTx/>
        <a:buNone/>
        <a:tabLst/>
        <a:defRPr sz="11200" b="0" i="0" u="none" strike="noStrike" cap="none" spc="0" baseline="0">
          <a:solidFill>
            <a:srgbClr val="000000"/>
          </a:solidFill>
          <a:uFillTx/>
          <a:latin typeface="+mn-lt"/>
          <a:ea typeface="+mn-ea"/>
          <a:cs typeface="+mn-cs"/>
          <a:sym typeface="Helvetica Neue Medium"/>
        </a:defRPr>
      </a:lvl6pPr>
      <a:lvl7pPr marL="0" marR="0" indent="0" algn="ctr" defTabSz="825500" rtl="0" latinLnBrk="0">
        <a:lnSpc>
          <a:spcPct val="100000"/>
        </a:lnSpc>
        <a:spcBef>
          <a:spcPts val="0"/>
        </a:spcBef>
        <a:spcAft>
          <a:spcPts val="0"/>
        </a:spcAft>
        <a:buClrTx/>
        <a:buSzTx/>
        <a:buFontTx/>
        <a:buNone/>
        <a:tabLst/>
        <a:defRPr sz="11200" b="0" i="0" u="none" strike="noStrike" cap="none" spc="0" baseline="0">
          <a:solidFill>
            <a:srgbClr val="000000"/>
          </a:solidFill>
          <a:uFillTx/>
          <a:latin typeface="+mn-lt"/>
          <a:ea typeface="+mn-ea"/>
          <a:cs typeface="+mn-cs"/>
          <a:sym typeface="Helvetica Neue Medium"/>
        </a:defRPr>
      </a:lvl7pPr>
      <a:lvl8pPr marL="0" marR="0" indent="0" algn="ctr" defTabSz="825500" rtl="0" latinLnBrk="0">
        <a:lnSpc>
          <a:spcPct val="100000"/>
        </a:lnSpc>
        <a:spcBef>
          <a:spcPts val="0"/>
        </a:spcBef>
        <a:spcAft>
          <a:spcPts val="0"/>
        </a:spcAft>
        <a:buClrTx/>
        <a:buSzTx/>
        <a:buFontTx/>
        <a:buNone/>
        <a:tabLst/>
        <a:defRPr sz="11200" b="0" i="0" u="none" strike="noStrike" cap="none" spc="0" baseline="0">
          <a:solidFill>
            <a:srgbClr val="000000"/>
          </a:solidFill>
          <a:uFillTx/>
          <a:latin typeface="+mn-lt"/>
          <a:ea typeface="+mn-ea"/>
          <a:cs typeface="+mn-cs"/>
          <a:sym typeface="Helvetica Neue Medium"/>
        </a:defRPr>
      </a:lvl8pPr>
      <a:lvl9pPr marL="0" marR="0" indent="0" algn="ctr" defTabSz="825500" rtl="0" latinLnBrk="0">
        <a:lnSpc>
          <a:spcPct val="100000"/>
        </a:lnSpc>
        <a:spcBef>
          <a:spcPts val="0"/>
        </a:spcBef>
        <a:spcAft>
          <a:spcPts val="0"/>
        </a:spcAft>
        <a:buClrTx/>
        <a:buSzTx/>
        <a:buFontTx/>
        <a:buNone/>
        <a:tabLst/>
        <a:defRPr sz="11200" b="0" i="0" u="none" strike="noStrike" cap="none" spc="0" baseline="0">
          <a:solidFill>
            <a:srgbClr val="000000"/>
          </a:solidFill>
          <a:uFillTx/>
          <a:latin typeface="+mn-lt"/>
          <a:ea typeface="+mn-ea"/>
          <a:cs typeface="+mn-cs"/>
          <a:sym typeface="Helvetica Neue Medium"/>
        </a:defRPr>
      </a:lvl9pPr>
    </p:titleStyle>
    <p:bodyStyle>
      <a:lvl1pPr marL="635000" marR="0" indent="-635000" algn="l" defTabSz="825500" latinLnBrk="0">
        <a:lnSpc>
          <a:spcPct val="100000"/>
        </a:lnSpc>
        <a:spcBef>
          <a:spcPts val="5900"/>
        </a:spcBef>
        <a:spcAft>
          <a:spcPts val="0"/>
        </a:spcAft>
        <a:buClrTx/>
        <a:buSzPct val="125000"/>
        <a:buFontTx/>
        <a:buChar char="•"/>
        <a:tabLst/>
        <a:defRPr sz="5200" b="0" i="0" u="none" strike="noStrike" cap="none" spc="0" baseline="0">
          <a:solidFill>
            <a:srgbClr val="000000"/>
          </a:solidFill>
          <a:uFillTx/>
          <a:latin typeface="Helvetica Neue"/>
          <a:ea typeface="Helvetica Neue"/>
          <a:cs typeface="Helvetica Neue"/>
          <a:sym typeface="Helvetica Neue"/>
        </a:defRPr>
      </a:lvl1pPr>
      <a:lvl2pPr marL="1270000" marR="0" indent="-635000" algn="l" defTabSz="825500" latinLnBrk="0">
        <a:lnSpc>
          <a:spcPct val="100000"/>
        </a:lnSpc>
        <a:spcBef>
          <a:spcPts val="5900"/>
        </a:spcBef>
        <a:spcAft>
          <a:spcPts val="0"/>
        </a:spcAft>
        <a:buClrTx/>
        <a:buSzPct val="125000"/>
        <a:buFontTx/>
        <a:buChar char="•"/>
        <a:tabLst/>
        <a:defRPr sz="5200" b="0" i="0" u="none" strike="noStrike" cap="none" spc="0" baseline="0">
          <a:solidFill>
            <a:srgbClr val="000000"/>
          </a:solidFill>
          <a:uFillTx/>
          <a:latin typeface="Helvetica Neue"/>
          <a:ea typeface="Helvetica Neue"/>
          <a:cs typeface="Helvetica Neue"/>
          <a:sym typeface="Helvetica Neue"/>
        </a:defRPr>
      </a:lvl2pPr>
      <a:lvl3pPr marL="1905000" marR="0" indent="-635000" algn="l" defTabSz="825500" latinLnBrk="0">
        <a:lnSpc>
          <a:spcPct val="100000"/>
        </a:lnSpc>
        <a:spcBef>
          <a:spcPts val="5900"/>
        </a:spcBef>
        <a:spcAft>
          <a:spcPts val="0"/>
        </a:spcAft>
        <a:buClrTx/>
        <a:buSzPct val="125000"/>
        <a:buFontTx/>
        <a:buChar char="•"/>
        <a:tabLst/>
        <a:defRPr sz="5200" b="0" i="0" u="none" strike="noStrike" cap="none" spc="0" baseline="0">
          <a:solidFill>
            <a:srgbClr val="000000"/>
          </a:solidFill>
          <a:uFillTx/>
          <a:latin typeface="Helvetica Neue"/>
          <a:ea typeface="Helvetica Neue"/>
          <a:cs typeface="Helvetica Neue"/>
          <a:sym typeface="Helvetica Neue"/>
        </a:defRPr>
      </a:lvl3pPr>
      <a:lvl4pPr marL="2540000" marR="0" indent="-635000" algn="l" defTabSz="825500" latinLnBrk="0">
        <a:lnSpc>
          <a:spcPct val="100000"/>
        </a:lnSpc>
        <a:spcBef>
          <a:spcPts val="5900"/>
        </a:spcBef>
        <a:spcAft>
          <a:spcPts val="0"/>
        </a:spcAft>
        <a:buClrTx/>
        <a:buSzPct val="125000"/>
        <a:buFontTx/>
        <a:buChar char="•"/>
        <a:tabLst/>
        <a:defRPr sz="5200" b="0" i="0" u="none" strike="noStrike" cap="none" spc="0" baseline="0">
          <a:solidFill>
            <a:srgbClr val="000000"/>
          </a:solidFill>
          <a:uFillTx/>
          <a:latin typeface="Helvetica Neue"/>
          <a:ea typeface="Helvetica Neue"/>
          <a:cs typeface="Helvetica Neue"/>
          <a:sym typeface="Helvetica Neue"/>
        </a:defRPr>
      </a:lvl4pPr>
      <a:lvl5pPr marL="3175000" marR="0" indent="-635000" algn="l" defTabSz="825500" latinLnBrk="0">
        <a:lnSpc>
          <a:spcPct val="100000"/>
        </a:lnSpc>
        <a:spcBef>
          <a:spcPts val="5900"/>
        </a:spcBef>
        <a:spcAft>
          <a:spcPts val="0"/>
        </a:spcAft>
        <a:buClrTx/>
        <a:buSzPct val="125000"/>
        <a:buFontTx/>
        <a:buChar char="•"/>
        <a:tabLst/>
        <a:defRPr sz="5200" b="0" i="0" u="none" strike="noStrike" cap="none" spc="0" baseline="0">
          <a:solidFill>
            <a:srgbClr val="000000"/>
          </a:solidFill>
          <a:uFillTx/>
          <a:latin typeface="Helvetica Neue"/>
          <a:ea typeface="Helvetica Neue"/>
          <a:cs typeface="Helvetica Neue"/>
          <a:sym typeface="Helvetica Neue"/>
        </a:defRPr>
      </a:lvl5pPr>
      <a:lvl6pPr marL="3810000" marR="0" indent="-635000" algn="l" defTabSz="825500" latinLnBrk="0">
        <a:lnSpc>
          <a:spcPct val="100000"/>
        </a:lnSpc>
        <a:spcBef>
          <a:spcPts val="5900"/>
        </a:spcBef>
        <a:spcAft>
          <a:spcPts val="0"/>
        </a:spcAft>
        <a:buClrTx/>
        <a:buSzPct val="125000"/>
        <a:buFontTx/>
        <a:buChar char="•"/>
        <a:tabLst/>
        <a:defRPr sz="5200" b="0" i="0" u="none" strike="noStrike" cap="none" spc="0" baseline="0">
          <a:solidFill>
            <a:srgbClr val="000000"/>
          </a:solidFill>
          <a:uFillTx/>
          <a:latin typeface="Helvetica Neue"/>
          <a:ea typeface="Helvetica Neue"/>
          <a:cs typeface="Helvetica Neue"/>
          <a:sym typeface="Helvetica Neue"/>
        </a:defRPr>
      </a:lvl6pPr>
      <a:lvl7pPr marL="4445000" marR="0" indent="-635000" algn="l" defTabSz="825500" latinLnBrk="0">
        <a:lnSpc>
          <a:spcPct val="100000"/>
        </a:lnSpc>
        <a:spcBef>
          <a:spcPts val="5900"/>
        </a:spcBef>
        <a:spcAft>
          <a:spcPts val="0"/>
        </a:spcAft>
        <a:buClrTx/>
        <a:buSzPct val="125000"/>
        <a:buFontTx/>
        <a:buChar char="•"/>
        <a:tabLst/>
        <a:defRPr sz="5200" b="0" i="0" u="none" strike="noStrike" cap="none" spc="0" baseline="0">
          <a:solidFill>
            <a:srgbClr val="000000"/>
          </a:solidFill>
          <a:uFillTx/>
          <a:latin typeface="Helvetica Neue"/>
          <a:ea typeface="Helvetica Neue"/>
          <a:cs typeface="Helvetica Neue"/>
          <a:sym typeface="Helvetica Neue"/>
        </a:defRPr>
      </a:lvl7pPr>
      <a:lvl8pPr marL="5080000" marR="0" indent="-635000" algn="l" defTabSz="825500" latinLnBrk="0">
        <a:lnSpc>
          <a:spcPct val="100000"/>
        </a:lnSpc>
        <a:spcBef>
          <a:spcPts val="5900"/>
        </a:spcBef>
        <a:spcAft>
          <a:spcPts val="0"/>
        </a:spcAft>
        <a:buClrTx/>
        <a:buSzPct val="125000"/>
        <a:buFontTx/>
        <a:buChar char="•"/>
        <a:tabLst/>
        <a:defRPr sz="5200" b="0" i="0" u="none" strike="noStrike" cap="none" spc="0" baseline="0">
          <a:solidFill>
            <a:srgbClr val="000000"/>
          </a:solidFill>
          <a:uFillTx/>
          <a:latin typeface="Helvetica Neue"/>
          <a:ea typeface="Helvetica Neue"/>
          <a:cs typeface="Helvetica Neue"/>
          <a:sym typeface="Helvetica Neue"/>
        </a:defRPr>
      </a:lvl8pPr>
      <a:lvl9pPr marL="5715000" marR="0" indent="-635000" algn="l" defTabSz="825500" latinLnBrk="0">
        <a:lnSpc>
          <a:spcPct val="100000"/>
        </a:lnSpc>
        <a:spcBef>
          <a:spcPts val="5900"/>
        </a:spcBef>
        <a:spcAft>
          <a:spcPts val="0"/>
        </a:spcAft>
        <a:buClrTx/>
        <a:buSzPct val="125000"/>
        <a:buFontTx/>
        <a:buChar char="•"/>
        <a:tabLst/>
        <a:defRPr sz="5200" b="0" i="0" u="none" strike="noStrike" cap="none" spc="0" baseline="0">
          <a:solidFill>
            <a:srgbClr val="000000"/>
          </a:solidFill>
          <a:uFillTx/>
          <a:latin typeface="Helvetica Neue"/>
          <a:ea typeface="Helvetica Neue"/>
          <a:cs typeface="Helvetica Neue"/>
          <a:sym typeface="Helvetica Neue"/>
        </a:defRPr>
      </a:lvl9pPr>
    </p:bodyStyle>
    <p:otherStyle>
      <a:lvl1pPr marL="0" marR="0" indent="0" algn="ctr" defTabSz="825500" latinLnBrk="0">
        <a:lnSpc>
          <a:spcPct val="100000"/>
        </a:lnSpc>
        <a:spcBef>
          <a:spcPts val="0"/>
        </a:spcBef>
        <a:spcAft>
          <a:spcPts val="0"/>
        </a:spcAft>
        <a:buClrTx/>
        <a:buSzTx/>
        <a:buFontTx/>
        <a:buNone/>
        <a:tabLst/>
        <a:defRPr sz="2400" b="0" i="0" u="none" strike="noStrike" cap="none" spc="0" baseline="0">
          <a:solidFill>
            <a:schemeClr val="tx1"/>
          </a:solidFill>
          <a:uFillTx/>
          <a:latin typeface="+mn-lt"/>
          <a:ea typeface="+mn-ea"/>
          <a:cs typeface="+mn-cs"/>
          <a:sym typeface="Helvetica Neue Light"/>
        </a:defRPr>
      </a:lvl1pPr>
      <a:lvl2pPr marL="0" marR="0" indent="228600" algn="ctr" defTabSz="825500" latinLnBrk="0">
        <a:lnSpc>
          <a:spcPct val="100000"/>
        </a:lnSpc>
        <a:spcBef>
          <a:spcPts val="0"/>
        </a:spcBef>
        <a:spcAft>
          <a:spcPts val="0"/>
        </a:spcAft>
        <a:buClrTx/>
        <a:buSzTx/>
        <a:buFontTx/>
        <a:buNone/>
        <a:tabLst/>
        <a:defRPr sz="2400" b="0" i="0" u="none" strike="noStrike" cap="none" spc="0" baseline="0">
          <a:solidFill>
            <a:schemeClr val="tx1"/>
          </a:solidFill>
          <a:uFillTx/>
          <a:latin typeface="+mn-lt"/>
          <a:ea typeface="+mn-ea"/>
          <a:cs typeface="+mn-cs"/>
          <a:sym typeface="Helvetica Neue Light"/>
        </a:defRPr>
      </a:lvl2pPr>
      <a:lvl3pPr marL="0" marR="0" indent="457200" algn="ctr" defTabSz="825500" latinLnBrk="0">
        <a:lnSpc>
          <a:spcPct val="100000"/>
        </a:lnSpc>
        <a:spcBef>
          <a:spcPts val="0"/>
        </a:spcBef>
        <a:spcAft>
          <a:spcPts val="0"/>
        </a:spcAft>
        <a:buClrTx/>
        <a:buSzTx/>
        <a:buFontTx/>
        <a:buNone/>
        <a:tabLst/>
        <a:defRPr sz="2400" b="0" i="0" u="none" strike="noStrike" cap="none" spc="0" baseline="0">
          <a:solidFill>
            <a:schemeClr val="tx1"/>
          </a:solidFill>
          <a:uFillTx/>
          <a:latin typeface="+mn-lt"/>
          <a:ea typeface="+mn-ea"/>
          <a:cs typeface="+mn-cs"/>
          <a:sym typeface="Helvetica Neue Light"/>
        </a:defRPr>
      </a:lvl3pPr>
      <a:lvl4pPr marL="0" marR="0" indent="685800" algn="ctr" defTabSz="825500" latinLnBrk="0">
        <a:lnSpc>
          <a:spcPct val="100000"/>
        </a:lnSpc>
        <a:spcBef>
          <a:spcPts val="0"/>
        </a:spcBef>
        <a:spcAft>
          <a:spcPts val="0"/>
        </a:spcAft>
        <a:buClrTx/>
        <a:buSzTx/>
        <a:buFontTx/>
        <a:buNone/>
        <a:tabLst/>
        <a:defRPr sz="2400" b="0" i="0" u="none" strike="noStrike" cap="none" spc="0" baseline="0">
          <a:solidFill>
            <a:schemeClr val="tx1"/>
          </a:solidFill>
          <a:uFillTx/>
          <a:latin typeface="+mn-lt"/>
          <a:ea typeface="+mn-ea"/>
          <a:cs typeface="+mn-cs"/>
          <a:sym typeface="Helvetica Neue Light"/>
        </a:defRPr>
      </a:lvl4pPr>
      <a:lvl5pPr marL="0" marR="0" indent="914400" algn="ctr" defTabSz="825500" latinLnBrk="0">
        <a:lnSpc>
          <a:spcPct val="100000"/>
        </a:lnSpc>
        <a:spcBef>
          <a:spcPts val="0"/>
        </a:spcBef>
        <a:spcAft>
          <a:spcPts val="0"/>
        </a:spcAft>
        <a:buClrTx/>
        <a:buSzTx/>
        <a:buFontTx/>
        <a:buNone/>
        <a:tabLst/>
        <a:defRPr sz="2400" b="0" i="0" u="none" strike="noStrike" cap="none" spc="0" baseline="0">
          <a:solidFill>
            <a:schemeClr val="tx1"/>
          </a:solidFill>
          <a:uFillTx/>
          <a:latin typeface="+mn-lt"/>
          <a:ea typeface="+mn-ea"/>
          <a:cs typeface="+mn-cs"/>
          <a:sym typeface="Helvetica Neue Light"/>
        </a:defRPr>
      </a:lvl5pPr>
      <a:lvl6pPr marL="0" marR="0" indent="1143000" algn="ctr" defTabSz="825500" latinLnBrk="0">
        <a:lnSpc>
          <a:spcPct val="100000"/>
        </a:lnSpc>
        <a:spcBef>
          <a:spcPts val="0"/>
        </a:spcBef>
        <a:spcAft>
          <a:spcPts val="0"/>
        </a:spcAft>
        <a:buClrTx/>
        <a:buSzTx/>
        <a:buFontTx/>
        <a:buNone/>
        <a:tabLst/>
        <a:defRPr sz="2400" b="0" i="0" u="none" strike="noStrike" cap="none" spc="0" baseline="0">
          <a:solidFill>
            <a:schemeClr val="tx1"/>
          </a:solidFill>
          <a:uFillTx/>
          <a:latin typeface="+mn-lt"/>
          <a:ea typeface="+mn-ea"/>
          <a:cs typeface="+mn-cs"/>
          <a:sym typeface="Helvetica Neue Light"/>
        </a:defRPr>
      </a:lvl6pPr>
      <a:lvl7pPr marL="0" marR="0" indent="1371600" algn="ctr" defTabSz="825500" latinLnBrk="0">
        <a:lnSpc>
          <a:spcPct val="100000"/>
        </a:lnSpc>
        <a:spcBef>
          <a:spcPts val="0"/>
        </a:spcBef>
        <a:spcAft>
          <a:spcPts val="0"/>
        </a:spcAft>
        <a:buClrTx/>
        <a:buSzTx/>
        <a:buFontTx/>
        <a:buNone/>
        <a:tabLst/>
        <a:defRPr sz="2400" b="0" i="0" u="none" strike="noStrike" cap="none" spc="0" baseline="0">
          <a:solidFill>
            <a:schemeClr val="tx1"/>
          </a:solidFill>
          <a:uFillTx/>
          <a:latin typeface="+mn-lt"/>
          <a:ea typeface="+mn-ea"/>
          <a:cs typeface="+mn-cs"/>
          <a:sym typeface="Helvetica Neue Light"/>
        </a:defRPr>
      </a:lvl7pPr>
      <a:lvl8pPr marL="0" marR="0" indent="1600200" algn="ctr" defTabSz="825500" latinLnBrk="0">
        <a:lnSpc>
          <a:spcPct val="100000"/>
        </a:lnSpc>
        <a:spcBef>
          <a:spcPts val="0"/>
        </a:spcBef>
        <a:spcAft>
          <a:spcPts val="0"/>
        </a:spcAft>
        <a:buClrTx/>
        <a:buSzTx/>
        <a:buFontTx/>
        <a:buNone/>
        <a:tabLst/>
        <a:defRPr sz="2400" b="0" i="0" u="none" strike="noStrike" cap="none" spc="0" baseline="0">
          <a:solidFill>
            <a:schemeClr val="tx1"/>
          </a:solidFill>
          <a:uFillTx/>
          <a:latin typeface="+mn-lt"/>
          <a:ea typeface="+mn-ea"/>
          <a:cs typeface="+mn-cs"/>
          <a:sym typeface="Helvetica Neue Light"/>
        </a:defRPr>
      </a:lvl8pPr>
      <a:lvl9pPr marL="0" marR="0" indent="1828800" algn="ctr" defTabSz="825500" latinLnBrk="0">
        <a:lnSpc>
          <a:spcPct val="100000"/>
        </a:lnSpc>
        <a:spcBef>
          <a:spcPts val="0"/>
        </a:spcBef>
        <a:spcAft>
          <a:spcPts val="0"/>
        </a:spcAft>
        <a:buClrTx/>
        <a:buSzTx/>
        <a:buFontTx/>
        <a:buNone/>
        <a:tabLst/>
        <a:defRPr sz="2400" b="0" i="0" u="none" strike="noStrike" cap="none" spc="0" baseline="0">
          <a:solidFill>
            <a:schemeClr val="tx1"/>
          </a:solidFill>
          <a:uFillTx/>
          <a:latin typeface="+mn-lt"/>
          <a:ea typeface="+mn-ea"/>
          <a:cs typeface="+mn-cs"/>
          <a:sym typeface="Helvetica Neue Light"/>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3.xml"/><Relationship Id="rId4" Type="http://schemas.openxmlformats.org/officeDocument/2006/relationships/image" Target="../media/image2.emf"/></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15.emf"/><Relationship Id="rId2" Type="http://schemas.openxmlformats.org/officeDocument/2006/relationships/notesSlide" Target="../notesSlides/notesSlide10.xml"/><Relationship Id="rId1" Type="http://schemas.openxmlformats.org/officeDocument/2006/relationships/slideLayout" Target="../slideLayouts/slideLayout13.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16.emf"/><Relationship Id="rId2" Type="http://schemas.openxmlformats.org/officeDocument/2006/relationships/notesSlide" Target="../notesSlides/notesSlide11.xml"/><Relationship Id="rId1" Type="http://schemas.openxmlformats.org/officeDocument/2006/relationships/slideLayout" Target="../slideLayouts/slideLayout13.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3.xml"/><Relationship Id="rId6" Type="http://schemas.openxmlformats.org/officeDocument/2006/relationships/image" Target="../media/image17.emf"/><Relationship Id="rId5" Type="http://schemas.openxmlformats.org/officeDocument/2006/relationships/image" Target="../media/image6.png"/><Relationship Id="rId4" Type="http://schemas.openxmlformats.org/officeDocument/2006/relationships/image" Target="../media/image5.png"/></Relationships>
</file>

<file path=ppt/slides/_rels/slide13.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18.emf"/><Relationship Id="rId2" Type="http://schemas.openxmlformats.org/officeDocument/2006/relationships/notesSlide" Target="../notesSlides/notesSlide12.xml"/><Relationship Id="rId1" Type="http://schemas.openxmlformats.org/officeDocument/2006/relationships/slideLayout" Target="../slideLayouts/slideLayout13.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14.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19.emf"/><Relationship Id="rId2" Type="http://schemas.openxmlformats.org/officeDocument/2006/relationships/notesSlide" Target="../notesSlides/notesSlide13.xml"/><Relationship Id="rId1" Type="http://schemas.openxmlformats.org/officeDocument/2006/relationships/slideLayout" Target="../slideLayouts/slideLayout13.xml"/><Relationship Id="rId6" Type="http://schemas.openxmlformats.org/officeDocument/2006/relationships/image" Target="../media/image3.png"/><Relationship Id="rId5" Type="http://schemas.openxmlformats.org/officeDocument/2006/relationships/image" Target="../media/image6.png"/><Relationship Id="rId4" Type="http://schemas.openxmlformats.org/officeDocument/2006/relationships/image" Target="../media/image5.png"/></Relationships>
</file>

<file path=ppt/slides/_rels/slide1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4.xml"/><Relationship Id="rId1" Type="http://schemas.openxmlformats.org/officeDocument/2006/relationships/slideLayout" Target="../slideLayouts/slideLayout13.xml"/><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hyperlink" Target="http://pikas.dzlm.de/"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7.emf"/><Relationship Id="rId2" Type="http://schemas.openxmlformats.org/officeDocument/2006/relationships/notesSlide" Target="../notesSlides/notesSlide2.xml"/><Relationship Id="rId1" Type="http://schemas.openxmlformats.org/officeDocument/2006/relationships/slideLayout" Target="../slideLayouts/slideLayout13.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8.emf"/><Relationship Id="rId2" Type="http://schemas.openxmlformats.org/officeDocument/2006/relationships/notesSlide" Target="../notesSlides/notesSlide3.xml"/><Relationship Id="rId1" Type="http://schemas.openxmlformats.org/officeDocument/2006/relationships/slideLayout" Target="../slideLayouts/slideLayout13.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9.emf"/><Relationship Id="rId2" Type="http://schemas.openxmlformats.org/officeDocument/2006/relationships/notesSlide" Target="../notesSlides/notesSlide4.xml"/><Relationship Id="rId1" Type="http://schemas.openxmlformats.org/officeDocument/2006/relationships/slideLayout" Target="../slideLayouts/slideLayout13.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10.emf"/><Relationship Id="rId2" Type="http://schemas.openxmlformats.org/officeDocument/2006/relationships/notesSlide" Target="../notesSlides/notesSlide5.xml"/><Relationship Id="rId1" Type="http://schemas.openxmlformats.org/officeDocument/2006/relationships/slideLayout" Target="../slideLayouts/slideLayout13.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11.emf"/><Relationship Id="rId2" Type="http://schemas.openxmlformats.org/officeDocument/2006/relationships/notesSlide" Target="../notesSlides/notesSlide6.xml"/><Relationship Id="rId1" Type="http://schemas.openxmlformats.org/officeDocument/2006/relationships/slideLayout" Target="../slideLayouts/slideLayout13.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12.emf"/><Relationship Id="rId2" Type="http://schemas.openxmlformats.org/officeDocument/2006/relationships/notesSlide" Target="../notesSlides/notesSlide7.xml"/><Relationship Id="rId1" Type="http://schemas.openxmlformats.org/officeDocument/2006/relationships/slideLayout" Target="../slideLayouts/slideLayout13.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13.emf"/><Relationship Id="rId2" Type="http://schemas.openxmlformats.org/officeDocument/2006/relationships/notesSlide" Target="../notesSlides/notesSlide8.xml"/><Relationship Id="rId1" Type="http://schemas.openxmlformats.org/officeDocument/2006/relationships/slideLayout" Target="../slideLayouts/slideLayout13.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14.emf"/><Relationship Id="rId2" Type="http://schemas.openxmlformats.org/officeDocument/2006/relationships/notesSlide" Target="../notesSlides/notesSlide9.xml"/><Relationship Id="rId1" Type="http://schemas.openxmlformats.org/officeDocument/2006/relationships/slideLayout" Target="../slideLayouts/slideLayout13.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D5D5D5"/>
        </a:solidFill>
        <a:effectLst/>
      </p:bgPr>
    </p:bg>
    <p:spTree>
      <p:nvGrpSpPr>
        <p:cNvPr id="1" name=""/>
        <p:cNvGrpSpPr/>
        <p:nvPr/>
      </p:nvGrpSpPr>
      <p:grpSpPr>
        <a:xfrm>
          <a:off x="0" y="0"/>
          <a:ext cx="0" cy="0"/>
          <a:chOff x="0" y="0"/>
          <a:chExt cx="0" cy="0"/>
        </a:xfrm>
      </p:grpSpPr>
      <p:grpSp>
        <p:nvGrpSpPr>
          <p:cNvPr id="131" name="Eine schnell wachsende Seerosenart, verdoppelt ihre Blattanzahl jeden Tag.…"/>
          <p:cNvGrpSpPr/>
          <p:nvPr/>
        </p:nvGrpSpPr>
        <p:grpSpPr>
          <a:xfrm>
            <a:off x="4134564" y="4139878"/>
            <a:ext cx="16114872" cy="7244716"/>
            <a:chOff x="0" y="0"/>
            <a:chExt cx="16114870" cy="7244715"/>
          </a:xfrm>
        </p:grpSpPr>
        <p:sp>
          <p:nvSpPr>
            <p:cNvPr id="130" name="Eine schnell wachsende Seerosenart, verdoppelt ihre Blattanzahl jeden Tag.…"/>
            <p:cNvSpPr txBox="1"/>
            <p:nvPr/>
          </p:nvSpPr>
          <p:spPr>
            <a:xfrm>
              <a:off x="215900" y="139699"/>
              <a:ext cx="15683071" cy="6685917"/>
            </a:xfrm>
            <a:prstGeom prst="rect">
              <a:avLst/>
            </a:prstGeom>
            <a:noFill/>
            <a:ln>
              <a:noFill/>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71437" tIns="71437" rIns="71437" bIns="71437" numCol="1" anchor="ctr">
              <a:spAutoFit/>
            </a:bodyPr>
            <a:lstStyle/>
            <a:p>
              <a:pPr algn="l" defTabSz="2438339">
                <a:lnSpc>
                  <a:spcPct val="90000"/>
                </a:lnSpc>
                <a:spcBef>
                  <a:spcPts val="4500"/>
                </a:spcBef>
                <a:defRPr sz="6600" b="0">
                  <a:latin typeface="Comic Sans MS"/>
                  <a:ea typeface="Comic Sans MS"/>
                  <a:cs typeface="Comic Sans MS"/>
                  <a:sym typeface="Comic Sans MS"/>
                </a:defRPr>
              </a:pPr>
              <a:r>
                <a:t>Eine schnell wachsende Seerosenart, verdoppelt ihre Blattanzahl jeden Tag.</a:t>
              </a:r>
            </a:p>
            <a:p>
              <a:pPr algn="l" defTabSz="2438339">
                <a:lnSpc>
                  <a:spcPct val="90000"/>
                </a:lnSpc>
                <a:spcBef>
                  <a:spcPts val="4500"/>
                </a:spcBef>
                <a:defRPr sz="6600" b="0">
                  <a:latin typeface="Comic Sans MS"/>
                  <a:ea typeface="Comic Sans MS"/>
                  <a:cs typeface="Comic Sans MS"/>
                  <a:sym typeface="Comic Sans MS"/>
                </a:defRPr>
              </a:pPr>
              <a:r>
                <a:t>Am ersten Tag hat die Seerose 2 Blätter.</a:t>
              </a:r>
            </a:p>
            <a:p>
              <a:pPr algn="l" defTabSz="2438339">
                <a:lnSpc>
                  <a:spcPct val="90000"/>
                </a:lnSpc>
                <a:spcBef>
                  <a:spcPts val="4500"/>
                </a:spcBef>
                <a:defRPr sz="6600" b="0">
                  <a:latin typeface="Comic Sans MS"/>
                  <a:ea typeface="Comic Sans MS"/>
                  <a:cs typeface="Comic Sans MS"/>
                  <a:sym typeface="Comic Sans MS"/>
                </a:defRPr>
              </a:pPr>
              <a:r>
                <a:t>Wie viele Blätter hat sie am 6. Tag?</a:t>
              </a:r>
            </a:p>
          </p:txBody>
        </p:sp>
        <p:pic>
          <p:nvPicPr>
            <p:cNvPr id="129" name="Eine schnell wachsende Seerosenart, verdoppelt ihre Blattanzahl jeden Tag.… Eine schnell wachsende Seerosenart, verdoppelt ihre Blattanzahl jeden Tag.Am ersten Tag hat die Seerose 2 Blätter.Wie viele Blätter hat sie am 6. Tag?" descr="Eine schnell wachsende Seerosenart, verdoppelt ihre Blattanzahl jeden Tag.… Eine schnell wachsende Seerosenart, verdoppelt ihre Blattanzahl jeden Tag.Am ersten Tag hat die Seerose 2 Blätter.Wie viele Blätter hat sie am 6. Tag?"/>
            <p:cNvPicPr>
              <a:picLocks/>
            </p:cNvPicPr>
            <p:nvPr/>
          </p:nvPicPr>
          <p:blipFill>
            <a:blip r:embed="rId3"/>
            <a:stretch>
              <a:fillRect/>
            </a:stretch>
          </p:blipFill>
          <p:spPr>
            <a:xfrm>
              <a:off x="0" y="-1"/>
              <a:ext cx="16114871" cy="7244717"/>
            </a:xfrm>
            <a:prstGeom prst="rect">
              <a:avLst/>
            </a:prstGeom>
            <a:effectLst/>
          </p:spPr>
        </p:pic>
      </p:grpSp>
      <p:sp>
        <p:nvSpPr>
          <p:cNvPr id="132" name="Wie verwende ich eine Tabelle?"/>
          <p:cNvSpPr txBox="1">
            <a:spLocks noGrp="1"/>
          </p:cNvSpPr>
          <p:nvPr>
            <p:ph type="body" sz="quarter" idx="1"/>
          </p:nvPr>
        </p:nvSpPr>
        <p:spPr>
          <a:xfrm>
            <a:off x="4033765" y="1114236"/>
            <a:ext cx="16316470" cy="1109559"/>
          </a:xfrm>
          <a:prstGeom prst="rect">
            <a:avLst/>
          </a:prstGeom>
          <a:solidFill>
            <a:srgbClr val="FFFFFF"/>
          </a:solidFill>
          <a:ln w="9525">
            <a:round/>
          </a:ln>
        </p:spPr>
        <p:txBody>
          <a:bodyPr/>
          <a:lstStyle>
            <a:lvl1pPr algn="ctr">
              <a:defRPr>
                <a:latin typeface="Comic Sans MS"/>
                <a:ea typeface="Comic Sans MS"/>
                <a:cs typeface="Comic Sans MS"/>
                <a:sym typeface="Comic Sans MS"/>
              </a:defRPr>
            </a:lvl1pPr>
          </a:lstStyle>
          <a:p>
            <a:r>
              <a:t>Wie verwende ich eine Tabelle?</a:t>
            </a:r>
          </a:p>
        </p:txBody>
      </p:sp>
      <p:pic>
        <p:nvPicPr>
          <p:cNvPr id="2" name="Grafik 1">
            <a:extLst>
              <a:ext uri="{FF2B5EF4-FFF2-40B4-BE49-F238E27FC236}">
                <a16:creationId xmlns:a16="http://schemas.microsoft.com/office/drawing/2014/main" id="{0AE0EC31-CFAA-FD46-96DA-D4B2A93D7C07}"/>
              </a:ext>
            </a:extLst>
          </p:cNvPr>
          <p:cNvPicPr>
            <a:picLocks noChangeAspect="1"/>
          </p:cNvPicPr>
          <p:nvPr/>
        </p:nvPicPr>
        <p:blipFill>
          <a:blip r:embed="rId4"/>
          <a:stretch>
            <a:fillRect/>
          </a:stretch>
        </p:blipFill>
        <p:spPr>
          <a:xfrm>
            <a:off x="9720000" y="11880000"/>
            <a:ext cx="14579600" cy="1739900"/>
          </a:xfrm>
          <a:prstGeom prst="rect">
            <a:avLst/>
          </a:prstGeom>
        </p:spPr>
      </p:pic>
    </p:spTree>
  </p:cSld>
  <p:clrMapOvr>
    <a:masterClrMapping/>
  </p:clrMapOvr>
  <p:transition spd="med"/>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D5D5D5"/>
        </a:solidFill>
        <a:effectLst/>
      </p:bgPr>
    </p:bg>
    <p:spTree>
      <p:nvGrpSpPr>
        <p:cNvPr id="1" name=""/>
        <p:cNvGrpSpPr/>
        <p:nvPr/>
      </p:nvGrpSpPr>
      <p:grpSpPr>
        <a:xfrm>
          <a:off x="0" y="0"/>
          <a:ext cx="0" cy="0"/>
          <a:chOff x="0" y="0"/>
          <a:chExt cx="0" cy="0"/>
        </a:xfrm>
      </p:grpSpPr>
      <p:graphicFrame>
        <p:nvGraphicFramePr>
          <p:cNvPr id="338" name="Tabelle"/>
          <p:cNvGraphicFramePr/>
          <p:nvPr/>
        </p:nvGraphicFramePr>
        <p:xfrm>
          <a:off x="4342654" y="3530113"/>
          <a:ext cx="6947092" cy="7289723"/>
        </p:xfrm>
        <a:graphic>
          <a:graphicData uri="http://schemas.openxmlformats.org/drawingml/2006/table">
            <a:tbl>
              <a:tblPr firstRow="1" firstCol="1">
                <a:tableStyleId>{4C3C2611-4C71-4FC5-86AE-919BDF0F9419}</a:tableStyleId>
              </a:tblPr>
              <a:tblGrid>
                <a:gridCol w="3473546">
                  <a:extLst>
                    <a:ext uri="{9D8B030D-6E8A-4147-A177-3AD203B41FA5}">
                      <a16:colId xmlns:a16="http://schemas.microsoft.com/office/drawing/2014/main" val="20000"/>
                    </a:ext>
                  </a:extLst>
                </a:gridCol>
                <a:gridCol w="3473546">
                  <a:extLst>
                    <a:ext uri="{9D8B030D-6E8A-4147-A177-3AD203B41FA5}">
                      <a16:colId xmlns:a16="http://schemas.microsoft.com/office/drawing/2014/main" val="20001"/>
                    </a:ext>
                  </a:extLst>
                </a:gridCol>
              </a:tblGrid>
              <a:tr h="1041389">
                <a:tc>
                  <a:txBody>
                    <a:bodyPr/>
                    <a:lstStyle/>
                    <a:p>
                      <a:pPr defTabSz="821531">
                        <a:defRPr sz="1800" b="0">
                          <a:solidFill>
                            <a:srgbClr val="000000"/>
                          </a:solidFill>
                        </a:defRPr>
                      </a:pPr>
                      <a:r>
                        <a:rPr sz="3000" b="1">
                          <a:latin typeface="Comic Sans MS"/>
                          <a:ea typeface="Comic Sans MS"/>
                          <a:cs typeface="Comic Sans MS"/>
                          <a:sym typeface="Comic Sans MS"/>
                        </a:rPr>
                        <a:t>Tage</a:t>
                      </a:r>
                    </a:p>
                  </a:txBody>
                  <a:tcPr marL="50800" marR="50800" marT="50800" marB="50800" anchor="ctr" horzOverflow="overflow">
                    <a:lnL w="101600">
                      <a:solidFill>
                        <a:schemeClr val="accent1">
                          <a:lumOff val="-13575"/>
                        </a:schemeClr>
                      </a:solidFill>
                      <a:miter lim="400000"/>
                    </a:lnL>
                    <a:lnR w="101600">
                      <a:solidFill>
                        <a:schemeClr val="accent1">
                          <a:lumOff val="-13575"/>
                        </a:schemeClr>
                      </a:solidFill>
                      <a:miter lim="400000"/>
                    </a:lnR>
                    <a:lnT w="101600">
                      <a:solidFill>
                        <a:schemeClr val="accent1">
                          <a:lumOff val="-13575"/>
                        </a:schemeClr>
                      </a:solidFill>
                      <a:miter lim="400000"/>
                    </a:lnT>
                    <a:lnB w="101600">
                      <a:solidFill>
                        <a:schemeClr val="accent3"/>
                      </a:solidFill>
                      <a:miter lim="400000"/>
                    </a:lnB>
                    <a:noFill/>
                  </a:tcPr>
                </a:tc>
                <a:tc>
                  <a:txBody>
                    <a:bodyPr/>
                    <a:lstStyle/>
                    <a:p>
                      <a:pPr defTabSz="821531">
                        <a:defRPr sz="1800" b="0">
                          <a:solidFill>
                            <a:srgbClr val="000000"/>
                          </a:solidFill>
                        </a:defRPr>
                      </a:pPr>
                      <a:r>
                        <a:rPr sz="3000" b="1">
                          <a:latin typeface="Comic Sans MS"/>
                          <a:ea typeface="Comic Sans MS"/>
                          <a:cs typeface="Comic Sans MS"/>
                          <a:sym typeface="Comic Sans MS"/>
                        </a:rPr>
                        <a:t>Blätter</a:t>
                      </a:r>
                    </a:p>
                  </a:txBody>
                  <a:tcPr marL="50800" marR="50800" marT="50800" marB="50800" anchor="ctr" horzOverflow="overflow">
                    <a:lnL w="101600">
                      <a:solidFill>
                        <a:schemeClr val="accent1">
                          <a:lumOff val="-13575"/>
                        </a:schemeClr>
                      </a:solidFill>
                      <a:miter lim="400000"/>
                    </a:lnL>
                    <a:lnR w="12700">
                      <a:solidFill>
                        <a:srgbClr val="000000"/>
                      </a:solidFill>
                      <a:miter lim="400000"/>
                    </a:lnR>
                    <a:lnT w="12700">
                      <a:solidFill>
                        <a:srgbClr val="000000"/>
                      </a:solidFill>
                      <a:miter lim="400000"/>
                    </a:lnT>
                    <a:lnB w="101600">
                      <a:solidFill>
                        <a:schemeClr val="accent3"/>
                      </a:solidFill>
                      <a:miter lim="400000"/>
                    </a:lnB>
                    <a:noFill/>
                  </a:tcPr>
                </a:tc>
                <a:extLst>
                  <a:ext uri="{0D108BD9-81ED-4DB2-BD59-A6C34878D82A}">
                    <a16:rowId xmlns:a16="http://schemas.microsoft.com/office/drawing/2014/main" val="10000"/>
                  </a:ext>
                </a:extLst>
              </a:tr>
              <a:tr h="1041389">
                <a:tc>
                  <a:txBody>
                    <a:bodyPr/>
                    <a:lstStyle/>
                    <a:p>
                      <a:pPr defTabSz="821531">
                        <a:defRPr sz="3000">
                          <a:solidFill>
                            <a:srgbClr val="000000"/>
                          </a:solidFill>
                          <a:sym typeface="Helvetica Neue"/>
                        </a:defRPr>
                      </a:pPr>
                      <a:endParaRPr/>
                    </a:p>
                  </a:txBody>
                  <a:tcPr marL="50800" marR="50800" marT="50800" marB="50800" anchor="ctr" horzOverflow="overflow">
                    <a:lnL w="101600">
                      <a:solidFill>
                        <a:schemeClr val="accent1">
                          <a:lumOff val="-13575"/>
                        </a:schemeClr>
                      </a:solidFill>
                      <a:miter lim="400000"/>
                    </a:lnL>
                    <a:lnR w="101600">
                      <a:solidFill>
                        <a:schemeClr val="accent1">
                          <a:lumOff val="-13575"/>
                        </a:schemeClr>
                      </a:solidFill>
                      <a:miter lim="400000"/>
                    </a:lnR>
                    <a:lnT w="101600">
                      <a:solidFill>
                        <a:schemeClr val="accent3"/>
                      </a:solidFill>
                      <a:miter lim="400000"/>
                    </a:lnT>
                    <a:lnB w="101600">
                      <a:solidFill>
                        <a:schemeClr val="accent3"/>
                      </a:solidFill>
                      <a:miter lim="400000"/>
                    </a:lnB>
                    <a:noFill/>
                  </a:tcPr>
                </a:tc>
                <a:tc>
                  <a:txBody>
                    <a:bodyPr/>
                    <a:lstStyle/>
                    <a:p>
                      <a:pPr defTabSz="821531">
                        <a:defRPr sz="3000">
                          <a:sym typeface="Helvetica Neue"/>
                        </a:defRPr>
                      </a:pPr>
                      <a:endParaRPr/>
                    </a:p>
                  </a:txBody>
                  <a:tcPr marL="50800" marR="50800" marT="50800" marB="50800" anchor="ctr" horzOverflow="overflow">
                    <a:lnL w="101600">
                      <a:solidFill>
                        <a:schemeClr val="accent1">
                          <a:lumOff val="-13575"/>
                        </a:schemeClr>
                      </a:solidFill>
                      <a:miter lim="400000"/>
                    </a:lnL>
                    <a:lnR w="101600">
                      <a:solidFill>
                        <a:schemeClr val="accent3"/>
                      </a:solidFill>
                      <a:miter lim="400000"/>
                    </a:lnR>
                    <a:lnT w="101600">
                      <a:solidFill>
                        <a:schemeClr val="accent3"/>
                      </a:solidFill>
                      <a:miter lim="400000"/>
                    </a:lnT>
                    <a:lnB w="101600">
                      <a:solidFill>
                        <a:schemeClr val="accent3"/>
                      </a:solidFill>
                      <a:miter lim="400000"/>
                    </a:lnB>
                    <a:noFill/>
                  </a:tcPr>
                </a:tc>
                <a:extLst>
                  <a:ext uri="{0D108BD9-81ED-4DB2-BD59-A6C34878D82A}">
                    <a16:rowId xmlns:a16="http://schemas.microsoft.com/office/drawing/2014/main" val="10001"/>
                  </a:ext>
                </a:extLst>
              </a:tr>
              <a:tr h="1041389">
                <a:tc>
                  <a:txBody>
                    <a:bodyPr/>
                    <a:lstStyle/>
                    <a:p>
                      <a:pPr defTabSz="821531">
                        <a:defRPr sz="3000">
                          <a:solidFill>
                            <a:srgbClr val="000000"/>
                          </a:solidFill>
                          <a:sym typeface="Helvetica Neue"/>
                        </a:defRPr>
                      </a:pPr>
                      <a:endParaRPr/>
                    </a:p>
                  </a:txBody>
                  <a:tcPr marL="50800" marR="50800" marT="50800" marB="50800" anchor="ctr" horzOverflow="overflow">
                    <a:lnL w="101600">
                      <a:solidFill>
                        <a:schemeClr val="accent1">
                          <a:lumOff val="-13575"/>
                        </a:schemeClr>
                      </a:solidFill>
                      <a:miter lim="400000"/>
                    </a:lnL>
                    <a:lnR w="101600">
                      <a:solidFill>
                        <a:schemeClr val="accent1">
                          <a:lumOff val="-13575"/>
                        </a:schemeClr>
                      </a:solidFill>
                      <a:miter lim="400000"/>
                    </a:lnR>
                    <a:lnT w="101600">
                      <a:solidFill>
                        <a:schemeClr val="accent3"/>
                      </a:solidFill>
                      <a:miter lim="400000"/>
                    </a:lnT>
                    <a:lnB w="12700">
                      <a:solidFill>
                        <a:srgbClr val="000000"/>
                      </a:solidFill>
                      <a:miter lim="400000"/>
                    </a:lnB>
                    <a:noFill/>
                  </a:tcPr>
                </a:tc>
                <a:tc>
                  <a:txBody>
                    <a:bodyPr/>
                    <a:lstStyle/>
                    <a:p>
                      <a:pPr defTabSz="821531">
                        <a:defRPr sz="3000">
                          <a:sym typeface="Helvetica Neue"/>
                        </a:defRPr>
                      </a:pPr>
                      <a:endParaRPr/>
                    </a:p>
                  </a:txBody>
                  <a:tcPr marL="50800" marR="50800" marT="50800" marB="50800" anchor="ctr" horzOverflow="overflow">
                    <a:lnL w="101600">
                      <a:solidFill>
                        <a:schemeClr val="accent1">
                          <a:lumOff val="-13575"/>
                        </a:schemeClr>
                      </a:solidFill>
                      <a:miter lim="400000"/>
                    </a:lnL>
                    <a:lnR w="12700">
                      <a:solidFill>
                        <a:srgbClr val="000000"/>
                      </a:solidFill>
                      <a:miter lim="400000"/>
                    </a:lnR>
                    <a:lnT w="101600">
                      <a:solidFill>
                        <a:schemeClr val="accent3"/>
                      </a:solidFill>
                      <a:miter lim="400000"/>
                    </a:lnT>
                    <a:lnB w="88900">
                      <a:solidFill>
                        <a:schemeClr val="accent5">
                          <a:hueOff val="-82419"/>
                          <a:satOff val="-9513"/>
                          <a:lumOff val="-16343"/>
                        </a:schemeClr>
                      </a:solidFill>
                      <a:miter lim="400000"/>
                    </a:lnB>
                    <a:noFill/>
                  </a:tcPr>
                </a:tc>
                <a:extLst>
                  <a:ext uri="{0D108BD9-81ED-4DB2-BD59-A6C34878D82A}">
                    <a16:rowId xmlns:a16="http://schemas.microsoft.com/office/drawing/2014/main" val="10002"/>
                  </a:ext>
                </a:extLst>
              </a:tr>
              <a:tr h="1041389">
                <a:tc>
                  <a:txBody>
                    <a:bodyPr/>
                    <a:lstStyle/>
                    <a:p>
                      <a:pPr defTabSz="821531">
                        <a:defRPr sz="3000">
                          <a:solidFill>
                            <a:srgbClr val="000000"/>
                          </a:solidFill>
                          <a:sym typeface="Helvetica Neue"/>
                        </a:defRPr>
                      </a:pPr>
                      <a:endParaRPr/>
                    </a:p>
                  </a:txBody>
                  <a:tcPr marL="50800" marR="50800" marT="50800" marB="50800" anchor="ctr" horzOverflow="overflow">
                    <a:lnL w="101600">
                      <a:solidFill>
                        <a:schemeClr val="accent1">
                          <a:lumOff val="-13575"/>
                        </a:schemeClr>
                      </a:solidFill>
                      <a:miter lim="400000"/>
                    </a:lnL>
                    <a:lnR w="101600">
                      <a:solidFill>
                        <a:schemeClr val="accent1">
                          <a:lumOff val="-13575"/>
                        </a:schemeClr>
                      </a:solidFill>
                      <a:miter lim="400000"/>
                    </a:lnR>
                    <a:lnT w="12700">
                      <a:solidFill>
                        <a:srgbClr val="000000"/>
                      </a:solidFill>
                      <a:miter lim="400000"/>
                    </a:lnT>
                    <a:lnB w="12700">
                      <a:solidFill>
                        <a:srgbClr val="000000"/>
                      </a:solidFill>
                      <a:miter lim="400000"/>
                    </a:lnB>
                    <a:noFill/>
                  </a:tcPr>
                </a:tc>
                <a:tc>
                  <a:txBody>
                    <a:bodyPr/>
                    <a:lstStyle/>
                    <a:p>
                      <a:pPr defTabSz="821531">
                        <a:defRPr sz="3000">
                          <a:sym typeface="Helvetica Neue"/>
                        </a:defRPr>
                      </a:pPr>
                      <a:endParaRPr/>
                    </a:p>
                  </a:txBody>
                  <a:tcPr marL="50800" marR="50800" marT="50800" marB="50800" anchor="ctr" horzOverflow="overflow">
                    <a:lnL w="101600">
                      <a:solidFill>
                        <a:schemeClr val="accent1">
                          <a:lumOff val="-13575"/>
                        </a:schemeClr>
                      </a:solidFill>
                      <a:miter lim="400000"/>
                    </a:lnL>
                    <a:lnR w="88900">
                      <a:solidFill>
                        <a:schemeClr val="accent5">
                          <a:hueOff val="-82419"/>
                          <a:satOff val="-9513"/>
                          <a:lumOff val="-16343"/>
                        </a:schemeClr>
                      </a:solidFill>
                      <a:miter lim="400000"/>
                    </a:lnR>
                    <a:lnT w="88900">
                      <a:solidFill>
                        <a:schemeClr val="accent5">
                          <a:hueOff val="-82419"/>
                          <a:satOff val="-9513"/>
                          <a:lumOff val="-16343"/>
                        </a:schemeClr>
                      </a:solidFill>
                      <a:miter lim="400000"/>
                    </a:lnT>
                    <a:lnB w="88900">
                      <a:solidFill>
                        <a:schemeClr val="accent5">
                          <a:hueOff val="-82419"/>
                          <a:satOff val="-9513"/>
                          <a:lumOff val="-16343"/>
                        </a:schemeClr>
                      </a:solidFill>
                      <a:miter lim="400000"/>
                    </a:lnB>
                    <a:noFill/>
                  </a:tcPr>
                </a:tc>
                <a:extLst>
                  <a:ext uri="{0D108BD9-81ED-4DB2-BD59-A6C34878D82A}">
                    <a16:rowId xmlns:a16="http://schemas.microsoft.com/office/drawing/2014/main" val="10003"/>
                  </a:ext>
                </a:extLst>
              </a:tr>
              <a:tr h="1041389">
                <a:tc>
                  <a:txBody>
                    <a:bodyPr/>
                    <a:lstStyle/>
                    <a:p>
                      <a:pPr defTabSz="821531">
                        <a:defRPr sz="3000">
                          <a:solidFill>
                            <a:srgbClr val="000000"/>
                          </a:solidFill>
                          <a:sym typeface="Helvetica Neue"/>
                        </a:defRPr>
                      </a:pPr>
                      <a:endParaRPr/>
                    </a:p>
                  </a:txBody>
                  <a:tcPr marL="50800" marR="50800" marT="50800" marB="50800" anchor="ctr" horzOverflow="overflow">
                    <a:lnL w="101600">
                      <a:solidFill>
                        <a:schemeClr val="accent1">
                          <a:lumOff val="-13575"/>
                        </a:schemeClr>
                      </a:solidFill>
                      <a:miter lim="400000"/>
                    </a:lnL>
                    <a:lnR w="101600">
                      <a:solidFill>
                        <a:schemeClr val="accent1">
                          <a:lumOff val="-13575"/>
                        </a:schemeClr>
                      </a:solidFill>
                      <a:miter lim="400000"/>
                    </a:lnR>
                    <a:lnT w="12700">
                      <a:solidFill>
                        <a:srgbClr val="000000"/>
                      </a:solidFill>
                      <a:miter lim="400000"/>
                    </a:lnT>
                    <a:lnB w="12700">
                      <a:solidFill>
                        <a:srgbClr val="000000"/>
                      </a:solidFill>
                      <a:miter lim="400000"/>
                    </a:lnB>
                    <a:noFill/>
                  </a:tcPr>
                </a:tc>
                <a:tc>
                  <a:txBody>
                    <a:bodyPr/>
                    <a:lstStyle/>
                    <a:p>
                      <a:pPr defTabSz="821531">
                        <a:defRPr sz="3000">
                          <a:sym typeface="Helvetica Neue"/>
                        </a:defRPr>
                      </a:pPr>
                      <a:endParaRPr/>
                    </a:p>
                  </a:txBody>
                  <a:tcPr marL="50800" marR="50800" marT="50800" marB="50800" anchor="ctr" horzOverflow="overflow">
                    <a:lnL w="101600">
                      <a:solidFill>
                        <a:schemeClr val="accent1">
                          <a:lumOff val="-13575"/>
                        </a:schemeClr>
                      </a:solidFill>
                      <a:miter lim="400000"/>
                    </a:lnL>
                    <a:lnR w="12700">
                      <a:solidFill>
                        <a:srgbClr val="000000"/>
                      </a:solidFill>
                      <a:miter lim="400000"/>
                    </a:lnR>
                    <a:lnT w="88900">
                      <a:solidFill>
                        <a:schemeClr val="accent5">
                          <a:hueOff val="-82419"/>
                          <a:satOff val="-9513"/>
                          <a:lumOff val="-16343"/>
                        </a:schemeClr>
                      </a:solidFill>
                      <a:miter lim="400000"/>
                    </a:lnT>
                    <a:lnB w="12700">
                      <a:solidFill>
                        <a:srgbClr val="000000"/>
                      </a:solidFill>
                      <a:miter lim="400000"/>
                    </a:lnB>
                    <a:noFill/>
                  </a:tcPr>
                </a:tc>
                <a:extLst>
                  <a:ext uri="{0D108BD9-81ED-4DB2-BD59-A6C34878D82A}">
                    <a16:rowId xmlns:a16="http://schemas.microsoft.com/office/drawing/2014/main" val="10004"/>
                  </a:ext>
                </a:extLst>
              </a:tr>
              <a:tr h="1041389">
                <a:tc>
                  <a:txBody>
                    <a:bodyPr/>
                    <a:lstStyle/>
                    <a:p>
                      <a:pPr defTabSz="821531">
                        <a:defRPr sz="3000">
                          <a:solidFill>
                            <a:srgbClr val="000000"/>
                          </a:solidFill>
                          <a:sym typeface="Helvetica Neue"/>
                        </a:defRPr>
                      </a:pPr>
                      <a:endParaRPr/>
                    </a:p>
                  </a:txBody>
                  <a:tcPr marL="50800" marR="50800" marT="50800" marB="50800" anchor="ctr" horzOverflow="overflow">
                    <a:lnL w="101600">
                      <a:solidFill>
                        <a:schemeClr val="accent1">
                          <a:lumOff val="-13575"/>
                        </a:schemeClr>
                      </a:solidFill>
                      <a:miter lim="400000"/>
                    </a:lnL>
                    <a:lnR w="101600">
                      <a:solidFill>
                        <a:schemeClr val="accent1">
                          <a:lumOff val="-13575"/>
                        </a:schemeClr>
                      </a:solidFill>
                      <a:miter lim="400000"/>
                    </a:lnR>
                    <a:lnT w="12700">
                      <a:solidFill>
                        <a:srgbClr val="000000"/>
                      </a:solidFill>
                      <a:miter lim="400000"/>
                    </a:lnT>
                    <a:lnB w="12700">
                      <a:solidFill>
                        <a:srgbClr val="000000"/>
                      </a:solidFill>
                      <a:miter lim="400000"/>
                    </a:lnB>
                    <a:noFill/>
                  </a:tcPr>
                </a:tc>
                <a:tc>
                  <a:txBody>
                    <a:bodyPr/>
                    <a:lstStyle/>
                    <a:p>
                      <a:pPr defTabSz="821531">
                        <a:defRPr sz="3000">
                          <a:sym typeface="Helvetica Neue"/>
                        </a:defRPr>
                      </a:pPr>
                      <a:endParaRPr/>
                    </a:p>
                  </a:txBody>
                  <a:tcPr marL="50800" marR="50800" marT="50800" marB="50800" anchor="ctr" horzOverflow="overflow">
                    <a:lnL w="101600">
                      <a:solidFill>
                        <a:schemeClr val="accent1">
                          <a:lumOff val="-13575"/>
                        </a:schemeClr>
                      </a:solidFill>
                      <a:miter lim="400000"/>
                    </a:lnL>
                    <a:lnR w="12700">
                      <a:solidFill>
                        <a:srgbClr val="000000"/>
                      </a:solidFill>
                      <a:miter lim="400000"/>
                    </a:lnR>
                    <a:lnT w="12700">
                      <a:solidFill>
                        <a:srgbClr val="000000"/>
                      </a:solidFill>
                      <a:miter lim="400000"/>
                    </a:lnT>
                    <a:lnB w="12700">
                      <a:solidFill>
                        <a:srgbClr val="000000"/>
                      </a:solidFill>
                      <a:miter lim="400000"/>
                    </a:lnB>
                    <a:noFill/>
                  </a:tcPr>
                </a:tc>
                <a:extLst>
                  <a:ext uri="{0D108BD9-81ED-4DB2-BD59-A6C34878D82A}">
                    <a16:rowId xmlns:a16="http://schemas.microsoft.com/office/drawing/2014/main" val="10005"/>
                  </a:ext>
                </a:extLst>
              </a:tr>
              <a:tr h="1041389">
                <a:tc>
                  <a:txBody>
                    <a:bodyPr/>
                    <a:lstStyle/>
                    <a:p>
                      <a:pPr defTabSz="821531">
                        <a:defRPr sz="3000">
                          <a:solidFill>
                            <a:srgbClr val="000000"/>
                          </a:solidFill>
                          <a:sym typeface="Helvetica Neue"/>
                        </a:defRPr>
                      </a:pPr>
                      <a:endParaRPr/>
                    </a:p>
                  </a:txBody>
                  <a:tcPr marL="50800" marR="50800" marT="50800" marB="50800" anchor="ctr" horzOverflow="overflow">
                    <a:lnL w="101600">
                      <a:solidFill>
                        <a:schemeClr val="accent1">
                          <a:lumOff val="-13575"/>
                        </a:schemeClr>
                      </a:solidFill>
                      <a:miter lim="400000"/>
                    </a:lnL>
                    <a:lnR w="101600">
                      <a:solidFill>
                        <a:schemeClr val="accent1">
                          <a:lumOff val="-13575"/>
                        </a:schemeClr>
                      </a:solidFill>
                      <a:miter lim="400000"/>
                    </a:lnR>
                    <a:lnT w="12700">
                      <a:solidFill>
                        <a:srgbClr val="000000"/>
                      </a:solidFill>
                      <a:miter lim="400000"/>
                    </a:lnT>
                    <a:lnB w="101600">
                      <a:solidFill>
                        <a:schemeClr val="accent1">
                          <a:lumOff val="-13575"/>
                        </a:schemeClr>
                      </a:solidFill>
                      <a:miter lim="400000"/>
                    </a:lnB>
                    <a:noFill/>
                  </a:tcPr>
                </a:tc>
                <a:tc>
                  <a:txBody>
                    <a:bodyPr/>
                    <a:lstStyle/>
                    <a:p>
                      <a:pPr defTabSz="821531">
                        <a:defRPr sz="3000">
                          <a:sym typeface="Helvetica Neue"/>
                        </a:defRPr>
                      </a:pPr>
                      <a:endParaRPr/>
                    </a:p>
                  </a:txBody>
                  <a:tcPr marL="50800" marR="50800" marT="50800" marB="50800" anchor="ctr" horzOverflow="overflow">
                    <a:lnL w="101600">
                      <a:solidFill>
                        <a:schemeClr val="accent1">
                          <a:lumOff val="-13575"/>
                        </a:schemeClr>
                      </a:solidFill>
                      <a:miter lim="400000"/>
                    </a:lnL>
                    <a:lnR w="12700">
                      <a:solidFill>
                        <a:srgbClr val="000000"/>
                      </a:solidFill>
                      <a:miter lim="400000"/>
                    </a:lnR>
                    <a:lnT w="12700">
                      <a:solidFill>
                        <a:srgbClr val="000000"/>
                      </a:solidFill>
                      <a:miter lim="400000"/>
                    </a:lnT>
                    <a:lnB w="12700">
                      <a:solidFill>
                        <a:srgbClr val="000000"/>
                      </a:solidFill>
                      <a:miter lim="400000"/>
                    </a:lnB>
                    <a:noFill/>
                  </a:tcPr>
                </a:tc>
                <a:extLst>
                  <a:ext uri="{0D108BD9-81ED-4DB2-BD59-A6C34878D82A}">
                    <a16:rowId xmlns:a16="http://schemas.microsoft.com/office/drawing/2014/main" val="10006"/>
                  </a:ext>
                </a:extLst>
              </a:tr>
            </a:tbl>
          </a:graphicData>
        </a:graphic>
      </p:graphicFrame>
      <p:grpSp>
        <p:nvGrpSpPr>
          <p:cNvPr id="341" name="Eine schnell wachsende Seerosenart, verdoppelt ihre Blattanzahl jeden Tag.…"/>
          <p:cNvGrpSpPr/>
          <p:nvPr/>
        </p:nvGrpSpPr>
        <p:grpSpPr>
          <a:xfrm>
            <a:off x="13325195" y="4328590"/>
            <a:ext cx="9429660" cy="5692776"/>
            <a:chOff x="0" y="0"/>
            <a:chExt cx="9429658" cy="5692775"/>
          </a:xfrm>
        </p:grpSpPr>
        <p:sp>
          <p:nvSpPr>
            <p:cNvPr id="340" name="Eine schnell wachsende Seerosenart, verdoppelt ihre Blattanzahl jeden Tag.…"/>
            <p:cNvSpPr txBox="1"/>
            <p:nvPr/>
          </p:nvSpPr>
          <p:spPr>
            <a:xfrm>
              <a:off x="127000" y="76199"/>
              <a:ext cx="9175659" cy="5362576"/>
            </a:xfrm>
            <a:prstGeom prst="rect">
              <a:avLst/>
            </a:prstGeom>
            <a:noFill/>
            <a:ln>
              <a:noFill/>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71437" tIns="71437" rIns="71437" bIns="71437" numCol="1" anchor="ctr">
              <a:spAutoFit/>
            </a:bodyPr>
            <a:lstStyle/>
            <a:p>
              <a:pPr algn="l" defTabSz="2438339">
                <a:lnSpc>
                  <a:spcPct val="90000"/>
                </a:lnSpc>
                <a:spcBef>
                  <a:spcPts val="4500"/>
                </a:spcBef>
                <a:defRPr sz="4200" b="0">
                  <a:latin typeface="Comic Sans MS"/>
                  <a:ea typeface="Comic Sans MS"/>
                  <a:cs typeface="Comic Sans MS"/>
                  <a:sym typeface="Comic Sans MS"/>
                </a:defRPr>
              </a:pPr>
              <a:r>
                <a:t>Eine schnell wachsende Seerosenart, </a:t>
              </a:r>
              <a:r>
                <a:rPr u="sng"/>
                <a:t>verdoppelt</a:t>
              </a:r>
              <a:r>
                <a:t> ihre Blattanzahl jeden Tag.</a:t>
              </a:r>
            </a:p>
            <a:p>
              <a:pPr algn="l" defTabSz="2438339">
                <a:lnSpc>
                  <a:spcPct val="90000"/>
                </a:lnSpc>
                <a:spcBef>
                  <a:spcPts val="4500"/>
                </a:spcBef>
                <a:defRPr sz="4200" b="0">
                  <a:latin typeface="Comic Sans MS"/>
                  <a:ea typeface="Comic Sans MS"/>
                  <a:cs typeface="Comic Sans MS"/>
                  <a:sym typeface="Comic Sans MS"/>
                </a:defRPr>
              </a:pPr>
              <a:r>
                <a:t>Am ersten Tag hat die Seerose 2 Blätter.</a:t>
              </a:r>
            </a:p>
            <a:p>
              <a:pPr algn="l" defTabSz="2438339">
                <a:lnSpc>
                  <a:spcPct val="90000"/>
                </a:lnSpc>
                <a:spcBef>
                  <a:spcPts val="4500"/>
                </a:spcBef>
                <a:defRPr sz="4200" b="0">
                  <a:latin typeface="Comic Sans MS"/>
                  <a:ea typeface="Comic Sans MS"/>
                  <a:cs typeface="Comic Sans MS"/>
                  <a:sym typeface="Comic Sans MS"/>
                </a:defRPr>
              </a:pPr>
              <a:r>
                <a:t>Wie viele Blätter hat sie am 6. Tag?</a:t>
              </a:r>
            </a:p>
          </p:txBody>
        </p:sp>
        <p:pic>
          <p:nvPicPr>
            <p:cNvPr id="339" name="Eine schnell wachsende Seerosenart, verdoppelt ihre Blattanzahl jeden Tag.… Eine schnell wachsende Seerosenart, verdoppelt ihre Blattanzahl jeden Tag.Am ersten Tag hat die Seerose 2 Blätter.Wie viele Blätter hat sie am 6. Tag?" descr="Eine schnell wachsende Seerosenart, verdoppelt ihre Blattanzahl jeden Tag.… Eine schnell wachsende Seerosenart, verdoppelt ihre Blattanzahl jeden Tag.Am ersten Tag hat die Seerose 2 Blätter.Wie viele Blätter hat sie am 6. Tag?"/>
            <p:cNvPicPr>
              <a:picLocks/>
            </p:cNvPicPr>
            <p:nvPr/>
          </p:nvPicPr>
          <p:blipFill>
            <a:blip r:embed="rId3"/>
            <a:stretch>
              <a:fillRect/>
            </a:stretch>
          </p:blipFill>
          <p:spPr>
            <a:xfrm>
              <a:off x="0" y="-1"/>
              <a:ext cx="9429659" cy="5692776"/>
            </a:xfrm>
            <a:prstGeom prst="rect">
              <a:avLst/>
            </a:prstGeom>
            <a:effectLst/>
          </p:spPr>
        </p:pic>
      </p:grpSp>
      <p:grpSp>
        <p:nvGrpSpPr>
          <p:cNvPr id="344" name="Spalte"/>
          <p:cNvGrpSpPr/>
          <p:nvPr/>
        </p:nvGrpSpPr>
        <p:grpSpPr>
          <a:xfrm>
            <a:off x="7623457" y="12075097"/>
            <a:ext cx="1541952" cy="984038"/>
            <a:chOff x="0" y="0"/>
            <a:chExt cx="1541950" cy="984037"/>
          </a:xfrm>
        </p:grpSpPr>
        <p:sp>
          <p:nvSpPr>
            <p:cNvPr id="343" name="Spalte"/>
            <p:cNvSpPr txBox="1"/>
            <p:nvPr/>
          </p:nvSpPr>
          <p:spPr>
            <a:xfrm>
              <a:off x="127000" y="76200"/>
              <a:ext cx="1287951" cy="653838"/>
            </a:xfrm>
            <a:prstGeom prst="rect">
              <a:avLst/>
            </a:prstGeom>
            <a:solidFill>
              <a:schemeClr val="accent1"/>
            </a:solidFill>
            <a:ln>
              <a:noFill/>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71437" tIns="71437" rIns="71437" bIns="71437" numCol="1" anchor="t">
              <a:normAutofit/>
            </a:bodyPr>
            <a:lstStyle>
              <a:lvl1pPr defTabSz="404495">
                <a:defRPr sz="2744">
                  <a:latin typeface="Comic Sans MS"/>
                  <a:ea typeface="Comic Sans MS"/>
                  <a:cs typeface="Comic Sans MS"/>
                  <a:sym typeface="Comic Sans MS"/>
                </a:defRPr>
              </a:lvl1pPr>
            </a:lstStyle>
            <a:p>
              <a:r>
                <a:t>Spalte</a:t>
              </a:r>
            </a:p>
          </p:txBody>
        </p:sp>
        <p:pic>
          <p:nvPicPr>
            <p:cNvPr id="342" name="Spalte Spalte" descr="Spalte Spalte"/>
            <p:cNvPicPr>
              <a:picLocks/>
            </p:cNvPicPr>
            <p:nvPr/>
          </p:nvPicPr>
          <p:blipFill>
            <a:blip r:embed="rId4"/>
            <a:stretch>
              <a:fillRect/>
            </a:stretch>
          </p:blipFill>
          <p:spPr>
            <a:xfrm>
              <a:off x="0" y="-1"/>
              <a:ext cx="1541951" cy="984039"/>
            </a:xfrm>
            <a:prstGeom prst="rect">
              <a:avLst/>
            </a:prstGeom>
            <a:effectLst/>
          </p:spPr>
        </p:pic>
      </p:grpSp>
      <p:grpSp>
        <p:nvGrpSpPr>
          <p:cNvPr id="347" name="Zeile"/>
          <p:cNvGrpSpPr/>
          <p:nvPr/>
        </p:nvGrpSpPr>
        <p:grpSpPr>
          <a:xfrm>
            <a:off x="9439144" y="12075097"/>
            <a:ext cx="1689958" cy="984038"/>
            <a:chOff x="0" y="0"/>
            <a:chExt cx="1689957" cy="984037"/>
          </a:xfrm>
        </p:grpSpPr>
        <p:sp>
          <p:nvSpPr>
            <p:cNvPr id="346" name="Zeile"/>
            <p:cNvSpPr txBox="1"/>
            <p:nvPr/>
          </p:nvSpPr>
          <p:spPr>
            <a:xfrm>
              <a:off x="127000" y="76200"/>
              <a:ext cx="1435958" cy="653838"/>
            </a:xfrm>
            <a:prstGeom prst="rect">
              <a:avLst/>
            </a:prstGeom>
            <a:solidFill>
              <a:schemeClr val="accent3"/>
            </a:solidFill>
            <a:ln>
              <a:noFill/>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71437" tIns="71437" rIns="71437" bIns="71437" numCol="1" anchor="t">
              <a:normAutofit/>
            </a:bodyPr>
            <a:lstStyle>
              <a:lvl1pPr defTabSz="404495">
                <a:defRPr sz="2744">
                  <a:latin typeface="Comic Sans MS"/>
                  <a:ea typeface="Comic Sans MS"/>
                  <a:cs typeface="Comic Sans MS"/>
                  <a:sym typeface="Comic Sans MS"/>
                </a:defRPr>
              </a:lvl1pPr>
            </a:lstStyle>
            <a:p>
              <a:r>
                <a:t>Zeile</a:t>
              </a:r>
            </a:p>
          </p:txBody>
        </p:sp>
        <p:pic>
          <p:nvPicPr>
            <p:cNvPr id="345" name="Zeile Zeile" descr="Zeile Zeile"/>
            <p:cNvPicPr>
              <a:picLocks/>
            </p:cNvPicPr>
            <p:nvPr/>
          </p:nvPicPr>
          <p:blipFill>
            <a:blip r:embed="rId5"/>
            <a:stretch>
              <a:fillRect/>
            </a:stretch>
          </p:blipFill>
          <p:spPr>
            <a:xfrm>
              <a:off x="0" y="-1"/>
              <a:ext cx="1689958" cy="984039"/>
            </a:xfrm>
            <a:prstGeom prst="rect">
              <a:avLst/>
            </a:prstGeom>
            <a:effectLst/>
          </p:spPr>
        </p:pic>
      </p:grpSp>
      <p:grpSp>
        <p:nvGrpSpPr>
          <p:cNvPr id="350" name="Zelle"/>
          <p:cNvGrpSpPr/>
          <p:nvPr/>
        </p:nvGrpSpPr>
        <p:grpSpPr>
          <a:xfrm>
            <a:off x="11405219" y="12082637"/>
            <a:ext cx="1545345" cy="984436"/>
            <a:chOff x="0" y="0"/>
            <a:chExt cx="1545343" cy="984434"/>
          </a:xfrm>
        </p:grpSpPr>
        <p:sp>
          <p:nvSpPr>
            <p:cNvPr id="349" name="Zelle"/>
            <p:cNvSpPr txBox="1"/>
            <p:nvPr/>
          </p:nvSpPr>
          <p:spPr>
            <a:xfrm>
              <a:off x="88900" y="50800"/>
              <a:ext cx="1367544" cy="743135"/>
            </a:xfrm>
            <a:prstGeom prst="rect">
              <a:avLst/>
            </a:prstGeom>
            <a:solidFill>
              <a:schemeClr val="accent5">
                <a:hueOff val="-82419"/>
                <a:satOff val="-9513"/>
                <a:lumOff val="-16343"/>
              </a:schemeClr>
            </a:solidFill>
            <a:ln>
              <a:noFill/>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71437" tIns="71437" rIns="71437" bIns="71437" numCol="1" anchor="t">
              <a:normAutofit/>
            </a:bodyPr>
            <a:lstStyle>
              <a:lvl1pPr defTabSz="487044">
                <a:defRPr sz="3303">
                  <a:latin typeface="Comic Sans MS"/>
                  <a:ea typeface="Comic Sans MS"/>
                  <a:cs typeface="Comic Sans MS"/>
                  <a:sym typeface="Comic Sans MS"/>
                </a:defRPr>
              </a:lvl1pPr>
            </a:lstStyle>
            <a:p>
              <a:r>
                <a:t>Zelle</a:t>
              </a:r>
            </a:p>
          </p:txBody>
        </p:sp>
        <p:pic>
          <p:nvPicPr>
            <p:cNvPr id="348" name="Zelle Zelle" descr="Zelle Zelle"/>
            <p:cNvPicPr>
              <a:picLocks/>
            </p:cNvPicPr>
            <p:nvPr/>
          </p:nvPicPr>
          <p:blipFill>
            <a:blip r:embed="rId6"/>
            <a:stretch>
              <a:fillRect/>
            </a:stretch>
          </p:blipFill>
          <p:spPr>
            <a:xfrm>
              <a:off x="-1" y="-1"/>
              <a:ext cx="1545345" cy="984436"/>
            </a:xfrm>
            <a:prstGeom prst="rect">
              <a:avLst/>
            </a:prstGeom>
            <a:effectLst/>
          </p:spPr>
        </p:pic>
      </p:grpSp>
      <p:sp>
        <p:nvSpPr>
          <p:cNvPr id="351" name="Fachbegriffe:"/>
          <p:cNvSpPr txBox="1"/>
          <p:nvPr/>
        </p:nvSpPr>
        <p:spPr>
          <a:xfrm>
            <a:off x="4050003" y="12001775"/>
            <a:ext cx="3625801" cy="879476"/>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71437" tIns="71437" rIns="71437" bIns="71437" anchor="ctr">
            <a:spAutoFit/>
          </a:bodyPr>
          <a:lstStyle>
            <a:lvl1pPr algn="l" defTabSz="2438339">
              <a:lnSpc>
                <a:spcPct val="90000"/>
              </a:lnSpc>
              <a:spcBef>
                <a:spcPts val="4500"/>
              </a:spcBef>
              <a:defRPr sz="4200" b="0">
                <a:latin typeface="Comic Sans MS"/>
                <a:ea typeface="Comic Sans MS"/>
                <a:cs typeface="Comic Sans MS"/>
                <a:sym typeface="Comic Sans MS"/>
              </a:defRPr>
            </a:lvl1pPr>
          </a:lstStyle>
          <a:p>
            <a:r>
              <a:rPr dirty="0" err="1"/>
              <a:t>Fachbegriffe</a:t>
            </a:r>
            <a:r>
              <a:rPr dirty="0"/>
              <a:t>:</a:t>
            </a:r>
          </a:p>
        </p:txBody>
      </p:sp>
      <p:sp>
        <p:nvSpPr>
          <p:cNvPr id="352" name="1"/>
          <p:cNvSpPr txBox="1"/>
          <p:nvPr/>
        </p:nvSpPr>
        <p:spPr>
          <a:xfrm>
            <a:off x="5803408" y="4651790"/>
            <a:ext cx="395710" cy="879476"/>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71437" tIns="71437" rIns="71437" bIns="71437" anchor="ctr">
            <a:spAutoFit/>
          </a:bodyPr>
          <a:lstStyle>
            <a:lvl1pPr algn="l" defTabSz="2438339">
              <a:lnSpc>
                <a:spcPct val="90000"/>
              </a:lnSpc>
              <a:spcBef>
                <a:spcPts val="4500"/>
              </a:spcBef>
              <a:defRPr sz="4200" b="0">
                <a:latin typeface="Comic Sans MS"/>
                <a:ea typeface="Comic Sans MS"/>
                <a:cs typeface="Comic Sans MS"/>
                <a:sym typeface="Comic Sans MS"/>
              </a:defRPr>
            </a:lvl1pPr>
          </a:lstStyle>
          <a:p>
            <a:r>
              <a:t>1</a:t>
            </a:r>
          </a:p>
        </p:txBody>
      </p:sp>
      <p:sp>
        <p:nvSpPr>
          <p:cNvPr id="353" name="2"/>
          <p:cNvSpPr txBox="1"/>
          <p:nvPr/>
        </p:nvSpPr>
        <p:spPr>
          <a:xfrm>
            <a:off x="5803408" y="5657335"/>
            <a:ext cx="481138" cy="879476"/>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71437" tIns="71437" rIns="71437" bIns="71437" anchor="ctr">
            <a:spAutoFit/>
          </a:bodyPr>
          <a:lstStyle>
            <a:lvl1pPr algn="l" defTabSz="2438339">
              <a:lnSpc>
                <a:spcPct val="90000"/>
              </a:lnSpc>
              <a:spcBef>
                <a:spcPts val="4500"/>
              </a:spcBef>
              <a:defRPr sz="4200" b="0">
                <a:latin typeface="Comic Sans MS"/>
                <a:ea typeface="Comic Sans MS"/>
                <a:cs typeface="Comic Sans MS"/>
                <a:sym typeface="Comic Sans MS"/>
              </a:defRPr>
            </a:lvl1pPr>
          </a:lstStyle>
          <a:p>
            <a:r>
              <a:t>2</a:t>
            </a:r>
          </a:p>
        </p:txBody>
      </p:sp>
      <p:sp>
        <p:nvSpPr>
          <p:cNvPr id="354" name="3"/>
          <p:cNvSpPr txBox="1"/>
          <p:nvPr/>
        </p:nvSpPr>
        <p:spPr>
          <a:xfrm>
            <a:off x="5803408" y="6719761"/>
            <a:ext cx="481138" cy="879476"/>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71437" tIns="71437" rIns="71437" bIns="71437" anchor="ctr">
            <a:spAutoFit/>
          </a:bodyPr>
          <a:lstStyle>
            <a:lvl1pPr algn="l" defTabSz="2438339">
              <a:lnSpc>
                <a:spcPct val="90000"/>
              </a:lnSpc>
              <a:spcBef>
                <a:spcPts val="4500"/>
              </a:spcBef>
              <a:defRPr sz="4200" b="0">
                <a:latin typeface="Comic Sans MS"/>
                <a:ea typeface="Comic Sans MS"/>
                <a:cs typeface="Comic Sans MS"/>
                <a:sym typeface="Comic Sans MS"/>
              </a:defRPr>
            </a:lvl1pPr>
          </a:lstStyle>
          <a:p>
            <a:r>
              <a:t>3</a:t>
            </a:r>
          </a:p>
        </p:txBody>
      </p:sp>
      <p:sp>
        <p:nvSpPr>
          <p:cNvPr id="355" name="4"/>
          <p:cNvSpPr txBox="1"/>
          <p:nvPr/>
        </p:nvSpPr>
        <p:spPr>
          <a:xfrm>
            <a:off x="5803408" y="7763761"/>
            <a:ext cx="481138" cy="879476"/>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71437" tIns="71437" rIns="71437" bIns="71437" anchor="ctr">
            <a:spAutoFit/>
          </a:bodyPr>
          <a:lstStyle>
            <a:lvl1pPr algn="l" defTabSz="2438339">
              <a:lnSpc>
                <a:spcPct val="90000"/>
              </a:lnSpc>
              <a:spcBef>
                <a:spcPts val="4500"/>
              </a:spcBef>
              <a:defRPr sz="4200" b="0">
                <a:latin typeface="Comic Sans MS"/>
                <a:ea typeface="Comic Sans MS"/>
                <a:cs typeface="Comic Sans MS"/>
                <a:sym typeface="Comic Sans MS"/>
              </a:defRPr>
            </a:lvl1pPr>
          </a:lstStyle>
          <a:p>
            <a:r>
              <a:t>4</a:t>
            </a:r>
          </a:p>
        </p:txBody>
      </p:sp>
      <p:sp>
        <p:nvSpPr>
          <p:cNvPr id="356" name="5"/>
          <p:cNvSpPr txBox="1"/>
          <p:nvPr/>
        </p:nvSpPr>
        <p:spPr>
          <a:xfrm>
            <a:off x="5803408" y="8787733"/>
            <a:ext cx="481138" cy="879476"/>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71437" tIns="71437" rIns="71437" bIns="71437" anchor="ctr">
            <a:spAutoFit/>
          </a:bodyPr>
          <a:lstStyle>
            <a:lvl1pPr algn="l" defTabSz="2438339">
              <a:lnSpc>
                <a:spcPct val="90000"/>
              </a:lnSpc>
              <a:spcBef>
                <a:spcPts val="4500"/>
              </a:spcBef>
              <a:defRPr sz="4200" b="0">
                <a:latin typeface="Comic Sans MS"/>
                <a:ea typeface="Comic Sans MS"/>
                <a:cs typeface="Comic Sans MS"/>
                <a:sym typeface="Comic Sans MS"/>
              </a:defRPr>
            </a:lvl1pPr>
          </a:lstStyle>
          <a:p>
            <a:r>
              <a:t>5</a:t>
            </a:r>
          </a:p>
        </p:txBody>
      </p:sp>
      <p:sp>
        <p:nvSpPr>
          <p:cNvPr id="357" name="6"/>
          <p:cNvSpPr txBox="1"/>
          <p:nvPr/>
        </p:nvSpPr>
        <p:spPr>
          <a:xfrm>
            <a:off x="5803408" y="9811704"/>
            <a:ext cx="481138" cy="879476"/>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71437" tIns="71437" rIns="71437" bIns="71437" anchor="ctr">
            <a:spAutoFit/>
          </a:bodyPr>
          <a:lstStyle>
            <a:lvl1pPr algn="l" defTabSz="2438339">
              <a:lnSpc>
                <a:spcPct val="90000"/>
              </a:lnSpc>
              <a:spcBef>
                <a:spcPts val="4500"/>
              </a:spcBef>
              <a:defRPr sz="4200" b="0">
                <a:latin typeface="Comic Sans MS"/>
                <a:ea typeface="Comic Sans MS"/>
                <a:cs typeface="Comic Sans MS"/>
                <a:sym typeface="Comic Sans MS"/>
              </a:defRPr>
            </a:lvl1pPr>
          </a:lstStyle>
          <a:p>
            <a:r>
              <a:t>6</a:t>
            </a:r>
          </a:p>
        </p:txBody>
      </p:sp>
      <p:sp>
        <p:nvSpPr>
          <p:cNvPr id="358" name="2"/>
          <p:cNvSpPr txBox="1"/>
          <p:nvPr/>
        </p:nvSpPr>
        <p:spPr>
          <a:xfrm>
            <a:off x="9346841" y="4608977"/>
            <a:ext cx="481138" cy="879476"/>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71437" tIns="71437" rIns="71437" bIns="71437" anchor="ctr">
            <a:spAutoFit/>
          </a:bodyPr>
          <a:lstStyle>
            <a:lvl1pPr algn="l" defTabSz="2438339">
              <a:lnSpc>
                <a:spcPct val="90000"/>
              </a:lnSpc>
              <a:spcBef>
                <a:spcPts val="4500"/>
              </a:spcBef>
              <a:defRPr sz="4200" b="0">
                <a:latin typeface="Comic Sans MS"/>
                <a:ea typeface="Comic Sans MS"/>
                <a:cs typeface="Comic Sans MS"/>
                <a:sym typeface="Comic Sans MS"/>
              </a:defRPr>
            </a:lvl1pPr>
          </a:lstStyle>
          <a:p>
            <a:r>
              <a:t>2</a:t>
            </a:r>
          </a:p>
        </p:txBody>
      </p:sp>
      <p:sp>
        <p:nvSpPr>
          <p:cNvPr id="359" name="Wie verwende ich eine Tabelle?"/>
          <p:cNvSpPr txBox="1">
            <a:spLocks noGrp="1"/>
          </p:cNvSpPr>
          <p:nvPr>
            <p:ph type="body" sz="quarter" idx="1"/>
          </p:nvPr>
        </p:nvSpPr>
        <p:spPr>
          <a:xfrm>
            <a:off x="4033765" y="1114236"/>
            <a:ext cx="16316470" cy="1109559"/>
          </a:xfrm>
          <a:prstGeom prst="rect">
            <a:avLst/>
          </a:prstGeom>
          <a:solidFill>
            <a:srgbClr val="FFFFFF"/>
          </a:solidFill>
          <a:ln w="9525">
            <a:round/>
          </a:ln>
        </p:spPr>
        <p:txBody>
          <a:bodyPr/>
          <a:lstStyle>
            <a:lvl1pPr algn="ctr" defTabSz="660400">
              <a:defRPr sz="5280">
                <a:latin typeface="Comic Sans MS"/>
                <a:ea typeface="Comic Sans MS"/>
                <a:cs typeface="Comic Sans MS"/>
                <a:sym typeface="Comic Sans MS"/>
              </a:defRPr>
            </a:lvl1pPr>
          </a:lstStyle>
          <a:p>
            <a:r>
              <a:t>Wie verwende ich eine Tabelle?</a:t>
            </a:r>
          </a:p>
        </p:txBody>
      </p:sp>
      <p:grpSp>
        <p:nvGrpSpPr>
          <p:cNvPr id="364" name="Gruppieren"/>
          <p:cNvGrpSpPr/>
          <p:nvPr/>
        </p:nvGrpSpPr>
        <p:grpSpPr>
          <a:xfrm>
            <a:off x="11635748" y="6102150"/>
            <a:ext cx="1184237" cy="939464"/>
            <a:chOff x="0" y="0"/>
            <a:chExt cx="1184235" cy="939462"/>
          </a:xfrm>
        </p:grpSpPr>
        <p:sp>
          <p:nvSpPr>
            <p:cNvPr id="373" name="Verbindungslinie"/>
            <p:cNvSpPr/>
            <p:nvPr/>
          </p:nvSpPr>
          <p:spPr>
            <a:xfrm>
              <a:off x="0" y="0"/>
              <a:ext cx="474781" cy="939463"/>
            </a:xfrm>
            <a:custGeom>
              <a:avLst/>
              <a:gdLst/>
              <a:ahLst/>
              <a:cxnLst>
                <a:cxn ang="0">
                  <a:pos x="wd2" y="hd2"/>
                </a:cxn>
                <a:cxn ang="5400000">
                  <a:pos x="wd2" y="hd2"/>
                </a:cxn>
                <a:cxn ang="10800000">
                  <a:pos x="wd2" y="hd2"/>
                </a:cxn>
                <a:cxn ang="16200000">
                  <a:pos x="wd2" y="hd2"/>
                </a:cxn>
              </a:cxnLst>
              <a:rect l="0" t="0" r="r" b="b"/>
              <a:pathLst>
                <a:path w="16200" h="21600" extrusionOk="0">
                  <a:moveTo>
                    <a:pt x="162" y="21600"/>
                  </a:moveTo>
                  <a:cubicBezTo>
                    <a:pt x="21600" y="13541"/>
                    <a:pt x="21546" y="6341"/>
                    <a:pt x="0" y="0"/>
                  </a:cubicBezTo>
                </a:path>
              </a:pathLst>
            </a:custGeom>
            <a:noFill/>
            <a:ln w="25400" cap="flat">
              <a:solidFill>
                <a:srgbClr val="000000"/>
              </a:solidFill>
              <a:prstDash val="solid"/>
              <a:miter lim="400000"/>
            </a:ln>
            <a:effectLst/>
          </p:spPr>
          <p:txBody>
            <a:bodyPr/>
            <a:lstStyle/>
            <a:p>
              <a:endParaRPr/>
            </a:p>
          </p:txBody>
        </p:sp>
        <p:grpSp>
          <p:nvGrpSpPr>
            <p:cNvPr id="363" name="Gruppieren"/>
            <p:cNvGrpSpPr/>
            <p:nvPr/>
          </p:nvGrpSpPr>
          <p:grpSpPr>
            <a:xfrm>
              <a:off x="650597" y="151957"/>
              <a:ext cx="533639" cy="635001"/>
              <a:chOff x="0" y="0"/>
              <a:chExt cx="533637" cy="635000"/>
            </a:xfrm>
          </p:grpSpPr>
          <p:sp>
            <p:nvSpPr>
              <p:cNvPr id="361" name="2"/>
              <p:cNvSpPr txBox="1"/>
              <p:nvPr/>
            </p:nvSpPr>
            <p:spPr>
              <a:xfrm>
                <a:off x="186794" y="0"/>
                <a:ext cx="346844" cy="635000"/>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numCol="1" anchor="ctr">
                <a:spAutoFit/>
              </a:bodyPr>
              <a:lstStyle>
                <a:lvl1pPr>
                  <a:defRPr>
                    <a:latin typeface="Comic Sans MS"/>
                    <a:ea typeface="Comic Sans MS"/>
                    <a:cs typeface="Comic Sans MS"/>
                    <a:sym typeface="Comic Sans MS"/>
                  </a:defRPr>
                </a:lvl1pPr>
              </a:lstStyle>
              <a:p>
                <a:r>
                  <a:t>2</a:t>
                </a:r>
              </a:p>
            </p:txBody>
          </p:sp>
          <p:sp>
            <p:nvSpPr>
              <p:cNvPr id="362" name="Kreis"/>
              <p:cNvSpPr/>
              <p:nvPr/>
            </p:nvSpPr>
            <p:spPr>
              <a:xfrm>
                <a:off x="0" y="241300"/>
                <a:ext cx="152400" cy="152400"/>
              </a:xfrm>
              <a:prstGeom prst="ellipse">
                <a:avLst/>
              </a:prstGeom>
              <a:solidFill>
                <a:srgbClr val="000000"/>
              </a:solidFill>
              <a:ln w="12700" cap="flat">
                <a:noFill/>
                <a:miter lim="400000"/>
              </a:ln>
              <a:effectLst/>
            </p:spPr>
            <p:txBody>
              <a:bodyPr wrap="square" lIns="0" tIns="0" rIns="0" bIns="0" numCol="1" anchor="ctr">
                <a:noAutofit/>
              </a:bodyPr>
              <a:lstStyle/>
              <a:p>
                <a:pPr>
                  <a:defRPr sz="3200" b="0">
                    <a:solidFill>
                      <a:srgbClr val="FFFFFF"/>
                    </a:solidFill>
                    <a:latin typeface="+mn-lt"/>
                    <a:ea typeface="+mn-ea"/>
                    <a:cs typeface="+mn-cs"/>
                    <a:sym typeface="Helvetica Neue Medium"/>
                  </a:defRPr>
                </a:pPr>
                <a:endParaRPr/>
              </a:p>
            </p:txBody>
          </p:sp>
        </p:grpSp>
      </p:grpSp>
      <p:sp>
        <p:nvSpPr>
          <p:cNvPr id="365" name="4"/>
          <p:cNvSpPr txBox="1"/>
          <p:nvPr/>
        </p:nvSpPr>
        <p:spPr>
          <a:xfrm>
            <a:off x="9346841" y="5614523"/>
            <a:ext cx="481138" cy="879476"/>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71437" tIns="71437" rIns="71437" bIns="71437" anchor="ctr">
            <a:spAutoFit/>
          </a:bodyPr>
          <a:lstStyle>
            <a:lvl1pPr algn="l" defTabSz="2438339">
              <a:lnSpc>
                <a:spcPct val="90000"/>
              </a:lnSpc>
              <a:spcBef>
                <a:spcPts val="4500"/>
              </a:spcBef>
              <a:defRPr sz="4200" b="0">
                <a:latin typeface="Comic Sans MS"/>
                <a:ea typeface="Comic Sans MS"/>
                <a:cs typeface="Comic Sans MS"/>
                <a:sym typeface="Comic Sans MS"/>
              </a:defRPr>
            </a:lvl1pPr>
          </a:lstStyle>
          <a:p>
            <a:r>
              <a:t>4</a:t>
            </a:r>
          </a:p>
        </p:txBody>
      </p:sp>
      <p:sp>
        <p:nvSpPr>
          <p:cNvPr id="366" name="Abgerundetes Rechteck"/>
          <p:cNvSpPr/>
          <p:nvPr/>
        </p:nvSpPr>
        <p:spPr>
          <a:xfrm>
            <a:off x="9270551" y="5729940"/>
            <a:ext cx="604728" cy="749011"/>
          </a:xfrm>
          <a:prstGeom prst="roundRect">
            <a:avLst>
              <a:gd name="adj" fmla="val 22970"/>
            </a:avLst>
          </a:prstGeom>
          <a:ln w="114300">
            <a:solidFill>
              <a:schemeClr val="accent4">
                <a:hueOff val="366961"/>
                <a:satOff val="4172"/>
                <a:lumOff val="11129"/>
              </a:schemeClr>
            </a:solidFill>
            <a:miter lim="400000"/>
          </a:ln>
        </p:spPr>
        <p:txBody>
          <a:bodyPr lIns="0" tIns="0" rIns="0" bIns="0" anchor="ctr"/>
          <a:lstStyle/>
          <a:p>
            <a:pPr>
              <a:defRPr sz="3200" b="0">
                <a:solidFill>
                  <a:srgbClr val="FFFFFF"/>
                </a:solidFill>
                <a:latin typeface="Comic Sans MS"/>
                <a:ea typeface="Comic Sans MS"/>
                <a:cs typeface="Comic Sans MS"/>
                <a:sym typeface="Comic Sans MS"/>
              </a:defRPr>
            </a:pPr>
            <a:endParaRPr/>
          </a:p>
        </p:txBody>
      </p:sp>
      <p:grpSp>
        <p:nvGrpSpPr>
          <p:cNvPr id="371" name="Gruppieren"/>
          <p:cNvGrpSpPr/>
          <p:nvPr/>
        </p:nvGrpSpPr>
        <p:grpSpPr>
          <a:xfrm>
            <a:off x="11635748" y="5055018"/>
            <a:ext cx="1184237" cy="939464"/>
            <a:chOff x="0" y="0"/>
            <a:chExt cx="1184235" cy="939462"/>
          </a:xfrm>
        </p:grpSpPr>
        <p:sp>
          <p:nvSpPr>
            <p:cNvPr id="374" name="Verbindungslinie"/>
            <p:cNvSpPr/>
            <p:nvPr/>
          </p:nvSpPr>
          <p:spPr>
            <a:xfrm>
              <a:off x="0" y="0"/>
              <a:ext cx="474781" cy="939463"/>
            </a:xfrm>
            <a:custGeom>
              <a:avLst/>
              <a:gdLst/>
              <a:ahLst/>
              <a:cxnLst>
                <a:cxn ang="0">
                  <a:pos x="wd2" y="hd2"/>
                </a:cxn>
                <a:cxn ang="5400000">
                  <a:pos x="wd2" y="hd2"/>
                </a:cxn>
                <a:cxn ang="10800000">
                  <a:pos x="wd2" y="hd2"/>
                </a:cxn>
                <a:cxn ang="16200000">
                  <a:pos x="wd2" y="hd2"/>
                </a:cxn>
              </a:cxnLst>
              <a:rect l="0" t="0" r="r" b="b"/>
              <a:pathLst>
                <a:path w="16200" h="21600" extrusionOk="0">
                  <a:moveTo>
                    <a:pt x="162" y="21600"/>
                  </a:moveTo>
                  <a:cubicBezTo>
                    <a:pt x="21600" y="13541"/>
                    <a:pt x="21546" y="6341"/>
                    <a:pt x="0" y="0"/>
                  </a:cubicBezTo>
                </a:path>
              </a:pathLst>
            </a:custGeom>
            <a:noFill/>
            <a:ln w="25400" cap="flat">
              <a:solidFill>
                <a:srgbClr val="000000"/>
              </a:solidFill>
              <a:prstDash val="solid"/>
              <a:miter lim="400000"/>
            </a:ln>
            <a:effectLst/>
          </p:spPr>
          <p:txBody>
            <a:bodyPr/>
            <a:lstStyle/>
            <a:p>
              <a:endParaRPr/>
            </a:p>
          </p:txBody>
        </p:sp>
        <p:grpSp>
          <p:nvGrpSpPr>
            <p:cNvPr id="370" name="Gruppieren"/>
            <p:cNvGrpSpPr/>
            <p:nvPr/>
          </p:nvGrpSpPr>
          <p:grpSpPr>
            <a:xfrm>
              <a:off x="650597" y="151957"/>
              <a:ext cx="533639" cy="635001"/>
              <a:chOff x="0" y="0"/>
              <a:chExt cx="533637" cy="635000"/>
            </a:xfrm>
          </p:grpSpPr>
          <p:sp>
            <p:nvSpPr>
              <p:cNvPr id="368" name="2"/>
              <p:cNvSpPr txBox="1"/>
              <p:nvPr/>
            </p:nvSpPr>
            <p:spPr>
              <a:xfrm>
                <a:off x="186794" y="0"/>
                <a:ext cx="346844" cy="635000"/>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numCol="1" anchor="ctr">
                <a:spAutoFit/>
              </a:bodyPr>
              <a:lstStyle>
                <a:lvl1pPr>
                  <a:defRPr>
                    <a:latin typeface="Comic Sans MS"/>
                    <a:ea typeface="Comic Sans MS"/>
                    <a:cs typeface="Comic Sans MS"/>
                    <a:sym typeface="Comic Sans MS"/>
                  </a:defRPr>
                </a:lvl1pPr>
              </a:lstStyle>
              <a:p>
                <a:r>
                  <a:t>2</a:t>
                </a:r>
              </a:p>
            </p:txBody>
          </p:sp>
          <p:sp>
            <p:nvSpPr>
              <p:cNvPr id="369" name="Kreis"/>
              <p:cNvSpPr/>
              <p:nvPr/>
            </p:nvSpPr>
            <p:spPr>
              <a:xfrm>
                <a:off x="0" y="241300"/>
                <a:ext cx="152400" cy="152400"/>
              </a:xfrm>
              <a:prstGeom prst="ellipse">
                <a:avLst/>
              </a:prstGeom>
              <a:solidFill>
                <a:srgbClr val="000000"/>
              </a:solidFill>
              <a:ln w="12700" cap="flat">
                <a:noFill/>
                <a:miter lim="400000"/>
              </a:ln>
              <a:effectLst/>
            </p:spPr>
            <p:txBody>
              <a:bodyPr wrap="square" lIns="0" tIns="0" rIns="0" bIns="0" numCol="1" anchor="ctr">
                <a:noAutofit/>
              </a:bodyPr>
              <a:lstStyle/>
              <a:p>
                <a:pPr>
                  <a:defRPr sz="3200" b="0">
                    <a:solidFill>
                      <a:srgbClr val="FFFFFF"/>
                    </a:solidFill>
                    <a:latin typeface="+mn-lt"/>
                    <a:ea typeface="+mn-ea"/>
                    <a:cs typeface="+mn-cs"/>
                    <a:sym typeface="Helvetica Neue Medium"/>
                  </a:defRPr>
                </a:pPr>
                <a:endParaRPr/>
              </a:p>
            </p:txBody>
          </p:sp>
        </p:grpSp>
      </p:grpSp>
      <p:sp>
        <p:nvSpPr>
          <p:cNvPr id="372" name="Abgerundetes Rechteck"/>
          <p:cNvSpPr/>
          <p:nvPr/>
        </p:nvSpPr>
        <p:spPr>
          <a:xfrm>
            <a:off x="12205882" y="6197377"/>
            <a:ext cx="698333" cy="749011"/>
          </a:xfrm>
          <a:prstGeom prst="roundRect">
            <a:avLst>
              <a:gd name="adj" fmla="val 19891"/>
            </a:avLst>
          </a:prstGeom>
          <a:ln w="114300">
            <a:solidFill>
              <a:schemeClr val="accent4">
                <a:hueOff val="366961"/>
                <a:satOff val="4172"/>
                <a:lumOff val="11129"/>
              </a:schemeClr>
            </a:solidFill>
            <a:miter lim="400000"/>
          </a:ln>
        </p:spPr>
        <p:txBody>
          <a:bodyPr lIns="0" tIns="0" rIns="0" bIns="0" anchor="ctr"/>
          <a:lstStyle/>
          <a:p>
            <a:pPr>
              <a:defRPr sz="3200" b="0">
                <a:solidFill>
                  <a:srgbClr val="FFFFFF"/>
                </a:solidFill>
                <a:latin typeface="Comic Sans MS"/>
                <a:ea typeface="Comic Sans MS"/>
                <a:cs typeface="Comic Sans MS"/>
                <a:sym typeface="Comic Sans MS"/>
              </a:defRPr>
            </a:pPr>
            <a:endParaRPr/>
          </a:p>
        </p:txBody>
      </p:sp>
      <p:pic>
        <p:nvPicPr>
          <p:cNvPr id="37" name="Grafik 36">
            <a:extLst>
              <a:ext uri="{FF2B5EF4-FFF2-40B4-BE49-F238E27FC236}">
                <a16:creationId xmlns:a16="http://schemas.microsoft.com/office/drawing/2014/main" id="{805B7036-78A0-AB4A-B719-AEEA18A71A5F}"/>
              </a:ext>
            </a:extLst>
          </p:cNvPr>
          <p:cNvPicPr>
            <a:picLocks noChangeAspect="1"/>
          </p:cNvPicPr>
          <p:nvPr/>
        </p:nvPicPr>
        <p:blipFill>
          <a:blip r:embed="rId7"/>
          <a:stretch>
            <a:fillRect/>
          </a:stretch>
        </p:blipFill>
        <p:spPr>
          <a:xfrm>
            <a:off x="9720000" y="11880000"/>
            <a:ext cx="14579600" cy="1739900"/>
          </a:xfrm>
          <a:prstGeom prst="rect">
            <a:avLst/>
          </a:prstGeom>
        </p:spPr>
      </p:pic>
    </p:spTree>
  </p:cSld>
  <p:clrMapOvr>
    <a:masterClrMapping/>
  </p:clrMapOvr>
  <p:transition spd="med"/>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1" presetClass="entr" presetSubtype="0" fill="hold" grpId="1" nodeType="clickEffect">
                                  <p:stCondLst>
                                    <p:cond delay="0"/>
                                  </p:stCondLst>
                                  <p:iterate>
                                    <p:tmAbs val="0"/>
                                  </p:iterate>
                                  <p:childTnLst>
                                    <p:set>
                                      <p:cBhvr>
                                        <p:cTn id="6" fill="hold"/>
                                        <p:tgtEl>
                                          <p:spTgt spid="35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2" nodeType="clickEffect">
                                  <p:stCondLst>
                                    <p:cond delay="0"/>
                                  </p:stCondLst>
                                  <p:iterate>
                                    <p:tmAbs val="0"/>
                                  </p:iterate>
                                  <p:childTnLst>
                                    <p:set>
                                      <p:cBhvr>
                                        <p:cTn id="10" fill="hold"/>
                                        <p:tgtEl>
                                          <p:spTgt spid="35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3" nodeType="clickEffect">
                                  <p:stCondLst>
                                    <p:cond delay="0"/>
                                  </p:stCondLst>
                                  <p:iterate>
                                    <p:tmAbs val="0"/>
                                  </p:iterate>
                                  <p:childTnLst>
                                    <p:set>
                                      <p:cBhvr>
                                        <p:cTn id="14" fill="hold"/>
                                        <p:tgtEl>
                                          <p:spTgt spid="35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4" nodeType="clickEffect">
                                  <p:stCondLst>
                                    <p:cond delay="0"/>
                                  </p:stCondLst>
                                  <p:iterate>
                                    <p:tmAbs val="0"/>
                                  </p:iterate>
                                  <p:childTnLst>
                                    <p:set>
                                      <p:cBhvr>
                                        <p:cTn id="18" fill="hold"/>
                                        <p:tgtEl>
                                          <p:spTgt spid="355"/>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5" nodeType="clickEffect">
                                  <p:stCondLst>
                                    <p:cond delay="0"/>
                                  </p:stCondLst>
                                  <p:iterate>
                                    <p:tmAbs val="0"/>
                                  </p:iterate>
                                  <p:childTnLst>
                                    <p:set>
                                      <p:cBhvr>
                                        <p:cTn id="22" fill="hold"/>
                                        <p:tgtEl>
                                          <p:spTgt spid="356"/>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6" nodeType="clickEffect">
                                  <p:stCondLst>
                                    <p:cond delay="0"/>
                                  </p:stCondLst>
                                  <p:iterate>
                                    <p:tmAbs val="0"/>
                                  </p:iterate>
                                  <p:childTnLst>
                                    <p:set>
                                      <p:cBhvr>
                                        <p:cTn id="26" fill="hold"/>
                                        <p:tgtEl>
                                          <p:spTgt spid="357"/>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7" nodeType="clickEffect">
                                  <p:stCondLst>
                                    <p:cond delay="0"/>
                                  </p:stCondLst>
                                  <p:iterate>
                                    <p:tmAbs val="0"/>
                                  </p:iterate>
                                  <p:childTnLst>
                                    <p:set>
                                      <p:cBhvr>
                                        <p:cTn id="30" fill="hold"/>
                                        <p:tgtEl>
                                          <p:spTgt spid="358"/>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8" nodeType="clickEffect">
                                  <p:stCondLst>
                                    <p:cond delay="0"/>
                                  </p:stCondLst>
                                  <p:iterate>
                                    <p:tmAbs val="0"/>
                                  </p:iterate>
                                  <p:childTnLst>
                                    <p:set>
                                      <p:cBhvr>
                                        <p:cTn id="34" fill="hold"/>
                                        <p:tgtEl>
                                          <p:spTgt spid="36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2" grpId="1" animBg="1" advAuto="0"/>
      <p:bldP spid="353" grpId="2" animBg="1" advAuto="0"/>
      <p:bldP spid="354" grpId="3" animBg="1" advAuto="0"/>
      <p:bldP spid="355" grpId="4" animBg="1" advAuto="0"/>
      <p:bldP spid="356" grpId="5" animBg="1" advAuto="0"/>
      <p:bldP spid="357" grpId="6" animBg="1" advAuto="0"/>
      <p:bldP spid="358" grpId="7" animBg="1" advAuto="0"/>
      <p:bldP spid="365" grpId="8" animBg="1" advAuto="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D5D5D5"/>
        </a:solidFill>
        <a:effectLst/>
      </p:bgPr>
    </p:bg>
    <p:spTree>
      <p:nvGrpSpPr>
        <p:cNvPr id="1" name=""/>
        <p:cNvGrpSpPr/>
        <p:nvPr/>
      </p:nvGrpSpPr>
      <p:grpSpPr>
        <a:xfrm>
          <a:off x="0" y="0"/>
          <a:ext cx="0" cy="0"/>
          <a:chOff x="0" y="0"/>
          <a:chExt cx="0" cy="0"/>
        </a:xfrm>
      </p:grpSpPr>
      <p:graphicFrame>
        <p:nvGraphicFramePr>
          <p:cNvPr id="378" name="Tabelle"/>
          <p:cNvGraphicFramePr/>
          <p:nvPr/>
        </p:nvGraphicFramePr>
        <p:xfrm>
          <a:off x="4342654" y="3530113"/>
          <a:ext cx="6947092" cy="7289723"/>
        </p:xfrm>
        <a:graphic>
          <a:graphicData uri="http://schemas.openxmlformats.org/drawingml/2006/table">
            <a:tbl>
              <a:tblPr firstRow="1" firstCol="1">
                <a:tableStyleId>{4C3C2611-4C71-4FC5-86AE-919BDF0F9419}</a:tableStyleId>
              </a:tblPr>
              <a:tblGrid>
                <a:gridCol w="3473546">
                  <a:extLst>
                    <a:ext uri="{9D8B030D-6E8A-4147-A177-3AD203B41FA5}">
                      <a16:colId xmlns:a16="http://schemas.microsoft.com/office/drawing/2014/main" val="20000"/>
                    </a:ext>
                  </a:extLst>
                </a:gridCol>
                <a:gridCol w="3473546">
                  <a:extLst>
                    <a:ext uri="{9D8B030D-6E8A-4147-A177-3AD203B41FA5}">
                      <a16:colId xmlns:a16="http://schemas.microsoft.com/office/drawing/2014/main" val="20001"/>
                    </a:ext>
                  </a:extLst>
                </a:gridCol>
              </a:tblGrid>
              <a:tr h="1041389">
                <a:tc>
                  <a:txBody>
                    <a:bodyPr/>
                    <a:lstStyle/>
                    <a:p>
                      <a:pPr defTabSz="821531">
                        <a:defRPr sz="1800" b="0">
                          <a:solidFill>
                            <a:srgbClr val="000000"/>
                          </a:solidFill>
                        </a:defRPr>
                      </a:pPr>
                      <a:r>
                        <a:rPr sz="3000" b="1">
                          <a:latin typeface="Comic Sans MS"/>
                          <a:ea typeface="Comic Sans MS"/>
                          <a:cs typeface="Comic Sans MS"/>
                          <a:sym typeface="Comic Sans MS"/>
                        </a:rPr>
                        <a:t>Tage</a:t>
                      </a:r>
                    </a:p>
                  </a:txBody>
                  <a:tcPr marL="50800" marR="50800" marT="50800" marB="50800" anchor="ctr" horzOverflow="overflow">
                    <a:lnL w="101600">
                      <a:solidFill>
                        <a:schemeClr val="accent1">
                          <a:lumOff val="-13575"/>
                        </a:schemeClr>
                      </a:solidFill>
                      <a:miter lim="400000"/>
                    </a:lnL>
                    <a:lnR w="101600">
                      <a:solidFill>
                        <a:schemeClr val="accent1">
                          <a:lumOff val="-13575"/>
                        </a:schemeClr>
                      </a:solidFill>
                      <a:miter lim="400000"/>
                    </a:lnR>
                    <a:lnT w="101600">
                      <a:solidFill>
                        <a:schemeClr val="accent1">
                          <a:lumOff val="-13575"/>
                        </a:schemeClr>
                      </a:solidFill>
                      <a:miter lim="400000"/>
                    </a:lnT>
                    <a:lnB w="101600">
                      <a:solidFill>
                        <a:schemeClr val="accent3"/>
                      </a:solidFill>
                      <a:miter lim="400000"/>
                    </a:lnB>
                    <a:noFill/>
                  </a:tcPr>
                </a:tc>
                <a:tc>
                  <a:txBody>
                    <a:bodyPr/>
                    <a:lstStyle/>
                    <a:p>
                      <a:pPr defTabSz="821531">
                        <a:defRPr sz="1800" b="0">
                          <a:solidFill>
                            <a:srgbClr val="000000"/>
                          </a:solidFill>
                        </a:defRPr>
                      </a:pPr>
                      <a:r>
                        <a:rPr sz="3000" b="1">
                          <a:latin typeface="Comic Sans MS"/>
                          <a:ea typeface="Comic Sans MS"/>
                          <a:cs typeface="Comic Sans MS"/>
                          <a:sym typeface="Comic Sans MS"/>
                        </a:rPr>
                        <a:t>Blätter</a:t>
                      </a:r>
                    </a:p>
                  </a:txBody>
                  <a:tcPr marL="50800" marR="50800" marT="50800" marB="50800" anchor="ctr" horzOverflow="overflow">
                    <a:lnL w="101600">
                      <a:solidFill>
                        <a:schemeClr val="accent1">
                          <a:lumOff val="-13575"/>
                        </a:schemeClr>
                      </a:solidFill>
                      <a:miter lim="400000"/>
                    </a:lnL>
                    <a:lnR w="12700">
                      <a:solidFill>
                        <a:srgbClr val="000000"/>
                      </a:solidFill>
                      <a:miter lim="400000"/>
                    </a:lnR>
                    <a:lnT w="12700">
                      <a:solidFill>
                        <a:srgbClr val="000000"/>
                      </a:solidFill>
                      <a:miter lim="400000"/>
                    </a:lnT>
                    <a:lnB w="101600">
                      <a:solidFill>
                        <a:schemeClr val="accent3"/>
                      </a:solidFill>
                      <a:miter lim="400000"/>
                    </a:lnB>
                    <a:noFill/>
                  </a:tcPr>
                </a:tc>
                <a:extLst>
                  <a:ext uri="{0D108BD9-81ED-4DB2-BD59-A6C34878D82A}">
                    <a16:rowId xmlns:a16="http://schemas.microsoft.com/office/drawing/2014/main" val="10000"/>
                  </a:ext>
                </a:extLst>
              </a:tr>
              <a:tr h="1041389">
                <a:tc>
                  <a:txBody>
                    <a:bodyPr/>
                    <a:lstStyle/>
                    <a:p>
                      <a:pPr defTabSz="821531">
                        <a:defRPr sz="3000">
                          <a:solidFill>
                            <a:srgbClr val="000000"/>
                          </a:solidFill>
                          <a:sym typeface="Helvetica Neue"/>
                        </a:defRPr>
                      </a:pPr>
                      <a:endParaRPr/>
                    </a:p>
                  </a:txBody>
                  <a:tcPr marL="50800" marR="50800" marT="50800" marB="50800" anchor="ctr" horzOverflow="overflow">
                    <a:lnL w="101600">
                      <a:solidFill>
                        <a:schemeClr val="accent1">
                          <a:lumOff val="-13575"/>
                        </a:schemeClr>
                      </a:solidFill>
                      <a:miter lim="400000"/>
                    </a:lnL>
                    <a:lnR w="101600">
                      <a:solidFill>
                        <a:schemeClr val="accent1">
                          <a:lumOff val="-13575"/>
                        </a:schemeClr>
                      </a:solidFill>
                      <a:miter lim="400000"/>
                    </a:lnR>
                    <a:lnT w="101600">
                      <a:solidFill>
                        <a:schemeClr val="accent3"/>
                      </a:solidFill>
                      <a:miter lim="400000"/>
                    </a:lnT>
                    <a:lnB w="101600">
                      <a:solidFill>
                        <a:schemeClr val="accent3"/>
                      </a:solidFill>
                      <a:miter lim="400000"/>
                    </a:lnB>
                    <a:noFill/>
                  </a:tcPr>
                </a:tc>
                <a:tc>
                  <a:txBody>
                    <a:bodyPr/>
                    <a:lstStyle/>
                    <a:p>
                      <a:pPr defTabSz="821531">
                        <a:defRPr sz="3000">
                          <a:sym typeface="Helvetica Neue"/>
                        </a:defRPr>
                      </a:pPr>
                      <a:endParaRPr/>
                    </a:p>
                  </a:txBody>
                  <a:tcPr marL="50800" marR="50800" marT="50800" marB="50800" anchor="ctr" horzOverflow="overflow">
                    <a:lnL w="101600">
                      <a:solidFill>
                        <a:schemeClr val="accent1">
                          <a:lumOff val="-13575"/>
                        </a:schemeClr>
                      </a:solidFill>
                      <a:miter lim="400000"/>
                    </a:lnL>
                    <a:lnR w="101600">
                      <a:solidFill>
                        <a:schemeClr val="accent3"/>
                      </a:solidFill>
                      <a:miter lim="400000"/>
                    </a:lnR>
                    <a:lnT w="101600">
                      <a:solidFill>
                        <a:schemeClr val="accent3"/>
                      </a:solidFill>
                      <a:miter lim="400000"/>
                    </a:lnT>
                    <a:lnB w="101600">
                      <a:solidFill>
                        <a:schemeClr val="accent3"/>
                      </a:solidFill>
                      <a:miter lim="400000"/>
                    </a:lnB>
                    <a:noFill/>
                  </a:tcPr>
                </a:tc>
                <a:extLst>
                  <a:ext uri="{0D108BD9-81ED-4DB2-BD59-A6C34878D82A}">
                    <a16:rowId xmlns:a16="http://schemas.microsoft.com/office/drawing/2014/main" val="10001"/>
                  </a:ext>
                </a:extLst>
              </a:tr>
              <a:tr h="1041389">
                <a:tc>
                  <a:txBody>
                    <a:bodyPr/>
                    <a:lstStyle/>
                    <a:p>
                      <a:pPr defTabSz="821531">
                        <a:defRPr sz="3000">
                          <a:solidFill>
                            <a:srgbClr val="000000"/>
                          </a:solidFill>
                          <a:sym typeface="Helvetica Neue"/>
                        </a:defRPr>
                      </a:pPr>
                      <a:endParaRPr/>
                    </a:p>
                  </a:txBody>
                  <a:tcPr marL="50800" marR="50800" marT="50800" marB="50800" anchor="ctr" horzOverflow="overflow">
                    <a:lnL w="101600">
                      <a:solidFill>
                        <a:schemeClr val="accent1">
                          <a:lumOff val="-13575"/>
                        </a:schemeClr>
                      </a:solidFill>
                      <a:miter lim="400000"/>
                    </a:lnL>
                    <a:lnR w="101600">
                      <a:solidFill>
                        <a:schemeClr val="accent1">
                          <a:lumOff val="-13575"/>
                        </a:schemeClr>
                      </a:solidFill>
                      <a:miter lim="400000"/>
                    </a:lnR>
                    <a:lnT w="101600">
                      <a:solidFill>
                        <a:schemeClr val="accent3"/>
                      </a:solidFill>
                      <a:miter lim="400000"/>
                    </a:lnT>
                    <a:lnB w="12700">
                      <a:solidFill>
                        <a:srgbClr val="000000"/>
                      </a:solidFill>
                      <a:miter lim="400000"/>
                    </a:lnB>
                    <a:noFill/>
                  </a:tcPr>
                </a:tc>
                <a:tc>
                  <a:txBody>
                    <a:bodyPr/>
                    <a:lstStyle/>
                    <a:p>
                      <a:pPr defTabSz="821531">
                        <a:defRPr sz="3000">
                          <a:sym typeface="Helvetica Neue"/>
                        </a:defRPr>
                      </a:pPr>
                      <a:endParaRPr/>
                    </a:p>
                  </a:txBody>
                  <a:tcPr marL="50800" marR="50800" marT="50800" marB="50800" anchor="ctr" horzOverflow="overflow">
                    <a:lnL w="101600">
                      <a:solidFill>
                        <a:schemeClr val="accent1">
                          <a:lumOff val="-13575"/>
                        </a:schemeClr>
                      </a:solidFill>
                      <a:miter lim="400000"/>
                    </a:lnL>
                    <a:lnR w="12700">
                      <a:solidFill>
                        <a:srgbClr val="000000"/>
                      </a:solidFill>
                      <a:miter lim="400000"/>
                    </a:lnR>
                    <a:lnT w="101600">
                      <a:solidFill>
                        <a:schemeClr val="accent3"/>
                      </a:solidFill>
                      <a:miter lim="400000"/>
                    </a:lnT>
                    <a:lnB w="88900">
                      <a:solidFill>
                        <a:schemeClr val="accent5">
                          <a:hueOff val="-82419"/>
                          <a:satOff val="-9513"/>
                          <a:lumOff val="-16343"/>
                        </a:schemeClr>
                      </a:solidFill>
                      <a:miter lim="400000"/>
                    </a:lnB>
                    <a:noFill/>
                  </a:tcPr>
                </a:tc>
                <a:extLst>
                  <a:ext uri="{0D108BD9-81ED-4DB2-BD59-A6C34878D82A}">
                    <a16:rowId xmlns:a16="http://schemas.microsoft.com/office/drawing/2014/main" val="10002"/>
                  </a:ext>
                </a:extLst>
              </a:tr>
              <a:tr h="1041389">
                <a:tc>
                  <a:txBody>
                    <a:bodyPr/>
                    <a:lstStyle/>
                    <a:p>
                      <a:pPr defTabSz="821531">
                        <a:defRPr sz="3000">
                          <a:solidFill>
                            <a:srgbClr val="000000"/>
                          </a:solidFill>
                          <a:sym typeface="Helvetica Neue"/>
                        </a:defRPr>
                      </a:pPr>
                      <a:endParaRPr/>
                    </a:p>
                  </a:txBody>
                  <a:tcPr marL="50800" marR="50800" marT="50800" marB="50800" anchor="ctr" horzOverflow="overflow">
                    <a:lnL w="101600">
                      <a:solidFill>
                        <a:schemeClr val="accent1">
                          <a:lumOff val="-13575"/>
                        </a:schemeClr>
                      </a:solidFill>
                      <a:miter lim="400000"/>
                    </a:lnL>
                    <a:lnR w="101600">
                      <a:solidFill>
                        <a:schemeClr val="accent1">
                          <a:lumOff val="-13575"/>
                        </a:schemeClr>
                      </a:solidFill>
                      <a:miter lim="400000"/>
                    </a:lnR>
                    <a:lnT w="12700">
                      <a:solidFill>
                        <a:srgbClr val="000000"/>
                      </a:solidFill>
                      <a:miter lim="400000"/>
                    </a:lnT>
                    <a:lnB w="12700">
                      <a:solidFill>
                        <a:srgbClr val="000000"/>
                      </a:solidFill>
                      <a:miter lim="400000"/>
                    </a:lnB>
                    <a:noFill/>
                  </a:tcPr>
                </a:tc>
                <a:tc>
                  <a:txBody>
                    <a:bodyPr/>
                    <a:lstStyle/>
                    <a:p>
                      <a:pPr defTabSz="821531">
                        <a:defRPr sz="3000">
                          <a:sym typeface="Helvetica Neue"/>
                        </a:defRPr>
                      </a:pPr>
                      <a:endParaRPr/>
                    </a:p>
                  </a:txBody>
                  <a:tcPr marL="50800" marR="50800" marT="50800" marB="50800" anchor="ctr" horzOverflow="overflow">
                    <a:lnL w="101600">
                      <a:solidFill>
                        <a:schemeClr val="accent1">
                          <a:lumOff val="-13575"/>
                        </a:schemeClr>
                      </a:solidFill>
                      <a:miter lim="400000"/>
                    </a:lnL>
                    <a:lnR w="88900">
                      <a:solidFill>
                        <a:schemeClr val="accent5">
                          <a:hueOff val="-82419"/>
                          <a:satOff val="-9513"/>
                          <a:lumOff val="-16343"/>
                        </a:schemeClr>
                      </a:solidFill>
                      <a:miter lim="400000"/>
                    </a:lnR>
                    <a:lnT w="88900">
                      <a:solidFill>
                        <a:schemeClr val="accent5">
                          <a:hueOff val="-82419"/>
                          <a:satOff val="-9513"/>
                          <a:lumOff val="-16343"/>
                        </a:schemeClr>
                      </a:solidFill>
                      <a:miter lim="400000"/>
                    </a:lnT>
                    <a:lnB w="88900">
                      <a:solidFill>
                        <a:schemeClr val="accent5">
                          <a:hueOff val="-82419"/>
                          <a:satOff val="-9513"/>
                          <a:lumOff val="-16343"/>
                        </a:schemeClr>
                      </a:solidFill>
                      <a:miter lim="400000"/>
                    </a:lnB>
                    <a:noFill/>
                  </a:tcPr>
                </a:tc>
                <a:extLst>
                  <a:ext uri="{0D108BD9-81ED-4DB2-BD59-A6C34878D82A}">
                    <a16:rowId xmlns:a16="http://schemas.microsoft.com/office/drawing/2014/main" val="10003"/>
                  </a:ext>
                </a:extLst>
              </a:tr>
              <a:tr h="1041389">
                <a:tc>
                  <a:txBody>
                    <a:bodyPr/>
                    <a:lstStyle/>
                    <a:p>
                      <a:pPr defTabSz="821531">
                        <a:defRPr sz="3000">
                          <a:solidFill>
                            <a:srgbClr val="000000"/>
                          </a:solidFill>
                          <a:sym typeface="Helvetica Neue"/>
                        </a:defRPr>
                      </a:pPr>
                      <a:endParaRPr/>
                    </a:p>
                  </a:txBody>
                  <a:tcPr marL="50800" marR="50800" marT="50800" marB="50800" anchor="ctr" horzOverflow="overflow">
                    <a:lnL w="101600">
                      <a:solidFill>
                        <a:schemeClr val="accent1">
                          <a:lumOff val="-13575"/>
                        </a:schemeClr>
                      </a:solidFill>
                      <a:miter lim="400000"/>
                    </a:lnL>
                    <a:lnR w="101600">
                      <a:solidFill>
                        <a:schemeClr val="accent1">
                          <a:lumOff val="-13575"/>
                        </a:schemeClr>
                      </a:solidFill>
                      <a:miter lim="400000"/>
                    </a:lnR>
                    <a:lnT w="12700">
                      <a:solidFill>
                        <a:srgbClr val="000000"/>
                      </a:solidFill>
                      <a:miter lim="400000"/>
                    </a:lnT>
                    <a:lnB w="12700">
                      <a:solidFill>
                        <a:srgbClr val="000000"/>
                      </a:solidFill>
                      <a:miter lim="400000"/>
                    </a:lnB>
                    <a:noFill/>
                  </a:tcPr>
                </a:tc>
                <a:tc>
                  <a:txBody>
                    <a:bodyPr/>
                    <a:lstStyle/>
                    <a:p>
                      <a:pPr defTabSz="821531">
                        <a:defRPr sz="3000">
                          <a:sym typeface="Helvetica Neue"/>
                        </a:defRPr>
                      </a:pPr>
                      <a:endParaRPr/>
                    </a:p>
                  </a:txBody>
                  <a:tcPr marL="50800" marR="50800" marT="50800" marB="50800" anchor="ctr" horzOverflow="overflow">
                    <a:lnL w="101600">
                      <a:solidFill>
                        <a:schemeClr val="accent1">
                          <a:lumOff val="-13575"/>
                        </a:schemeClr>
                      </a:solidFill>
                      <a:miter lim="400000"/>
                    </a:lnL>
                    <a:lnR w="12700">
                      <a:solidFill>
                        <a:srgbClr val="000000"/>
                      </a:solidFill>
                      <a:miter lim="400000"/>
                    </a:lnR>
                    <a:lnT w="88900">
                      <a:solidFill>
                        <a:schemeClr val="accent5">
                          <a:hueOff val="-82419"/>
                          <a:satOff val="-9513"/>
                          <a:lumOff val="-16343"/>
                        </a:schemeClr>
                      </a:solidFill>
                      <a:miter lim="400000"/>
                    </a:lnT>
                    <a:lnB w="12700">
                      <a:solidFill>
                        <a:srgbClr val="000000"/>
                      </a:solidFill>
                      <a:miter lim="400000"/>
                    </a:lnB>
                    <a:noFill/>
                  </a:tcPr>
                </a:tc>
                <a:extLst>
                  <a:ext uri="{0D108BD9-81ED-4DB2-BD59-A6C34878D82A}">
                    <a16:rowId xmlns:a16="http://schemas.microsoft.com/office/drawing/2014/main" val="10004"/>
                  </a:ext>
                </a:extLst>
              </a:tr>
              <a:tr h="1041389">
                <a:tc>
                  <a:txBody>
                    <a:bodyPr/>
                    <a:lstStyle/>
                    <a:p>
                      <a:pPr defTabSz="821531">
                        <a:defRPr sz="3000">
                          <a:solidFill>
                            <a:srgbClr val="000000"/>
                          </a:solidFill>
                          <a:sym typeface="Helvetica Neue"/>
                        </a:defRPr>
                      </a:pPr>
                      <a:endParaRPr/>
                    </a:p>
                  </a:txBody>
                  <a:tcPr marL="50800" marR="50800" marT="50800" marB="50800" anchor="ctr" horzOverflow="overflow">
                    <a:lnL w="101600">
                      <a:solidFill>
                        <a:schemeClr val="accent1">
                          <a:lumOff val="-13575"/>
                        </a:schemeClr>
                      </a:solidFill>
                      <a:miter lim="400000"/>
                    </a:lnL>
                    <a:lnR w="101600">
                      <a:solidFill>
                        <a:schemeClr val="accent1">
                          <a:lumOff val="-13575"/>
                        </a:schemeClr>
                      </a:solidFill>
                      <a:miter lim="400000"/>
                    </a:lnR>
                    <a:lnT w="12700">
                      <a:solidFill>
                        <a:srgbClr val="000000"/>
                      </a:solidFill>
                      <a:miter lim="400000"/>
                    </a:lnT>
                    <a:lnB w="12700">
                      <a:solidFill>
                        <a:srgbClr val="000000"/>
                      </a:solidFill>
                      <a:miter lim="400000"/>
                    </a:lnB>
                    <a:noFill/>
                  </a:tcPr>
                </a:tc>
                <a:tc>
                  <a:txBody>
                    <a:bodyPr/>
                    <a:lstStyle/>
                    <a:p>
                      <a:pPr defTabSz="821531">
                        <a:defRPr sz="3000">
                          <a:sym typeface="Helvetica Neue"/>
                        </a:defRPr>
                      </a:pPr>
                      <a:endParaRPr/>
                    </a:p>
                  </a:txBody>
                  <a:tcPr marL="50800" marR="50800" marT="50800" marB="50800" anchor="ctr" horzOverflow="overflow">
                    <a:lnL w="101600">
                      <a:solidFill>
                        <a:schemeClr val="accent1">
                          <a:lumOff val="-13575"/>
                        </a:schemeClr>
                      </a:solidFill>
                      <a:miter lim="400000"/>
                    </a:lnL>
                    <a:lnR w="12700">
                      <a:solidFill>
                        <a:srgbClr val="000000"/>
                      </a:solidFill>
                      <a:miter lim="400000"/>
                    </a:lnR>
                    <a:lnT w="12700">
                      <a:solidFill>
                        <a:srgbClr val="000000"/>
                      </a:solidFill>
                      <a:miter lim="400000"/>
                    </a:lnT>
                    <a:lnB w="12700">
                      <a:solidFill>
                        <a:srgbClr val="000000"/>
                      </a:solidFill>
                      <a:miter lim="400000"/>
                    </a:lnB>
                    <a:noFill/>
                  </a:tcPr>
                </a:tc>
                <a:extLst>
                  <a:ext uri="{0D108BD9-81ED-4DB2-BD59-A6C34878D82A}">
                    <a16:rowId xmlns:a16="http://schemas.microsoft.com/office/drawing/2014/main" val="10005"/>
                  </a:ext>
                </a:extLst>
              </a:tr>
              <a:tr h="1041389">
                <a:tc>
                  <a:txBody>
                    <a:bodyPr/>
                    <a:lstStyle/>
                    <a:p>
                      <a:pPr defTabSz="821531">
                        <a:defRPr sz="3000">
                          <a:solidFill>
                            <a:srgbClr val="000000"/>
                          </a:solidFill>
                          <a:sym typeface="Helvetica Neue"/>
                        </a:defRPr>
                      </a:pPr>
                      <a:endParaRPr/>
                    </a:p>
                  </a:txBody>
                  <a:tcPr marL="50800" marR="50800" marT="50800" marB="50800" anchor="ctr" horzOverflow="overflow">
                    <a:lnL w="101600">
                      <a:solidFill>
                        <a:schemeClr val="accent1">
                          <a:lumOff val="-13575"/>
                        </a:schemeClr>
                      </a:solidFill>
                      <a:miter lim="400000"/>
                    </a:lnL>
                    <a:lnR w="101600">
                      <a:solidFill>
                        <a:schemeClr val="accent1">
                          <a:lumOff val="-13575"/>
                        </a:schemeClr>
                      </a:solidFill>
                      <a:miter lim="400000"/>
                    </a:lnR>
                    <a:lnT w="12700">
                      <a:solidFill>
                        <a:srgbClr val="000000"/>
                      </a:solidFill>
                      <a:miter lim="400000"/>
                    </a:lnT>
                    <a:lnB w="101600">
                      <a:solidFill>
                        <a:schemeClr val="accent1">
                          <a:lumOff val="-13575"/>
                        </a:schemeClr>
                      </a:solidFill>
                      <a:miter lim="400000"/>
                    </a:lnB>
                    <a:noFill/>
                  </a:tcPr>
                </a:tc>
                <a:tc>
                  <a:txBody>
                    <a:bodyPr/>
                    <a:lstStyle/>
                    <a:p>
                      <a:pPr defTabSz="821531">
                        <a:defRPr sz="3000">
                          <a:sym typeface="Helvetica Neue"/>
                        </a:defRPr>
                      </a:pPr>
                      <a:endParaRPr/>
                    </a:p>
                  </a:txBody>
                  <a:tcPr marL="50800" marR="50800" marT="50800" marB="50800" anchor="ctr" horzOverflow="overflow">
                    <a:lnL w="101600">
                      <a:solidFill>
                        <a:schemeClr val="accent1">
                          <a:lumOff val="-13575"/>
                        </a:schemeClr>
                      </a:solidFill>
                      <a:miter lim="400000"/>
                    </a:lnL>
                    <a:lnR w="12700">
                      <a:solidFill>
                        <a:srgbClr val="000000"/>
                      </a:solidFill>
                      <a:miter lim="400000"/>
                    </a:lnR>
                    <a:lnT w="12700">
                      <a:solidFill>
                        <a:srgbClr val="000000"/>
                      </a:solidFill>
                      <a:miter lim="400000"/>
                    </a:lnT>
                    <a:lnB w="12700">
                      <a:solidFill>
                        <a:srgbClr val="000000"/>
                      </a:solidFill>
                      <a:miter lim="400000"/>
                    </a:lnB>
                    <a:noFill/>
                  </a:tcPr>
                </a:tc>
                <a:extLst>
                  <a:ext uri="{0D108BD9-81ED-4DB2-BD59-A6C34878D82A}">
                    <a16:rowId xmlns:a16="http://schemas.microsoft.com/office/drawing/2014/main" val="10006"/>
                  </a:ext>
                </a:extLst>
              </a:tr>
            </a:tbl>
          </a:graphicData>
        </a:graphic>
      </p:graphicFrame>
      <p:grpSp>
        <p:nvGrpSpPr>
          <p:cNvPr id="381" name="Eine schnell wachsende Seerosenart, verdoppelt ihre Blattanzahl jeden Tag.…"/>
          <p:cNvGrpSpPr/>
          <p:nvPr/>
        </p:nvGrpSpPr>
        <p:grpSpPr>
          <a:xfrm>
            <a:off x="13325195" y="4328590"/>
            <a:ext cx="9429660" cy="5692776"/>
            <a:chOff x="0" y="0"/>
            <a:chExt cx="9429658" cy="5692775"/>
          </a:xfrm>
        </p:grpSpPr>
        <p:sp>
          <p:nvSpPr>
            <p:cNvPr id="380" name="Eine schnell wachsende Seerosenart, verdoppelt ihre Blattanzahl jeden Tag.…"/>
            <p:cNvSpPr txBox="1"/>
            <p:nvPr/>
          </p:nvSpPr>
          <p:spPr>
            <a:xfrm>
              <a:off x="127000" y="76199"/>
              <a:ext cx="9175659" cy="5362576"/>
            </a:xfrm>
            <a:prstGeom prst="rect">
              <a:avLst/>
            </a:prstGeom>
            <a:noFill/>
            <a:ln>
              <a:noFill/>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71437" tIns="71437" rIns="71437" bIns="71437" numCol="1" anchor="ctr">
              <a:spAutoFit/>
            </a:bodyPr>
            <a:lstStyle/>
            <a:p>
              <a:pPr algn="l" defTabSz="2438339">
                <a:lnSpc>
                  <a:spcPct val="90000"/>
                </a:lnSpc>
                <a:spcBef>
                  <a:spcPts val="4500"/>
                </a:spcBef>
                <a:defRPr sz="4200" b="0">
                  <a:latin typeface="Comic Sans MS"/>
                  <a:ea typeface="Comic Sans MS"/>
                  <a:cs typeface="Comic Sans MS"/>
                  <a:sym typeface="Comic Sans MS"/>
                </a:defRPr>
              </a:pPr>
              <a:r>
                <a:t>Eine schnell wachsende Seerosenart, </a:t>
              </a:r>
              <a:r>
                <a:rPr u="sng"/>
                <a:t>verdoppelt</a:t>
              </a:r>
              <a:r>
                <a:t> ihre Blattanzahl jeden Tag.</a:t>
              </a:r>
            </a:p>
            <a:p>
              <a:pPr algn="l" defTabSz="2438339">
                <a:lnSpc>
                  <a:spcPct val="90000"/>
                </a:lnSpc>
                <a:spcBef>
                  <a:spcPts val="4500"/>
                </a:spcBef>
                <a:defRPr sz="4200" b="0">
                  <a:latin typeface="Comic Sans MS"/>
                  <a:ea typeface="Comic Sans MS"/>
                  <a:cs typeface="Comic Sans MS"/>
                  <a:sym typeface="Comic Sans MS"/>
                </a:defRPr>
              </a:pPr>
              <a:r>
                <a:t>Am ersten Tag hat die Seerose 2 Blätter.</a:t>
              </a:r>
            </a:p>
            <a:p>
              <a:pPr algn="l" defTabSz="2438339">
                <a:lnSpc>
                  <a:spcPct val="90000"/>
                </a:lnSpc>
                <a:spcBef>
                  <a:spcPts val="4500"/>
                </a:spcBef>
                <a:defRPr sz="4200" b="0">
                  <a:latin typeface="Comic Sans MS"/>
                  <a:ea typeface="Comic Sans MS"/>
                  <a:cs typeface="Comic Sans MS"/>
                  <a:sym typeface="Comic Sans MS"/>
                </a:defRPr>
              </a:pPr>
              <a:r>
                <a:t>Wie viele Blätter hat sie am 6. Tag?</a:t>
              </a:r>
            </a:p>
          </p:txBody>
        </p:sp>
        <p:pic>
          <p:nvPicPr>
            <p:cNvPr id="379" name="Eine schnell wachsende Seerosenart, verdoppelt ihre Blattanzahl jeden Tag.… Eine schnell wachsende Seerosenart, verdoppelt ihre Blattanzahl jeden Tag.Am ersten Tag hat die Seerose 2 Blätter.Wie viele Blätter hat sie am 6. Tag?" descr="Eine schnell wachsende Seerosenart, verdoppelt ihre Blattanzahl jeden Tag.… Eine schnell wachsende Seerosenart, verdoppelt ihre Blattanzahl jeden Tag.Am ersten Tag hat die Seerose 2 Blätter.Wie viele Blätter hat sie am 6. Tag?"/>
            <p:cNvPicPr>
              <a:picLocks/>
            </p:cNvPicPr>
            <p:nvPr/>
          </p:nvPicPr>
          <p:blipFill>
            <a:blip r:embed="rId3"/>
            <a:stretch>
              <a:fillRect/>
            </a:stretch>
          </p:blipFill>
          <p:spPr>
            <a:xfrm>
              <a:off x="0" y="-1"/>
              <a:ext cx="9429659" cy="5692776"/>
            </a:xfrm>
            <a:prstGeom prst="rect">
              <a:avLst/>
            </a:prstGeom>
            <a:effectLst/>
          </p:spPr>
        </p:pic>
      </p:grpSp>
      <p:grpSp>
        <p:nvGrpSpPr>
          <p:cNvPr id="384" name="Spalte"/>
          <p:cNvGrpSpPr/>
          <p:nvPr/>
        </p:nvGrpSpPr>
        <p:grpSpPr>
          <a:xfrm>
            <a:off x="7623457" y="12046522"/>
            <a:ext cx="1541952" cy="984038"/>
            <a:chOff x="0" y="0"/>
            <a:chExt cx="1541950" cy="984037"/>
          </a:xfrm>
        </p:grpSpPr>
        <p:sp>
          <p:nvSpPr>
            <p:cNvPr id="383" name="Spalte"/>
            <p:cNvSpPr txBox="1"/>
            <p:nvPr/>
          </p:nvSpPr>
          <p:spPr>
            <a:xfrm>
              <a:off x="127000" y="76200"/>
              <a:ext cx="1287951" cy="653838"/>
            </a:xfrm>
            <a:prstGeom prst="rect">
              <a:avLst/>
            </a:prstGeom>
            <a:solidFill>
              <a:schemeClr val="accent1"/>
            </a:solidFill>
            <a:ln>
              <a:noFill/>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71437" tIns="71437" rIns="71437" bIns="71437" numCol="1" anchor="t">
              <a:normAutofit/>
            </a:bodyPr>
            <a:lstStyle>
              <a:lvl1pPr defTabSz="404495">
                <a:defRPr sz="2744">
                  <a:latin typeface="Comic Sans MS"/>
                  <a:ea typeface="Comic Sans MS"/>
                  <a:cs typeface="Comic Sans MS"/>
                  <a:sym typeface="Comic Sans MS"/>
                </a:defRPr>
              </a:lvl1pPr>
            </a:lstStyle>
            <a:p>
              <a:r>
                <a:t>Spalte</a:t>
              </a:r>
            </a:p>
          </p:txBody>
        </p:sp>
        <p:pic>
          <p:nvPicPr>
            <p:cNvPr id="382" name="Spalte Spalte" descr="Spalte Spalte"/>
            <p:cNvPicPr>
              <a:picLocks/>
            </p:cNvPicPr>
            <p:nvPr/>
          </p:nvPicPr>
          <p:blipFill>
            <a:blip r:embed="rId4"/>
            <a:stretch>
              <a:fillRect/>
            </a:stretch>
          </p:blipFill>
          <p:spPr>
            <a:xfrm>
              <a:off x="0" y="-1"/>
              <a:ext cx="1541951" cy="984039"/>
            </a:xfrm>
            <a:prstGeom prst="rect">
              <a:avLst/>
            </a:prstGeom>
            <a:effectLst/>
          </p:spPr>
        </p:pic>
      </p:grpSp>
      <p:grpSp>
        <p:nvGrpSpPr>
          <p:cNvPr id="387" name="Zeile"/>
          <p:cNvGrpSpPr/>
          <p:nvPr/>
        </p:nvGrpSpPr>
        <p:grpSpPr>
          <a:xfrm>
            <a:off x="9439144" y="12046522"/>
            <a:ext cx="1689958" cy="984038"/>
            <a:chOff x="0" y="0"/>
            <a:chExt cx="1689957" cy="984037"/>
          </a:xfrm>
        </p:grpSpPr>
        <p:sp>
          <p:nvSpPr>
            <p:cNvPr id="386" name="Zeile"/>
            <p:cNvSpPr txBox="1"/>
            <p:nvPr/>
          </p:nvSpPr>
          <p:spPr>
            <a:xfrm>
              <a:off x="127000" y="76200"/>
              <a:ext cx="1435958" cy="653838"/>
            </a:xfrm>
            <a:prstGeom prst="rect">
              <a:avLst/>
            </a:prstGeom>
            <a:solidFill>
              <a:schemeClr val="accent3"/>
            </a:solidFill>
            <a:ln>
              <a:noFill/>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71437" tIns="71437" rIns="71437" bIns="71437" numCol="1" anchor="t">
              <a:normAutofit/>
            </a:bodyPr>
            <a:lstStyle>
              <a:lvl1pPr defTabSz="404495">
                <a:defRPr sz="2744">
                  <a:latin typeface="Comic Sans MS"/>
                  <a:ea typeface="Comic Sans MS"/>
                  <a:cs typeface="Comic Sans MS"/>
                  <a:sym typeface="Comic Sans MS"/>
                </a:defRPr>
              </a:lvl1pPr>
            </a:lstStyle>
            <a:p>
              <a:r>
                <a:t>Zeile</a:t>
              </a:r>
            </a:p>
          </p:txBody>
        </p:sp>
        <p:pic>
          <p:nvPicPr>
            <p:cNvPr id="385" name="Zeile Zeile" descr="Zeile Zeile"/>
            <p:cNvPicPr>
              <a:picLocks/>
            </p:cNvPicPr>
            <p:nvPr/>
          </p:nvPicPr>
          <p:blipFill>
            <a:blip r:embed="rId5"/>
            <a:stretch>
              <a:fillRect/>
            </a:stretch>
          </p:blipFill>
          <p:spPr>
            <a:xfrm>
              <a:off x="0" y="-1"/>
              <a:ext cx="1689958" cy="984039"/>
            </a:xfrm>
            <a:prstGeom prst="rect">
              <a:avLst/>
            </a:prstGeom>
            <a:effectLst/>
          </p:spPr>
        </p:pic>
      </p:grpSp>
      <p:grpSp>
        <p:nvGrpSpPr>
          <p:cNvPr id="390" name="Zelle"/>
          <p:cNvGrpSpPr/>
          <p:nvPr/>
        </p:nvGrpSpPr>
        <p:grpSpPr>
          <a:xfrm>
            <a:off x="11405219" y="12054062"/>
            <a:ext cx="1545345" cy="984436"/>
            <a:chOff x="0" y="0"/>
            <a:chExt cx="1545343" cy="984434"/>
          </a:xfrm>
        </p:grpSpPr>
        <p:sp>
          <p:nvSpPr>
            <p:cNvPr id="389" name="Zelle"/>
            <p:cNvSpPr txBox="1"/>
            <p:nvPr/>
          </p:nvSpPr>
          <p:spPr>
            <a:xfrm>
              <a:off x="88900" y="50800"/>
              <a:ext cx="1367544" cy="743135"/>
            </a:xfrm>
            <a:prstGeom prst="rect">
              <a:avLst/>
            </a:prstGeom>
            <a:solidFill>
              <a:schemeClr val="accent5">
                <a:hueOff val="-82419"/>
                <a:satOff val="-9513"/>
                <a:lumOff val="-16343"/>
              </a:schemeClr>
            </a:solidFill>
            <a:ln>
              <a:noFill/>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71437" tIns="71437" rIns="71437" bIns="71437" numCol="1" anchor="t">
              <a:normAutofit/>
            </a:bodyPr>
            <a:lstStyle>
              <a:lvl1pPr defTabSz="487044">
                <a:defRPr sz="3303">
                  <a:latin typeface="Comic Sans MS"/>
                  <a:ea typeface="Comic Sans MS"/>
                  <a:cs typeface="Comic Sans MS"/>
                  <a:sym typeface="Comic Sans MS"/>
                </a:defRPr>
              </a:lvl1pPr>
            </a:lstStyle>
            <a:p>
              <a:r>
                <a:t>Zelle</a:t>
              </a:r>
            </a:p>
          </p:txBody>
        </p:sp>
        <p:pic>
          <p:nvPicPr>
            <p:cNvPr id="388" name="Zelle Zelle" descr="Zelle Zelle"/>
            <p:cNvPicPr>
              <a:picLocks/>
            </p:cNvPicPr>
            <p:nvPr/>
          </p:nvPicPr>
          <p:blipFill>
            <a:blip r:embed="rId6"/>
            <a:stretch>
              <a:fillRect/>
            </a:stretch>
          </p:blipFill>
          <p:spPr>
            <a:xfrm>
              <a:off x="-1" y="-1"/>
              <a:ext cx="1545345" cy="984436"/>
            </a:xfrm>
            <a:prstGeom prst="rect">
              <a:avLst/>
            </a:prstGeom>
            <a:effectLst/>
          </p:spPr>
        </p:pic>
      </p:grpSp>
      <p:sp>
        <p:nvSpPr>
          <p:cNvPr id="391" name="Fachbegriffe:"/>
          <p:cNvSpPr txBox="1"/>
          <p:nvPr/>
        </p:nvSpPr>
        <p:spPr>
          <a:xfrm>
            <a:off x="4050003" y="11973200"/>
            <a:ext cx="3625801" cy="879476"/>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71437" tIns="71437" rIns="71437" bIns="71437" anchor="ctr">
            <a:spAutoFit/>
          </a:bodyPr>
          <a:lstStyle>
            <a:lvl1pPr algn="l" defTabSz="2438339">
              <a:lnSpc>
                <a:spcPct val="90000"/>
              </a:lnSpc>
              <a:spcBef>
                <a:spcPts val="4500"/>
              </a:spcBef>
              <a:defRPr sz="4200" b="0">
                <a:latin typeface="Comic Sans MS"/>
                <a:ea typeface="Comic Sans MS"/>
                <a:cs typeface="Comic Sans MS"/>
                <a:sym typeface="Comic Sans MS"/>
              </a:defRPr>
            </a:lvl1pPr>
          </a:lstStyle>
          <a:p>
            <a:r>
              <a:rPr dirty="0" err="1"/>
              <a:t>Fachbegriffe</a:t>
            </a:r>
            <a:r>
              <a:rPr dirty="0"/>
              <a:t>:</a:t>
            </a:r>
          </a:p>
        </p:txBody>
      </p:sp>
      <p:sp>
        <p:nvSpPr>
          <p:cNvPr id="392" name="1"/>
          <p:cNvSpPr txBox="1"/>
          <p:nvPr/>
        </p:nvSpPr>
        <p:spPr>
          <a:xfrm>
            <a:off x="5803408" y="4651790"/>
            <a:ext cx="395710" cy="879476"/>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71437" tIns="71437" rIns="71437" bIns="71437" anchor="ctr">
            <a:spAutoFit/>
          </a:bodyPr>
          <a:lstStyle>
            <a:lvl1pPr algn="l" defTabSz="2438339">
              <a:lnSpc>
                <a:spcPct val="90000"/>
              </a:lnSpc>
              <a:spcBef>
                <a:spcPts val="4500"/>
              </a:spcBef>
              <a:defRPr sz="4200" b="0">
                <a:latin typeface="Comic Sans MS"/>
                <a:ea typeface="Comic Sans MS"/>
                <a:cs typeface="Comic Sans MS"/>
                <a:sym typeface="Comic Sans MS"/>
              </a:defRPr>
            </a:lvl1pPr>
          </a:lstStyle>
          <a:p>
            <a:r>
              <a:t>1</a:t>
            </a:r>
          </a:p>
        </p:txBody>
      </p:sp>
      <p:sp>
        <p:nvSpPr>
          <p:cNvPr id="393" name="2"/>
          <p:cNvSpPr txBox="1"/>
          <p:nvPr/>
        </p:nvSpPr>
        <p:spPr>
          <a:xfrm>
            <a:off x="5803408" y="5657335"/>
            <a:ext cx="481138" cy="879476"/>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71437" tIns="71437" rIns="71437" bIns="71437" anchor="ctr">
            <a:spAutoFit/>
          </a:bodyPr>
          <a:lstStyle>
            <a:lvl1pPr algn="l" defTabSz="2438339">
              <a:lnSpc>
                <a:spcPct val="90000"/>
              </a:lnSpc>
              <a:spcBef>
                <a:spcPts val="4500"/>
              </a:spcBef>
              <a:defRPr sz="4200" b="0">
                <a:latin typeface="Comic Sans MS"/>
                <a:ea typeface="Comic Sans MS"/>
                <a:cs typeface="Comic Sans MS"/>
                <a:sym typeface="Comic Sans MS"/>
              </a:defRPr>
            </a:lvl1pPr>
          </a:lstStyle>
          <a:p>
            <a:r>
              <a:t>2</a:t>
            </a:r>
          </a:p>
        </p:txBody>
      </p:sp>
      <p:sp>
        <p:nvSpPr>
          <p:cNvPr id="394" name="3"/>
          <p:cNvSpPr txBox="1"/>
          <p:nvPr/>
        </p:nvSpPr>
        <p:spPr>
          <a:xfrm>
            <a:off x="5803408" y="6719761"/>
            <a:ext cx="481138" cy="879476"/>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71437" tIns="71437" rIns="71437" bIns="71437" anchor="ctr">
            <a:spAutoFit/>
          </a:bodyPr>
          <a:lstStyle>
            <a:lvl1pPr algn="l" defTabSz="2438339">
              <a:lnSpc>
                <a:spcPct val="90000"/>
              </a:lnSpc>
              <a:spcBef>
                <a:spcPts val="4500"/>
              </a:spcBef>
              <a:defRPr sz="4200" b="0">
                <a:latin typeface="Comic Sans MS"/>
                <a:ea typeface="Comic Sans MS"/>
                <a:cs typeface="Comic Sans MS"/>
                <a:sym typeface="Comic Sans MS"/>
              </a:defRPr>
            </a:lvl1pPr>
          </a:lstStyle>
          <a:p>
            <a:r>
              <a:t>3</a:t>
            </a:r>
          </a:p>
        </p:txBody>
      </p:sp>
      <p:sp>
        <p:nvSpPr>
          <p:cNvPr id="395" name="4"/>
          <p:cNvSpPr txBox="1"/>
          <p:nvPr/>
        </p:nvSpPr>
        <p:spPr>
          <a:xfrm>
            <a:off x="5803408" y="7763761"/>
            <a:ext cx="481138" cy="879476"/>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71437" tIns="71437" rIns="71437" bIns="71437" anchor="ctr">
            <a:spAutoFit/>
          </a:bodyPr>
          <a:lstStyle>
            <a:lvl1pPr algn="l" defTabSz="2438339">
              <a:lnSpc>
                <a:spcPct val="90000"/>
              </a:lnSpc>
              <a:spcBef>
                <a:spcPts val="4500"/>
              </a:spcBef>
              <a:defRPr sz="4200" b="0">
                <a:latin typeface="Comic Sans MS"/>
                <a:ea typeface="Comic Sans MS"/>
                <a:cs typeface="Comic Sans MS"/>
                <a:sym typeface="Comic Sans MS"/>
              </a:defRPr>
            </a:lvl1pPr>
          </a:lstStyle>
          <a:p>
            <a:r>
              <a:t>4</a:t>
            </a:r>
          </a:p>
        </p:txBody>
      </p:sp>
      <p:sp>
        <p:nvSpPr>
          <p:cNvPr id="396" name="5"/>
          <p:cNvSpPr txBox="1"/>
          <p:nvPr/>
        </p:nvSpPr>
        <p:spPr>
          <a:xfrm>
            <a:off x="5803408" y="8787733"/>
            <a:ext cx="481138" cy="879476"/>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71437" tIns="71437" rIns="71437" bIns="71437" anchor="ctr">
            <a:spAutoFit/>
          </a:bodyPr>
          <a:lstStyle>
            <a:lvl1pPr algn="l" defTabSz="2438339">
              <a:lnSpc>
                <a:spcPct val="90000"/>
              </a:lnSpc>
              <a:spcBef>
                <a:spcPts val="4500"/>
              </a:spcBef>
              <a:defRPr sz="4200" b="0">
                <a:latin typeface="Comic Sans MS"/>
                <a:ea typeface="Comic Sans MS"/>
                <a:cs typeface="Comic Sans MS"/>
                <a:sym typeface="Comic Sans MS"/>
              </a:defRPr>
            </a:lvl1pPr>
          </a:lstStyle>
          <a:p>
            <a:r>
              <a:t>5</a:t>
            </a:r>
          </a:p>
        </p:txBody>
      </p:sp>
      <p:sp>
        <p:nvSpPr>
          <p:cNvPr id="397" name="6"/>
          <p:cNvSpPr txBox="1"/>
          <p:nvPr/>
        </p:nvSpPr>
        <p:spPr>
          <a:xfrm>
            <a:off x="5803408" y="9811704"/>
            <a:ext cx="481138" cy="879476"/>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71437" tIns="71437" rIns="71437" bIns="71437" anchor="ctr">
            <a:spAutoFit/>
          </a:bodyPr>
          <a:lstStyle>
            <a:lvl1pPr algn="l" defTabSz="2438339">
              <a:lnSpc>
                <a:spcPct val="90000"/>
              </a:lnSpc>
              <a:spcBef>
                <a:spcPts val="4500"/>
              </a:spcBef>
              <a:defRPr sz="4200" b="0">
                <a:latin typeface="Comic Sans MS"/>
                <a:ea typeface="Comic Sans MS"/>
                <a:cs typeface="Comic Sans MS"/>
                <a:sym typeface="Comic Sans MS"/>
              </a:defRPr>
            </a:lvl1pPr>
          </a:lstStyle>
          <a:p>
            <a:r>
              <a:t>6</a:t>
            </a:r>
          </a:p>
        </p:txBody>
      </p:sp>
      <p:sp>
        <p:nvSpPr>
          <p:cNvPr id="398" name="2"/>
          <p:cNvSpPr txBox="1"/>
          <p:nvPr/>
        </p:nvSpPr>
        <p:spPr>
          <a:xfrm>
            <a:off x="9346841" y="4608977"/>
            <a:ext cx="481138" cy="879476"/>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71437" tIns="71437" rIns="71437" bIns="71437" anchor="ctr">
            <a:spAutoFit/>
          </a:bodyPr>
          <a:lstStyle>
            <a:lvl1pPr algn="l" defTabSz="2438339">
              <a:lnSpc>
                <a:spcPct val="90000"/>
              </a:lnSpc>
              <a:spcBef>
                <a:spcPts val="4500"/>
              </a:spcBef>
              <a:defRPr sz="4200" b="0">
                <a:latin typeface="Comic Sans MS"/>
                <a:ea typeface="Comic Sans MS"/>
                <a:cs typeface="Comic Sans MS"/>
                <a:sym typeface="Comic Sans MS"/>
              </a:defRPr>
            </a:lvl1pPr>
          </a:lstStyle>
          <a:p>
            <a:r>
              <a:t>2</a:t>
            </a:r>
          </a:p>
        </p:txBody>
      </p:sp>
      <p:sp>
        <p:nvSpPr>
          <p:cNvPr id="399" name="Wie verwende ich eine Tabelle?"/>
          <p:cNvSpPr txBox="1">
            <a:spLocks noGrp="1"/>
          </p:cNvSpPr>
          <p:nvPr>
            <p:ph type="body" sz="quarter" idx="1"/>
          </p:nvPr>
        </p:nvSpPr>
        <p:spPr>
          <a:xfrm>
            <a:off x="4033765" y="1114236"/>
            <a:ext cx="16316470" cy="1109559"/>
          </a:xfrm>
          <a:prstGeom prst="rect">
            <a:avLst/>
          </a:prstGeom>
          <a:solidFill>
            <a:srgbClr val="FFFFFF"/>
          </a:solidFill>
          <a:ln w="9525">
            <a:round/>
          </a:ln>
        </p:spPr>
        <p:txBody>
          <a:bodyPr/>
          <a:lstStyle>
            <a:lvl1pPr algn="ctr" defTabSz="660400">
              <a:defRPr sz="5280">
                <a:latin typeface="Comic Sans MS"/>
                <a:ea typeface="Comic Sans MS"/>
                <a:cs typeface="Comic Sans MS"/>
                <a:sym typeface="Comic Sans MS"/>
              </a:defRPr>
            </a:lvl1pPr>
          </a:lstStyle>
          <a:p>
            <a:r>
              <a:t>Wie verwende ich eine Tabelle?</a:t>
            </a:r>
          </a:p>
        </p:txBody>
      </p:sp>
      <p:grpSp>
        <p:nvGrpSpPr>
          <p:cNvPr id="404" name="Gruppieren"/>
          <p:cNvGrpSpPr/>
          <p:nvPr/>
        </p:nvGrpSpPr>
        <p:grpSpPr>
          <a:xfrm>
            <a:off x="11635748" y="6102150"/>
            <a:ext cx="1184237" cy="939464"/>
            <a:chOff x="0" y="0"/>
            <a:chExt cx="1184235" cy="939462"/>
          </a:xfrm>
        </p:grpSpPr>
        <p:sp>
          <p:nvSpPr>
            <p:cNvPr id="413" name="Verbindungslinie"/>
            <p:cNvSpPr/>
            <p:nvPr/>
          </p:nvSpPr>
          <p:spPr>
            <a:xfrm>
              <a:off x="0" y="0"/>
              <a:ext cx="474781" cy="939463"/>
            </a:xfrm>
            <a:custGeom>
              <a:avLst/>
              <a:gdLst/>
              <a:ahLst/>
              <a:cxnLst>
                <a:cxn ang="0">
                  <a:pos x="wd2" y="hd2"/>
                </a:cxn>
                <a:cxn ang="5400000">
                  <a:pos x="wd2" y="hd2"/>
                </a:cxn>
                <a:cxn ang="10800000">
                  <a:pos x="wd2" y="hd2"/>
                </a:cxn>
                <a:cxn ang="16200000">
                  <a:pos x="wd2" y="hd2"/>
                </a:cxn>
              </a:cxnLst>
              <a:rect l="0" t="0" r="r" b="b"/>
              <a:pathLst>
                <a:path w="16200" h="21600" extrusionOk="0">
                  <a:moveTo>
                    <a:pt x="162" y="21600"/>
                  </a:moveTo>
                  <a:cubicBezTo>
                    <a:pt x="21600" y="13541"/>
                    <a:pt x="21546" y="6341"/>
                    <a:pt x="0" y="0"/>
                  </a:cubicBezTo>
                </a:path>
              </a:pathLst>
            </a:custGeom>
            <a:noFill/>
            <a:ln w="25400" cap="flat">
              <a:solidFill>
                <a:srgbClr val="000000"/>
              </a:solidFill>
              <a:prstDash val="solid"/>
              <a:miter lim="400000"/>
            </a:ln>
            <a:effectLst/>
          </p:spPr>
          <p:txBody>
            <a:bodyPr/>
            <a:lstStyle/>
            <a:p>
              <a:endParaRPr/>
            </a:p>
          </p:txBody>
        </p:sp>
        <p:grpSp>
          <p:nvGrpSpPr>
            <p:cNvPr id="403" name="Gruppieren"/>
            <p:cNvGrpSpPr/>
            <p:nvPr/>
          </p:nvGrpSpPr>
          <p:grpSpPr>
            <a:xfrm>
              <a:off x="650597" y="151957"/>
              <a:ext cx="533639" cy="635001"/>
              <a:chOff x="0" y="0"/>
              <a:chExt cx="533637" cy="635000"/>
            </a:xfrm>
          </p:grpSpPr>
          <p:sp>
            <p:nvSpPr>
              <p:cNvPr id="401" name="2"/>
              <p:cNvSpPr txBox="1"/>
              <p:nvPr/>
            </p:nvSpPr>
            <p:spPr>
              <a:xfrm>
                <a:off x="186794" y="0"/>
                <a:ext cx="346844" cy="635000"/>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numCol="1" anchor="ctr">
                <a:spAutoFit/>
              </a:bodyPr>
              <a:lstStyle>
                <a:lvl1pPr>
                  <a:defRPr>
                    <a:latin typeface="Comic Sans MS"/>
                    <a:ea typeface="Comic Sans MS"/>
                    <a:cs typeface="Comic Sans MS"/>
                    <a:sym typeface="Comic Sans MS"/>
                  </a:defRPr>
                </a:lvl1pPr>
              </a:lstStyle>
              <a:p>
                <a:r>
                  <a:t>2</a:t>
                </a:r>
              </a:p>
            </p:txBody>
          </p:sp>
          <p:sp>
            <p:nvSpPr>
              <p:cNvPr id="402" name="Kreis"/>
              <p:cNvSpPr/>
              <p:nvPr/>
            </p:nvSpPr>
            <p:spPr>
              <a:xfrm>
                <a:off x="0" y="241300"/>
                <a:ext cx="152400" cy="152400"/>
              </a:xfrm>
              <a:prstGeom prst="ellipse">
                <a:avLst/>
              </a:prstGeom>
              <a:solidFill>
                <a:srgbClr val="000000"/>
              </a:solidFill>
              <a:ln w="12700" cap="flat">
                <a:noFill/>
                <a:miter lim="400000"/>
              </a:ln>
              <a:effectLst/>
            </p:spPr>
            <p:txBody>
              <a:bodyPr wrap="square" lIns="0" tIns="0" rIns="0" bIns="0" numCol="1" anchor="ctr">
                <a:noAutofit/>
              </a:bodyPr>
              <a:lstStyle/>
              <a:p>
                <a:pPr>
                  <a:defRPr sz="3200" b="0">
                    <a:solidFill>
                      <a:srgbClr val="FFFFFF"/>
                    </a:solidFill>
                    <a:latin typeface="+mn-lt"/>
                    <a:ea typeface="+mn-ea"/>
                    <a:cs typeface="+mn-cs"/>
                    <a:sym typeface="Helvetica Neue Medium"/>
                  </a:defRPr>
                </a:pPr>
                <a:endParaRPr/>
              </a:p>
            </p:txBody>
          </p:sp>
        </p:grpSp>
      </p:grpSp>
      <p:sp>
        <p:nvSpPr>
          <p:cNvPr id="405" name="4"/>
          <p:cNvSpPr txBox="1"/>
          <p:nvPr/>
        </p:nvSpPr>
        <p:spPr>
          <a:xfrm>
            <a:off x="9346841" y="5614523"/>
            <a:ext cx="481138" cy="879476"/>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71437" tIns="71437" rIns="71437" bIns="71437" anchor="ctr">
            <a:spAutoFit/>
          </a:bodyPr>
          <a:lstStyle>
            <a:lvl1pPr algn="l" defTabSz="2438339">
              <a:lnSpc>
                <a:spcPct val="90000"/>
              </a:lnSpc>
              <a:spcBef>
                <a:spcPts val="4500"/>
              </a:spcBef>
              <a:defRPr sz="4200" b="0">
                <a:latin typeface="Comic Sans MS"/>
                <a:ea typeface="Comic Sans MS"/>
                <a:cs typeface="Comic Sans MS"/>
                <a:sym typeface="Comic Sans MS"/>
              </a:defRPr>
            </a:lvl1pPr>
          </a:lstStyle>
          <a:p>
            <a:r>
              <a:t>4</a:t>
            </a:r>
          </a:p>
        </p:txBody>
      </p:sp>
      <p:sp>
        <p:nvSpPr>
          <p:cNvPr id="406" name="Abgerundetes Rechteck"/>
          <p:cNvSpPr/>
          <p:nvPr/>
        </p:nvSpPr>
        <p:spPr>
          <a:xfrm>
            <a:off x="9270551" y="5729940"/>
            <a:ext cx="604728" cy="749011"/>
          </a:xfrm>
          <a:prstGeom prst="roundRect">
            <a:avLst>
              <a:gd name="adj" fmla="val 22970"/>
            </a:avLst>
          </a:prstGeom>
          <a:ln w="114300">
            <a:solidFill>
              <a:schemeClr val="accent4">
                <a:hueOff val="366961"/>
                <a:satOff val="4172"/>
                <a:lumOff val="11129"/>
              </a:schemeClr>
            </a:solidFill>
            <a:miter lim="400000"/>
          </a:ln>
        </p:spPr>
        <p:txBody>
          <a:bodyPr lIns="0" tIns="0" rIns="0" bIns="0" anchor="ctr"/>
          <a:lstStyle/>
          <a:p>
            <a:pPr>
              <a:defRPr sz="3200" b="0">
                <a:solidFill>
                  <a:srgbClr val="FFFFFF"/>
                </a:solidFill>
                <a:latin typeface="Comic Sans MS"/>
                <a:ea typeface="Comic Sans MS"/>
                <a:cs typeface="Comic Sans MS"/>
                <a:sym typeface="Comic Sans MS"/>
              </a:defRPr>
            </a:pPr>
            <a:endParaRPr/>
          </a:p>
        </p:txBody>
      </p:sp>
      <p:grpSp>
        <p:nvGrpSpPr>
          <p:cNvPr id="411" name="Gruppieren"/>
          <p:cNvGrpSpPr/>
          <p:nvPr/>
        </p:nvGrpSpPr>
        <p:grpSpPr>
          <a:xfrm>
            <a:off x="11635748" y="5055018"/>
            <a:ext cx="1184237" cy="939464"/>
            <a:chOff x="0" y="0"/>
            <a:chExt cx="1184235" cy="939462"/>
          </a:xfrm>
        </p:grpSpPr>
        <p:sp>
          <p:nvSpPr>
            <p:cNvPr id="414" name="Verbindungslinie"/>
            <p:cNvSpPr/>
            <p:nvPr/>
          </p:nvSpPr>
          <p:spPr>
            <a:xfrm>
              <a:off x="0" y="0"/>
              <a:ext cx="474781" cy="939463"/>
            </a:xfrm>
            <a:custGeom>
              <a:avLst/>
              <a:gdLst/>
              <a:ahLst/>
              <a:cxnLst>
                <a:cxn ang="0">
                  <a:pos x="wd2" y="hd2"/>
                </a:cxn>
                <a:cxn ang="5400000">
                  <a:pos x="wd2" y="hd2"/>
                </a:cxn>
                <a:cxn ang="10800000">
                  <a:pos x="wd2" y="hd2"/>
                </a:cxn>
                <a:cxn ang="16200000">
                  <a:pos x="wd2" y="hd2"/>
                </a:cxn>
              </a:cxnLst>
              <a:rect l="0" t="0" r="r" b="b"/>
              <a:pathLst>
                <a:path w="16200" h="21600" extrusionOk="0">
                  <a:moveTo>
                    <a:pt x="162" y="21600"/>
                  </a:moveTo>
                  <a:cubicBezTo>
                    <a:pt x="21600" y="13541"/>
                    <a:pt x="21546" y="6341"/>
                    <a:pt x="0" y="0"/>
                  </a:cubicBezTo>
                </a:path>
              </a:pathLst>
            </a:custGeom>
            <a:noFill/>
            <a:ln w="25400" cap="flat">
              <a:solidFill>
                <a:srgbClr val="000000"/>
              </a:solidFill>
              <a:prstDash val="solid"/>
              <a:miter lim="400000"/>
            </a:ln>
            <a:effectLst/>
          </p:spPr>
          <p:txBody>
            <a:bodyPr/>
            <a:lstStyle/>
            <a:p>
              <a:endParaRPr/>
            </a:p>
          </p:txBody>
        </p:sp>
        <p:grpSp>
          <p:nvGrpSpPr>
            <p:cNvPr id="410" name="Gruppieren"/>
            <p:cNvGrpSpPr/>
            <p:nvPr/>
          </p:nvGrpSpPr>
          <p:grpSpPr>
            <a:xfrm>
              <a:off x="650597" y="151957"/>
              <a:ext cx="533639" cy="635001"/>
              <a:chOff x="0" y="0"/>
              <a:chExt cx="533637" cy="635000"/>
            </a:xfrm>
          </p:grpSpPr>
          <p:sp>
            <p:nvSpPr>
              <p:cNvPr id="408" name="2"/>
              <p:cNvSpPr txBox="1"/>
              <p:nvPr/>
            </p:nvSpPr>
            <p:spPr>
              <a:xfrm>
                <a:off x="186794" y="0"/>
                <a:ext cx="346844" cy="635000"/>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numCol="1" anchor="ctr">
                <a:spAutoFit/>
              </a:bodyPr>
              <a:lstStyle>
                <a:lvl1pPr>
                  <a:defRPr>
                    <a:latin typeface="Comic Sans MS"/>
                    <a:ea typeface="Comic Sans MS"/>
                    <a:cs typeface="Comic Sans MS"/>
                    <a:sym typeface="Comic Sans MS"/>
                  </a:defRPr>
                </a:lvl1pPr>
              </a:lstStyle>
              <a:p>
                <a:r>
                  <a:t>2</a:t>
                </a:r>
              </a:p>
            </p:txBody>
          </p:sp>
          <p:sp>
            <p:nvSpPr>
              <p:cNvPr id="409" name="Kreis"/>
              <p:cNvSpPr/>
              <p:nvPr/>
            </p:nvSpPr>
            <p:spPr>
              <a:xfrm>
                <a:off x="0" y="241300"/>
                <a:ext cx="152400" cy="152400"/>
              </a:xfrm>
              <a:prstGeom prst="ellipse">
                <a:avLst/>
              </a:prstGeom>
              <a:solidFill>
                <a:srgbClr val="000000"/>
              </a:solidFill>
              <a:ln w="12700" cap="flat">
                <a:noFill/>
                <a:miter lim="400000"/>
              </a:ln>
              <a:effectLst/>
            </p:spPr>
            <p:txBody>
              <a:bodyPr wrap="square" lIns="0" tIns="0" rIns="0" bIns="0" numCol="1" anchor="ctr">
                <a:noAutofit/>
              </a:bodyPr>
              <a:lstStyle/>
              <a:p>
                <a:pPr>
                  <a:defRPr sz="3200" b="0">
                    <a:solidFill>
                      <a:srgbClr val="FFFFFF"/>
                    </a:solidFill>
                    <a:latin typeface="+mn-lt"/>
                    <a:ea typeface="+mn-ea"/>
                    <a:cs typeface="+mn-cs"/>
                    <a:sym typeface="Helvetica Neue Medium"/>
                  </a:defRPr>
                </a:pPr>
                <a:endParaRPr/>
              </a:p>
            </p:txBody>
          </p:sp>
        </p:grpSp>
      </p:grpSp>
      <p:sp>
        <p:nvSpPr>
          <p:cNvPr id="412" name="8"/>
          <p:cNvSpPr txBox="1"/>
          <p:nvPr/>
        </p:nvSpPr>
        <p:spPr>
          <a:xfrm>
            <a:off x="9346841" y="6676949"/>
            <a:ext cx="481138" cy="879476"/>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71437" tIns="71437" rIns="71437" bIns="71437" anchor="ctr">
            <a:spAutoFit/>
          </a:bodyPr>
          <a:lstStyle>
            <a:lvl1pPr algn="l" defTabSz="2438339">
              <a:lnSpc>
                <a:spcPct val="90000"/>
              </a:lnSpc>
              <a:spcBef>
                <a:spcPts val="4500"/>
              </a:spcBef>
              <a:defRPr sz="4200" b="0">
                <a:latin typeface="Comic Sans MS"/>
                <a:ea typeface="Comic Sans MS"/>
                <a:cs typeface="Comic Sans MS"/>
                <a:sym typeface="Comic Sans MS"/>
              </a:defRPr>
            </a:lvl1pPr>
          </a:lstStyle>
          <a:p>
            <a:r>
              <a:t>8</a:t>
            </a:r>
          </a:p>
        </p:txBody>
      </p:sp>
      <p:pic>
        <p:nvPicPr>
          <p:cNvPr id="37" name="Grafik 36">
            <a:extLst>
              <a:ext uri="{FF2B5EF4-FFF2-40B4-BE49-F238E27FC236}">
                <a16:creationId xmlns:a16="http://schemas.microsoft.com/office/drawing/2014/main" id="{39D82B83-F0EF-7940-872A-D1B41482D970}"/>
              </a:ext>
            </a:extLst>
          </p:cNvPr>
          <p:cNvPicPr>
            <a:picLocks noChangeAspect="1"/>
          </p:cNvPicPr>
          <p:nvPr/>
        </p:nvPicPr>
        <p:blipFill>
          <a:blip r:embed="rId7"/>
          <a:stretch>
            <a:fillRect/>
          </a:stretch>
        </p:blipFill>
        <p:spPr>
          <a:xfrm>
            <a:off x="9720000" y="11880000"/>
            <a:ext cx="14579600" cy="1739900"/>
          </a:xfrm>
          <a:prstGeom prst="rect">
            <a:avLst/>
          </a:prstGeom>
        </p:spPr>
      </p:pic>
    </p:spTree>
  </p:cSld>
  <p:clrMapOvr>
    <a:masterClrMapping/>
  </p:clrMapOvr>
  <p:transition spd="med"/>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1" presetClass="entr" presetSubtype="0" fill="hold" grpId="1" nodeType="clickEffect">
                                  <p:stCondLst>
                                    <p:cond delay="0"/>
                                  </p:stCondLst>
                                  <p:iterate>
                                    <p:tmAbs val="0"/>
                                  </p:iterate>
                                  <p:childTnLst>
                                    <p:set>
                                      <p:cBhvr>
                                        <p:cTn id="6" fill="hold"/>
                                        <p:tgtEl>
                                          <p:spTgt spid="39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2" nodeType="clickEffect">
                                  <p:stCondLst>
                                    <p:cond delay="0"/>
                                  </p:stCondLst>
                                  <p:iterate>
                                    <p:tmAbs val="0"/>
                                  </p:iterate>
                                  <p:childTnLst>
                                    <p:set>
                                      <p:cBhvr>
                                        <p:cTn id="10" fill="hold"/>
                                        <p:tgtEl>
                                          <p:spTgt spid="39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3" nodeType="clickEffect">
                                  <p:stCondLst>
                                    <p:cond delay="0"/>
                                  </p:stCondLst>
                                  <p:iterate>
                                    <p:tmAbs val="0"/>
                                  </p:iterate>
                                  <p:childTnLst>
                                    <p:set>
                                      <p:cBhvr>
                                        <p:cTn id="14" fill="hold"/>
                                        <p:tgtEl>
                                          <p:spTgt spid="39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4" nodeType="clickEffect">
                                  <p:stCondLst>
                                    <p:cond delay="0"/>
                                  </p:stCondLst>
                                  <p:iterate>
                                    <p:tmAbs val="0"/>
                                  </p:iterate>
                                  <p:childTnLst>
                                    <p:set>
                                      <p:cBhvr>
                                        <p:cTn id="18" fill="hold"/>
                                        <p:tgtEl>
                                          <p:spTgt spid="395"/>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5" nodeType="clickEffect">
                                  <p:stCondLst>
                                    <p:cond delay="0"/>
                                  </p:stCondLst>
                                  <p:iterate>
                                    <p:tmAbs val="0"/>
                                  </p:iterate>
                                  <p:childTnLst>
                                    <p:set>
                                      <p:cBhvr>
                                        <p:cTn id="22" fill="hold"/>
                                        <p:tgtEl>
                                          <p:spTgt spid="396"/>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6" nodeType="clickEffect">
                                  <p:stCondLst>
                                    <p:cond delay="0"/>
                                  </p:stCondLst>
                                  <p:iterate>
                                    <p:tmAbs val="0"/>
                                  </p:iterate>
                                  <p:childTnLst>
                                    <p:set>
                                      <p:cBhvr>
                                        <p:cTn id="26" fill="hold"/>
                                        <p:tgtEl>
                                          <p:spTgt spid="397"/>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7" nodeType="clickEffect">
                                  <p:stCondLst>
                                    <p:cond delay="0"/>
                                  </p:stCondLst>
                                  <p:iterate>
                                    <p:tmAbs val="0"/>
                                  </p:iterate>
                                  <p:childTnLst>
                                    <p:set>
                                      <p:cBhvr>
                                        <p:cTn id="30" fill="hold"/>
                                        <p:tgtEl>
                                          <p:spTgt spid="398"/>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8" nodeType="clickEffect">
                                  <p:stCondLst>
                                    <p:cond delay="0"/>
                                  </p:stCondLst>
                                  <p:iterate>
                                    <p:tmAbs val="0"/>
                                  </p:iterate>
                                  <p:childTnLst>
                                    <p:set>
                                      <p:cBhvr>
                                        <p:cTn id="34" fill="hold"/>
                                        <p:tgtEl>
                                          <p:spTgt spid="405"/>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9" nodeType="clickEffect">
                                  <p:stCondLst>
                                    <p:cond delay="0"/>
                                  </p:stCondLst>
                                  <p:iterate>
                                    <p:tmAbs val="0"/>
                                  </p:iterate>
                                  <p:childTnLst>
                                    <p:set>
                                      <p:cBhvr>
                                        <p:cTn id="38" fill="hold"/>
                                        <p:tgtEl>
                                          <p:spTgt spid="4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2" grpId="1" animBg="1" advAuto="0"/>
      <p:bldP spid="393" grpId="2" animBg="1" advAuto="0"/>
      <p:bldP spid="394" grpId="3" animBg="1" advAuto="0"/>
      <p:bldP spid="395" grpId="4" animBg="1" advAuto="0"/>
      <p:bldP spid="396" grpId="5" animBg="1" advAuto="0"/>
      <p:bldP spid="397" grpId="6" animBg="1" advAuto="0"/>
      <p:bldP spid="398" grpId="7" animBg="1" advAuto="0"/>
      <p:bldP spid="405" grpId="8" animBg="1" advAuto="0"/>
      <p:bldP spid="412" grpId="9" animBg="1" advAuto="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D5D5D5"/>
        </a:solidFill>
        <a:effectLst/>
      </p:bgPr>
    </p:bg>
    <p:spTree>
      <p:nvGrpSpPr>
        <p:cNvPr id="1" name=""/>
        <p:cNvGrpSpPr/>
        <p:nvPr/>
      </p:nvGrpSpPr>
      <p:grpSpPr>
        <a:xfrm>
          <a:off x="0" y="0"/>
          <a:ext cx="0" cy="0"/>
          <a:chOff x="0" y="0"/>
          <a:chExt cx="0" cy="0"/>
        </a:xfrm>
      </p:grpSpPr>
      <p:grpSp>
        <p:nvGrpSpPr>
          <p:cNvPr id="420" name="Eine schnell wachsende Seerosenart, verdoppelt ihre Blattanzahl jeden Tag.…"/>
          <p:cNvGrpSpPr/>
          <p:nvPr/>
        </p:nvGrpSpPr>
        <p:grpSpPr>
          <a:xfrm>
            <a:off x="13111717" y="4270299"/>
            <a:ext cx="9429660" cy="5692776"/>
            <a:chOff x="0" y="0"/>
            <a:chExt cx="9429658" cy="5692775"/>
          </a:xfrm>
        </p:grpSpPr>
        <p:sp>
          <p:nvSpPr>
            <p:cNvPr id="419" name="Eine schnell wachsende Seerosenart, verdoppelt ihre Blattanzahl jeden Tag.…"/>
            <p:cNvSpPr txBox="1"/>
            <p:nvPr/>
          </p:nvSpPr>
          <p:spPr>
            <a:xfrm>
              <a:off x="127000" y="76199"/>
              <a:ext cx="9175659" cy="5362576"/>
            </a:xfrm>
            <a:prstGeom prst="rect">
              <a:avLst/>
            </a:prstGeom>
            <a:noFill/>
            <a:ln>
              <a:noFill/>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71437" tIns="71437" rIns="71437" bIns="71437" numCol="1" anchor="ctr">
              <a:spAutoFit/>
            </a:bodyPr>
            <a:lstStyle/>
            <a:p>
              <a:pPr algn="l" defTabSz="2438339">
                <a:lnSpc>
                  <a:spcPct val="90000"/>
                </a:lnSpc>
                <a:spcBef>
                  <a:spcPts val="4500"/>
                </a:spcBef>
                <a:defRPr sz="4200" b="0">
                  <a:latin typeface="Comic Sans MS"/>
                  <a:ea typeface="Comic Sans MS"/>
                  <a:cs typeface="Comic Sans MS"/>
                  <a:sym typeface="Comic Sans MS"/>
                </a:defRPr>
              </a:pPr>
              <a:r>
                <a:t>Eine schnell wachsende Seerosenart, verdoppelt ihre Blattanzahl jeden Tag.</a:t>
              </a:r>
            </a:p>
            <a:p>
              <a:pPr algn="l" defTabSz="2438339">
                <a:lnSpc>
                  <a:spcPct val="90000"/>
                </a:lnSpc>
                <a:spcBef>
                  <a:spcPts val="4500"/>
                </a:spcBef>
                <a:defRPr sz="4200" b="0">
                  <a:latin typeface="Comic Sans MS"/>
                  <a:ea typeface="Comic Sans MS"/>
                  <a:cs typeface="Comic Sans MS"/>
                  <a:sym typeface="Comic Sans MS"/>
                </a:defRPr>
              </a:pPr>
              <a:r>
                <a:t>Am ersten Tag hat die Seerose 2 Blätter.</a:t>
              </a:r>
            </a:p>
            <a:p>
              <a:pPr algn="l" defTabSz="2438339">
                <a:lnSpc>
                  <a:spcPct val="90000"/>
                </a:lnSpc>
                <a:spcBef>
                  <a:spcPts val="4500"/>
                </a:spcBef>
                <a:defRPr sz="4200" b="0">
                  <a:latin typeface="Comic Sans MS"/>
                  <a:ea typeface="Comic Sans MS"/>
                  <a:cs typeface="Comic Sans MS"/>
                  <a:sym typeface="Comic Sans MS"/>
                </a:defRPr>
              </a:pPr>
              <a:r>
                <a:t>Wie viele Blätter hat sie am 6. Tag?</a:t>
              </a:r>
            </a:p>
          </p:txBody>
        </p:sp>
        <p:pic>
          <p:nvPicPr>
            <p:cNvPr id="418" name="Eine schnell wachsende Seerosenart, verdoppelt ihre Blattanzahl jeden Tag.… Eine schnell wachsende Seerosenart, verdoppelt ihre Blattanzahl jeden Tag.Am ersten Tag hat die Seerose 2 Blätter.Wie viele Blätter hat sie am 6. Tag?" descr="Eine schnell wachsende Seerosenart, verdoppelt ihre Blattanzahl jeden Tag.… Eine schnell wachsende Seerosenart, verdoppelt ihre Blattanzahl jeden Tag.Am ersten Tag hat die Seerose 2 Blätter.Wie viele Blätter hat sie am 6. Tag?"/>
            <p:cNvPicPr>
              <a:picLocks/>
            </p:cNvPicPr>
            <p:nvPr/>
          </p:nvPicPr>
          <p:blipFill>
            <a:blip r:embed="rId2"/>
            <a:stretch>
              <a:fillRect/>
            </a:stretch>
          </p:blipFill>
          <p:spPr>
            <a:xfrm>
              <a:off x="0" y="-1"/>
              <a:ext cx="9429659" cy="5692776"/>
            </a:xfrm>
            <a:prstGeom prst="rect">
              <a:avLst/>
            </a:prstGeom>
            <a:effectLst/>
          </p:spPr>
        </p:pic>
      </p:grpSp>
      <p:grpSp>
        <p:nvGrpSpPr>
          <p:cNvPr id="423" name="Spalte"/>
          <p:cNvGrpSpPr/>
          <p:nvPr/>
        </p:nvGrpSpPr>
        <p:grpSpPr>
          <a:xfrm>
            <a:off x="7623457" y="11960797"/>
            <a:ext cx="1541952" cy="984038"/>
            <a:chOff x="0" y="0"/>
            <a:chExt cx="1541950" cy="984037"/>
          </a:xfrm>
        </p:grpSpPr>
        <p:sp>
          <p:nvSpPr>
            <p:cNvPr id="422" name="Spalte"/>
            <p:cNvSpPr txBox="1"/>
            <p:nvPr/>
          </p:nvSpPr>
          <p:spPr>
            <a:xfrm>
              <a:off x="127000" y="76200"/>
              <a:ext cx="1287951" cy="653838"/>
            </a:xfrm>
            <a:prstGeom prst="rect">
              <a:avLst/>
            </a:prstGeom>
            <a:solidFill>
              <a:schemeClr val="accent1"/>
            </a:solidFill>
            <a:ln>
              <a:noFill/>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71437" tIns="71437" rIns="71437" bIns="71437" numCol="1" anchor="t">
              <a:normAutofit/>
            </a:bodyPr>
            <a:lstStyle>
              <a:lvl1pPr defTabSz="404495">
                <a:defRPr sz="2744">
                  <a:latin typeface="Comic Sans MS"/>
                  <a:ea typeface="Comic Sans MS"/>
                  <a:cs typeface="Comic Sans MS"/>
                  <a:sym typeface="Comic Sans MS"/>
                </a:defRPr>
              </a:lvl1pPr>
            </a:lstStyle>
            <a:p>
              <a:r>
                <a:t>Spalte</a:t>
              </a:r>
            </a:p>
          </p:txBody>
        </p:sp>
        <p:pic>
          <p:nvPicPr>
            <p:cNvPr id="421" name="Spalte Spalte" descr="Spalte Spalte"/>
            <p:cNvPicPr>
              <a:picLocks/>
            </p:cNvPicPr>
            <p:nvPr/>
          </p:nvPicPr>
          <p:blipFill>
            <a:blip r:embed="rId3"/>
            <a:stretch>
              <a:fillRect/>
            </a:stretch>
          </p:blipFill>
          <p:spPr>
            <a:xfrm>
              <a:off x="0" y="-1"/>
              <a:ext cx="1541951" cy="984039"/>
            </a:xfrm>
            <a:prstGeom prst="rect">
              <a:avLst/>
            </a:prstGeom>
            <a:effectLst/>
          </p:spPr>
        </p:pic>
      </p:grpSp>
      <p:grpSp>
        <p:nvGrpSpPr>
          <p:cNvPr id="426" name="Zeile"/>
          <p:cNvGrpSpPr/>
          <p:nvPr/>
        </p:nvGrpSpPr>
        <p:grpSpPr>
          <a:xfrm>
            <a:off x="9439144" y="11960797"/>
            <a:ext cx="1689958" cy="984038"/>
            <a:chOff x="0" y="0"/>
            <a:chExt cx="1689957" cy="984037"/>
          </a:xfrm>
        </p:grpSpPr>
        <p:sp>
          <p:nvSpPr>
            <p:cNvPr id="425" name="Zeile"/>
            <p:cNvSpPr txBox="1"/>
            <p:nvPr/>
          </p:nvSpPr>
          <p:spPr>
            <a:xfrm>
              <a:off x="127000" y="76200"/>
              <a:ext cx="1435958" cy="653838"/>
            </a:xfrm>
            <a:prstGeom prst="rect">
              <a:avLst/>
            </a:prstGeom>
            <a:solidFill>
              <a:schemeClr val="accent3"/>
            </a:solidFill>
            <a:ln>
              <a:noFill/>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71437" tIns="71437" rIns="71437" bIns="71437" numCol="1" anchor="t">
              <a:normAutofit/>
            </a:bodyPr>
            <a:lstStyle>
              <a:lvl1pPr defTabSz="404495">
                <a:defRPr sz="2744">
                  <a:latin typeface="Comic Sans MS"/>
                  <a:ea typeface="Comic Sans MS"/>
                  <a:cs typeface="Comic Sans MS"/>
                  <a:sym typeface="Comic Sans MS"/>
                </a:defRPr>
              </a:lvl1pPr>
            </a:lstStyle>
            <a:p>
              <a:r>
                <a:t>Zeile</a:t>
              </a:r>
            </a:p>
          </p:txBody>
        </p:sp>
        <p:pic>
          <p:nvPicPr>
            <p:cNvPr id="424" name="Zeile Zeile" descr="Zeile Zeile"/>
            <p:cNvPicPr>
              <a:picLocks/>
            </p:cNvPicPr>
            <p:nvPr/>
          </p:nvPicPr>
          <p:blipFill>
            <a:blip r:embed="rId4"/>
            <a:stretch>
              <a:fillRect/>
            </a:stretch>
          </p:blipFill>
          <p:spPr>
            <a:xfrm>
              <a:off x="0" y="-1"/>
              <a:ext cx="1689958" cy="984039"/>
            </a:xfrm>
            <a:prstGeom prst="rect">
              <a:avLst/>
            </a:prstGeom>
            <a:effectLst/>
          </p:spPr>
        </p:pic>
      </p:grpSp>
      <p:grpSp>
        <p:nvGrpSpPr>
          <p:cNvPr id="429" name="Zelle"/>
          <p:cNvGrpSpPr/>
          <p:nvPr/>
        </p:nvGrpSpPr>
        <p:grpSpPr>
          <a:xfrm>
            <a:off x="11405219" y="11968337"/>
            <a:ext cx="1545345" cy="984436"/>
            <a:chOff x="0" y="0"/>
            <a:chExt cx="1545343" cy="984434"/>
          </a:xfrm>
        </p:grpSpPr>
        <p:sp>
          <p:nvSpPr>
            <p:cNvPr id="428" name="Zelle"/>
            <p:cNvSpPr txBox="1"/>
            <p:nvPr/>
          </p:nvSpPr>
          <p:spPr>
            <a:xfrm>
              <a:off x="88900" y="50800"/>
              <a:ext cx="1367544" cy="743135"/>
            </a:xfrm>
            <a:prstGeom prst="rect">
              <a:avLst/>
            </a:prstGeom>
            <a:solidFill>
              <a:schemeClr val="accent5">
                <a:hueOff val="-82419"/>
                <a:satOff val="-9513"/>
                <a:lumOff val="-16343"/>
              </a:schemeClr>
            </a:solidFill>
            <a:ln>
              <a:noFill/>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71437" tIns="71437" rIns="71437" bIns="71437" numCol="1" anchor="t">
              <a:normAutofit/>
            </a:bodyPr>
            <a:lstStyle>
              <a:lvl1pPr defTabSz="487044">
                <a:defRPr sz="3303">
                  <a:latin typeface="Comic Sans MS"/>
                  <a:ea typeface="Comic Sans MS"/>
                  <a:cs typeface="Comic Sans MS"/>
                  <a:sym typeface="Comic Sans MS"/>
                </a:defRPr>
              </a:lvl1pPr>
            </a:lstStyle>
            <a:p>
              <a:r>
                <a:t>Zelle</a:t>
              </a:r>
            </a:p>
          </p:txBody>
        </p:sp>
        <p:pic>
          <p:nvPicPr>
            <p:cNvPr id="427" name="Zelle Zelle" descr="Zelle Zelle"/>
            <p:cNvPicPr>
              <a:picLocks/>
            </p:cNvPicPr>
            <p:nvPr/>
          </p:nvPicPr>
          <p:blipFill>
            <a:blip r:embed="rId5"/>
            <a:stretch>
              <a:fillRect/>
            </a:stretch>
          </p:blipFill>
          <p:spPr>
            <a:xfrm>
              <a:off x="-1" y="-1"/>
              <a:ext cx="1545345" cy="984436"/>
            </a:xfrm>
            <a:prstGeom prst="rect">
              <a:avLst/>
            </a:prstGeom>
            <a:effectLst/>
          </p:spPr>
        </p:pic>
      </p:grpSp>
      <p:sp>
        <p:nvSpPr>
          <p:cNvPr id="430" name="Fachbegriffe:"/>
          <p:cNvSpPr txBox="1"/>
          <p:nvPr/>
        </p:nvSpPr>
        <p:spPr>
          <a:xfrm>
            <a:off x="4050003" y="11887475"/>
            <a:ext cx="3625801" cy="879476"/>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71437" tIns="71437" rIns="71437" bIns="71437" anchor="ctr">
            <a:spAutoFit/>
          </a:bodyPr>
          <a:lstStyle>
            <a:lvl1pPr algn="l" defTabSz="2438339">
              <a:lnSpc>
                <a:spcPct val="90000"/>
              </a:lnSpc>
              <a:spcBef>
                <a:spcPts val="4500"/>
              </a:spcBef>
              <a:defRPr sz="4200" b="0">
                <a:latin typeface="Comic Sans MS"/>
                <a:ea typeface="Comic Sans MS"/>
                <a:cs typeface="Comic Sans MS"/>
                <a:sym typeface="Comic Sans MS"/>
              </a:defRPr>
            </a:lvl1pPr>
          </a:lstStyle>
          <a:p>
            <a:r>
              <a:t>Fachbegriffe:</a:t>
            </a:r>
          </a:p>
        </p:txBody>
      </p:sp>
      <p:sp>
        <p:nvSpPr>
          <p:cNvPr id="431" name="Wie verwende ich eine Tabelle?"/>
          <p:cNvSpPr txBox="1">
            <a:spLocks noGrp="1"/>
          </p:cNvSpPr>
          <p:nvPr>
            <p:ph type="body" sz="quarter" idx="1"/>
          </p:nvPr>
        </p:nvSpPr>
        <p:spPr>
          <a:xfrm>
            <a:off x="4033765" y="1114236"/>
            <a:ext cx="16316470" cy="1109559"/>
          </a:xfrm>
          <a:prstGeom prst="rect">
            <a:avLst/>
          </a:prstGeom>
          <a:solidFill>
            <a:srgbClr val="FFFFFF"/>
          </a:solidFill>
          <a:ln w="9525">
            <a:round/>
          </a:ln>
        </p:spPr>
        <p:txBody>
          <a:bodyPr/>
          <a:lstStyle>
            <a:lvl1pPr algn="ctr" defTabSz="660400">
              <a:defRPr sz="5280">
                <a:latin typeface="Comic Sans MS"/>
                <a:ea typeface="Comic Sans MS"/>
                <a:cs typeface="Comic Sans MS"/>
                <a:sym typeface="Comic Sans MS"/>
              </a:defRPr>
            </a:lvl1pPr>
          </a:lstStyle>
          <a:p>
            <a:r>
              <a:t>Wie verwende ich eine Tabelle?</a:t>
            </a:r>
          </a:p>
        </p:txBody>
      </p:sp>
      <p:graphicFrame>
        <p:nvGraphicFramePr>
          <p:cNvPr id="432" name="Tabelle"/>
          <p:cNvGraphicFramePr/>
          <p:nvPr/>
        </p:nvGraphicFramePr>
        <p:xfrm>
          <a:off x="4342654" y="3530113"/>
          <a:ext cx="6947092" cy="7289723"/>
        </p:xfrm>
        <a:graphic>
          <a:graphicData uri="http://schemas.openxmlformats.org/drawingml/2006/table">
            <a:tbl>
              <a:tblPr firstRow="1" firstCol="1">
                <a:tableStyleId>{4C3C2611-4C71-4FC5-86AE-919BDF0F9419}</a:tableStyleId>
              </a:tblPr>
              <a:tblGrid>
                <a:gridCol w="3473546">
                  <a:extLst>
                    <a:ext uri="{9D8B030D-6E8A-4147-A177-3AD203B41FA5}">
                      <a16:colId xmlns:a16="http://schemas.microsoft.com/office/drawing/2014/main" val="20000"/>
                    </a:ext>
                  </a:extLst>
                </a:gridCol>
                <a:gridCol w="3473546">
                  <a:extLst>
                    <a:ext uri="{9D8B030D-6E8A-4147-A177-3AD203B41FA5}">
                      <a16:colId xmlns:a16="http://schemas.microsoft.com/office/drawing/2014/main" val="20001"/>
                    </a:ext>
                  </a:extLst>
                </a:gridCol>
              </a:tblGrid>
              <a:tr h="1041389">
                <a:tc>
                  <a:txBody>
                    <a:bodyPr/>
                    <a:lstStyle/>
                    <a:p>
                      <a:pPr defTabSz="821531">
                        <a:defRPr sz="1800" b="0">
                          <a:solidFill>
                            <a:srgbClr val="000000"/>
                          </a:solidFill>
                        </a:defRPr>
                      </a:pPr>
                      <a:r>
                        <a:rPr sz="3000" b="1">
                          <a:latin typeface="Comic Sans MS"/>
                          <a:ea typeface="Comic Sans MS"/>
                          <a:cs typeface="Comic Sans MS"/>
                          <a:sym typeface="Comic Sans MS"/>
                        </a:rPr>
                        <a:t>Tage</a:t>
                      </a:r>
                    </a:p>
                  </a:txBody>
                  <a:tcPr marL="50800" marR="50800" marT="50800" marB="50800" anchor="ctr" horzOverflow="overflow">
                    <a:lnL w="101600">
                      <a:solidFill>
                        <a:schemeClr val="accent1">
                          <a:lumOff val="-13575"/>
                        </a:schemeClr>
                      </a:solidFill>
                      <a:miter lim="400000"/>
                    </a:lnL>
                    <a:lnR w="101600">
                      <a:solidFill>
                        <a:schemeClr val="accent1">
                          <a:lumOff val="-13575"/>
                        </a:schemeClr>
                      </a:solidFill>
                      <a:miter lim="400000"/>
                    </a:lnR>
                    <a:lnT w="101600">
                      <a:solidFill>
                        <a:schemeClr val="accent1">
                          <a:lumOff val="-13575"/>
                        </a:schemeClr>
                      </a:solidFill>
                      <a:miter lim="400000"/>
                    </a:lnT>
                    <a:lnB w="101600">
                      <a:solidFill>
                        <a:schemeClr val="accent3"/>
                      </a:solidFill>
                      <a:miter lim="400000"/>
                    </a:lnB>
                    <a:noFill/>
                  </a:tcPr>
                </a:tc>
                <a:tc>
                  <a:txBody>
                    <a:bodyPr/>
                    <a:lstStyle/>
                    <a:p>
                      <a:pPr defTabSz="821531">
                        <a:defRPr sz="1800" b="0">
                          <a:solidFill>
                            <a:srgbClr val="000000"/>
                          </a:solidFill>
                        </a:defRPr>
                      </a:pPr>
                      <a:r>
                        <a:rPr sz="3000" b="1">
                          <a:latin typeface="Comic Sans MS"/>
                          <a:ea typeface="Comic Sans MS"/>
                          <a:cs typeface="Comic Sans MS"/>
                          <a:sym typeface="Comic Sans MS"/>
                        </a:rPr>
                        <a:t>Blätter</a:t>
                      </a:r>
                    </a:p>
                  </a:txBody>
                  <a:tcPr marL="50800" marR="50800" marT="50800" marB="50800" anchor="ctr" horzOverflow="overflow">
                    <a:lnL w="101600">
                      <a:solidFill>
                        <a:schemeClr val="accent1">
                          <a:lumOff val="-13575"/>
                        </a:schemeClr>
                      </a:solidFill>
                      <a:miter lim="400000"/>
                    </a:lnL>
                    <a:lnR w="12700">
                      <a:solidFill>
                        <a:srgbClr val="000000"/>
                      </a:solidFill>
                      <a:miter lim="400000"/>
                    </a:lnR>
                    <a:lnT w="12700">
                      <a:solidFill>
                        <a:srgbClr val="000000"/>
                      </a:solidFill>
                      <a:miter lim="400000"/>
                    </a:lnT>
                    <a:lnB w="101600">
                      <a:solidFill>
                        <a:schemeClr val="accent3"/>
                      </a:solidFill>
                      <a:miter lim="400000"/>
                    </a:lnB>
                    <a:noFill/>
                  </a:tcPr>
                </a:tc>
                <a:extLst>
                  <a:ext uri="{0D108BD9-81ED-4DB2-BD59-A6C34878D82A}">
                    <a16:rowId xmlns:a16="http://schemas.microsoft.com/office/drawing/2014/main" val="10000"/>
                  </a:ext>
                </a:extLst>
              </a:tr>
              <a:tr h="1041389">
                <a:tc>
                  <a:txBody>
                    <a:bodyPr/>
                    <a:lstStyle/>
                    <a:p>
                      <a:pPr defTabSz="821531">
                        <a:defRPr sz="3000">
                          <a:solidFill>
                            <a:srgbClr val="000000"/>
                          </a:solidFill>
                          <a:sym typeface="Helvetica Neue"/>
                        </a:defRPr>
                      </a:pPr>
                      <a:endParaRPr/>
                    </a:p>
                  </a:txBody>
                  <a:tcPr marL="50800" marR="50800" marT="50800" marB="50800" anchor="ctr" horzOverflow="overflow">
                    <a:lnL w="101600">
                      <a:solidFill>
                        <a:schemeClr val="accent1">
                          <a:lumOff val="-13575"/>
                        </a:schemeClr>
                      </a:solidFill>
                      <a:miter lim="400000"/>
                    </a:lnL>
                    <a:lnR w="101600">
                      <a:solidFill>
                        <a:schemeClr val="accent1">
                          <a:lumOff val="-13575"/>
                        </a:schemeClr>
                      </a:solidFill>
                      <a:miter lim="400000"/>
                    </a:lnR>
                    <a:lnT w="101600">
                      <a:solidFill>
                        <a:schemeClr val="accent3"/>
                      </a:solidFill>
                      <a:miter lim="400000"/>
                    </a:lnT>
                    <a:lnB w="101600">
                      <a:solidFill>
                        <a:schemeClr val="accent3"/>
                      </a:solidFill>
                      <a:miter lim="400000"/>
                    </a:lnB>
                    <a:noFill/>
                  </a:tcPr>
                </a:tc>
                <a:tc>
                  <a:txBody>
                    <a:bodyPr/>
                    <a:lstStyle/>
                    <a:p>
                      <a:pPr defTabSz="821531">
                        <a:defRPr sz="3000">
                          <a:sym typeface="Helvetica Neue"/>
                        </a:defRPr>
                      </a:pPr>
                      <a:endParaRPr/>
                    </a:p>
                  </a:txBody>
                  <a:tcPr marL="50800" marR="50800" marT="50800" marB="50800" anchor="ctr" horzOverflow="overflow">
                    <a:lnL w="101600">
                      <a:solidFill>
                        <a:schemeClr val="accent1">
                          <a:lumOff val="-13575"/>
                        </a:schemeClr>
                      </a:solidFill>
                      <a:miter lim="400000"/>
                    </a:lnL>
                    <a:lnR w="101600">
                      <a:solidFill>
                        <a:schemeClr val="accent3"/>
                      </a:solidFill>
                      <a:miter lim="400000"/>
                    </a:lnR>
                    <a:lnT w="101600">
                      <a:solidFill>
                        <a:schemeClr val="accent3"/>
                      </a:solidFill>
                      <a:miter lim="400000"/>
                    </a:lnT>
                    <a:lnB w="101600">
                      <a:solidFill>
                        <a:schemeClr val="accent3"/>
                      </a:solidFill>
                      <a:miter lim="400000"/>
                    </a:lnB>
                    <a:noFill/>
                  </a:tcPr>
                </a:tc>
                <a:extLst>
                  <a:ext uri="{0D108BD9-81ED-4DB2-BD59-A6C34878D82A}">
                    <a16:rowId xmlns:a16="http://schemas.microsoft.com/office/drawing/2014/main" val="10001"/>
                  </a:ext>
                </a:extLst>
              </a:tr>
              <a:tr h="1041389">
                <a:tc>
                  <a:txBody>
                    <a:bodyPr/>
                    <a:lstStyle/>
                    <a:p>
                      <a:pPr defTabSz="821531">
                        <a:defRPr sz="3000">
                          <a:solidFill>
                            <a:srgbClr val="000000"/>
                          </a:solidFill>
                          <a:sym typeface="Helvetica Neue"/>
                        </a:defRPr>
                      </a:pPr>
                      <a:endParaRPr/>
                    </a:p>
                  </a:txBody>
                  <a:tcPr marL="50800" marR="50800" marT="50800" marB="50800" anchor="ctr" horzOverflow="overflow">
                    <a:lnL w="101600">
                      <a:solidFill>
                        <a:schemeClr val="accent1">
                          <a:lumOff val="-13575"/>
                        </a:schemeClr>
                      </a:solidFill>
                      <a:miter lim="400000"/>
                    </a:lnL>
                    <a:lnR w="101600">
                      <a:solidFill>
                        <a:schemeClr val="accent1">
                          <a:lumOff val="-13575"/>
                        </a:schemeClr>
                      </a:solidFill>
                      <a:miter lim="400000"/>
                    </a:lnR>
                    <a:lnT w="101600">
                      <a:solidFill>
                        <a:schemeClr val="accent3"/>
                      </a:solidFill>
                      <a:miter lim="400000"/>
                    </a:lnT>
                    <a:lnB w="12700">
                      <a:solidFill>
                        <a:srgbClr val="000000"/>
                      </a:solidFill>
                      <a:miter lim="400000"/>
                    </a:lnB>
                    <a:noFill/>
                  </a:tcPr>
                </a:tc>
                <a:tc>
                  <a:txBody>
                    <a:bodyPr/>
                    <a:lstStyle/>
                    <a:p>
                      <a:pPr defTabSz="821531">
                        <a:defRPr sz="3000">
                          <a:sym typeface="Helvetica Neue"/>
                        </a:defRPr>
                      </a:pPr>
                      <a:endParaRPr/>
                    </a:p>
                  </a:txBody>
                  <a:tcPr marL="50800" marR="50800" marT="50800" marB="50800" anchor="ctr" horzOverflow="overflow">
                    <a:lnL w="101600">
                      <a:solidFill>
                        <a:schemeClr val="accent1">
                          <a:lumOff val="-13575"/>
                        </a:schemeClr>
                      </a:solidFill>
                      <a:miter lim="400000"/>
                    </a:lnL>
                    <a:lnR w="12700">
                      <a:solidFill>
                        <a:srgbClr val="000000"/>
                      </a:solidFill>
                      <a:miter lim="400000"/>
                    </a:lnR>
                    <a:lnT w="101600">
                      <a:solidFill>
                        <a:schemeClr val="accent3"/>
                      </a:solidFill>
                      <a:miter lim="400000"/>
                    </a:lnT>
                    <a:lnB w="88900">
                      <a:solidFill>
                        <a:schemeClr val="accent5">
                          <a:hueOff val="-82419"/>
                          <a:satOff val="-9513"/>
                          <a:lumOff val="-16343"/>
                        </a:schemeClr>
                      </a:solidFill>
                      <a:miter lim="400000"/>
                    </a:lnB>
                    <a:noFill/>
                  </a:tcPr>
                </a:tc>
                <a:extLst>
                  <a:ext uri="{0D108BD9-81ED-4DB2-BD59-A6C34878D82A}">
                    <a16:rowId xmlns:a16="http://schemas.microsoft.com/office/drawing/2014/main" val="10002"/>
                  </a:ext>
                </a:extLst>
              </a:tr>
              <a:tr h="1041389">
                <a:tc>
                  <a:txBody>
                    <a:bodyPr/>
                    <a:lstStyle/>
                    <a:p>
                      <a:pPr defTabSz="821531">
                        <a:defRPr sz="3000">
                          <a:solidFill>
                            <a:srgbClr val="000000"/>
                          </a:solidFill>
                          <a:sym typeface="Helvetica Neue"/>
                        </a:defRPr>
                      </a:pPr>
                      <a:endParaRPr/>
                    </a:p>
                  </a:txBody>
                  <a:tcPr marL="50800" marR="50800" marT="50800" marB="50800" anchor="ctr" horzOverflow="overflow">
                    <a:lnL w="101600">
                      <a:solidFill>
                        <a:schemeClr val="accent1">
                          <a:lumOff val="-13575"/>
                        </a:schemeClr>
                      </a:solidFill>
                      <a:miter lim="400000"/>
                    </a:lnL>
                    <a:lnR w="101600">
                      <a:solidFill>
                        <a:schemeClr val="accent1">
                          <a:lumOff val="-13575"/>
                        </a:schemeClr>
                      </a:solidFill>
                      <a:miter lim="400000"/>
                    </a:lnR>
                    <a:lnT w="12700">
                      <a:solidFill>
                        <a:srgbClr val="000000"/>
                      </a:solidFill>
                      <a:miter lim="400000"/>
                    </a:lnT>
                    <a:lnB w="12700">
                      <a:solidFill>
                        <a:srgbClr val="000000"/>
                      </a:solidFill>
                      <a:miter lim="400000"/>
                    </a:lnB>
                    <a:noFill/>
                  </a:tcPr>
                </a:tc>
                <a:tc>
                  <a:txBody>
                    <a:bodyPr/>
                    <a:lstStyle/>
                    <a:p>
                      <a:pPr defTabSz="821531">
                        <a:defRPr sz="3000">
                          <a:sym typeface="Helvetica Neue"/>
                        </a:defRPr>
                      </a:pPr>
                      <a:endParaRPr/>
                    </a:p>
                  </a:txBody>
                  <a:tcPr marL="50800" marR="50800" marT="50800" marB="50800" anchor="ctr" horzOverflow="overflow">
                    <a:lnL w="101600">
                      <a:solidFill>
                        <a:schemeClr val="accent1">
                          <a:lumOff val="-13575"/>
                        </a:schemeClr>
                      </a:solidFill>
                      <a:miter lim="400000"/>
                    </a:lnL>
                    <a:lnR w="88900">
                      <a:solidFill>
                        <a:schemeClr val="accent5">
                          <a:hueOff val="-82419"/>
                          <a:satOff val="-9513"/>
                          <a:lumOff val="-16343"/>
                        </a:schemeClr>
                      </a:solidFill>
                      <a:miter lim="400000"/>
                    </a:lnR>
                    <a:lnT w="88900">
                      <a:solidFill>
                        <a:schemeClr val="accent5">
                          <a:hueOff val="-82419"/>
                          <a:satOff val="-9513"/>
                          <a:lumOff val="-16343"/>
                        </a:schemeClr>
                      </a:solidFill>
                      <a:miter lim="400000"/>
                    </a:lnT>
                    <a:lnB w="88900">
                      <a:solidFill>
                        <a:schemeClr val="accent5">
                          <a:hueOff val="-82419"/>
                          <a:satOff val="-9513"/>
                          <a:lumOff val="-16343"/>
                        </a:schemeClr>
                      </a:solidFill>
                      <a:miter lim="400000"/>
                    </a:lnB>
                    <a:noFill/>
                  </a:tcPr>
                </a:tc>
                <a:extLst>
                  <a:ext uri="{0D108BD9-81ED-4DB2-BD59-A6C34878D82A}">
                    <a16:rowId xmlns:a16="http://schemas.microsoft.com/office/drawing/2014/main" val="10003"/>
                  </a:ext>
                </a:extLst>
              </a:tr>
              <a:tr h="1041389">
                <a:tc>
                  <a:txBody>
                    <a:bodyPr/>
                    <a:lstStyle/>
                    <a:p>
                      <a:pPr defTabSz="821531">
                        <a:defRPr sz="3000">
                          <a:solidFill>
                            <a:srgbClr val="000000"/>
                          </a:solidFill>
                          <a:sym typeface="Helvetica Neue"/>
                        </a:defRPr>
                      </a:pPr>
                      <a:endParaRPr/>
                    </a:p>
                  </a:txBody>
                  <a:tcPr marL="50800" marR="50800" marT="50800" marB="50800" anchor="ctr" horzOverflow="overflow">
                    <a:lnL w="101600">
                      <a:solidFill>
                        <a:schemeClr val="accent1">
                          <a:lumOff val="-13575"/>
                        </a:schemeClr>
                      </a:solidFill>
                      <a:miter lim="400000"/>
                    </a:lnL>
                    <a:lnR w="101600">
                      <a:solidFill>
                        <a:schemeClr val="accent1">
                          <a:lumOff val="-13575"/>
                        </a:schemeClr>
                      </a:solidFill>
                      <a:miter lim="400000"/>
                    </a:lnR>
                    <a:lnT w="12700">
                      <a:solidFill>
                        <a:srgbClr val="000000"/>
                      </a:solidFill>
                      <a:miter lim="400000"/>
                    </a:lnT>
                    <a:lnB w="12700">
                      <a:solidFill>
                        <a:srgbClr val="000000"/>
                      </a:solidFill>
                      <a:miter lim="400000"/>
                    </a:lnB>
                    <a:noFill/>
                  </a:tcPr>
                </a:tc>
                <a:tc>
                  <a:txBody>
                    <a:bodyPr/>
                    <a:lstStyle/>
                    <a:p>
                      <a:pPr defTabSz="821531">
                        <a:defRPr sz="3000">
                          <a:sym typeface="Helvetica Neue"/>
                        </a:defRPr>
                      </a:pPr>
                      <a:endParaRPr/>
                    </a:p>
                  </a:txBody>
                  <a:tcPr marL="50800" marR="50800" marT="50800" marB="50800" anchor="ctr" horzOverflow="overflow">
                    <a:lnL w="101600">
                      <a:solidFill>
                        <a:schemeClr val="accent1">
                          <a:lumOff val="-13575"/>
                        </a:schemeClr>
                      </a:solidFill>
                      <a:miter lim="400000"/>
                    </a:lnL>
                    <a:lnR w="12700">
                      <a:solidFill>
                        <a:srgbClr val="000000"/>
                      </a:solidFill>
                      <a:miter lim="400000"/>
                    </a:lnR>
                    <a:lnT w="88900">
                      <a:solidFill>
                        <a:schemeClr val="accent5">
                          <a:hueOff val="-82419"/>
                          <a:satOff val="-9513"/>
                          <a:lumOff val="-16343"/>
                        </a:schemeClr>
                      </a:solidFill>
                      <a:miter lim="400000"/>
                    </a:lnT>
                    <a:lnB w="12700">
                      <a:solidFill>
                        <a:srgbClr val="000000"/>
                      </a:solidFill>
                      <a:miter lim="400000"/>
                    </a:lnB>
                    <a:noFill/>
                  </a:tcPr>
                </a:tc>
                <a:extLst>
                  <a:ext uri="{0D108BD9-81ED-4DB2-BD59-A6C34878D82A}">
                    <a16:rowId xmlns:a16="http://schemas.microsoft.com/office/drawing/2014/main" val="10004"/>
                  </a:ext>
                </a:extLst>
              </a:tr>
              <a:tr h="1041389">
                <a:tc>
                  <a:txBody>
                    <a:bodyPr/>
                    <a:lstStyle/>
                    <a:p>
                      <a:pPr defTabSz="821531">
                        <a:defRPr sz="3000">
                          <a:solidFill>
                            <a:srgbClr val="000000"/>
                          </a:solidFill>
                          <a:sym typeface="Helvetica Neue"/>
                        </a:defRPr>
                      </a:pPr>
                      <a:endParaRPr/>
                    </a:p>
                  </a:txBody>
                  <a:tcPr marL="50800" marR="50800" marT="50800" marB="50800" anchor="ctr" horzOverflow="overflow">
                    <a:lnL w="101600">
                      <a:solidFill>
                        <a:schemeClr val="accent1">
                          <a:lumOff val="-13575"/>
                        </a:schemeClr>
                      </a:solidFill>
                      <a:miter lim="400000"/>
                    </a:lnL>
                    <a:lnR w="101600">
                      <a:solidFill>
                        <a:schemeClr val="accent1">
                          <a:lumOff val="-13575"/>
                        </a:schemeClr>
                      </a:solidFill>
                      <a:miter lim="400000"/>
                    </a:lnR>
                    <a:lnT w="12700">
                      <a:solidFill>
                        <a:srgbClr val="000000"/>
                      </a:solidFill>
                      <a:miter lim="400000"/>
                    </a:lnT>
                    <a:lnB w="12700">
                      <a:solidFill>
                        <a:srgbClr val="000000"/>
                      </a:solidFill>
                      <a:miter lim="400000"/>
                    </a:lnB>
                    <a:noFill/>
                  </a:tcPr>
                </a:tc>
                <a:tc>
                  <a:txBody>
                    <a:bodyPr/>
                    <a:lstStyle/>
                    <a:p>
                      <a:pPr defTabSz="821531">
                        <a:defRPr sz="3000">
                          <a:sym typeface="Helvetica Neue"/>
                        </a:defRPr>
                      </a:pPr>
                      <a:endParaRPr/>
                    </a:p>
                  </a:txBody>
                  <a:tcPr marL="50800" marR="50800" marT="50800" marB="50800" anchor="ctr" horzOverflow="overflow">
                    <a:lnL w="101600">
                      <a:solidFill>
                        <a:schemeClr val="accent1">
                          <a:lumOff val="-13575"/>
                        </a:schemeClr>
                      </a:solidFill>
                      <a:miter lim="400000"/>
                    </a:lnL>
                    <a:lnR w="12700">
                      <a:solidFill>
                        <a:srgbClr val="000000"/>
                      </a:solidFill>
                      <a:miter lim="400000"/>
                    </a:lnR>
                    <a:lnT w="12700">
                      <a:solidFill>
                        <a:srgbClr val="000000"/>
                      </a:solidFill>
                      <a:miter lim="400000"/>
                    </a:lnT>
                    <a:lnB w="12700">
                      <a:solidFill>
                        <a:srgbClr val="000000"/>
                      </a:solidFill>
                      <a:miter lim="400000"/>
                    </a:lnB>
                    <a:noFill/>
                  </a:tcPr>
                </a:tc>
                <a:extLst>
                  <a:ext uri="{0D108BD9-81ED-4DB2-BD59-A6C34878D82A}">
                    <a16:rowId xmlns:a16="http://schemas.microsoft.com/office/drawing/2014/main" val="10005"/>
                  </a:ext>
                </a:extLst>
              </a:tr>
              <a:tr h="1041389">
                <a:tc>
                  <a:txBody>
                    <a:bodyPr/>
                    <a:lstStyle/>
                    <a:p>
                      <a:pPr defTabSz="821531">
                        <a:defRPr sz="3000">
                          <a:solidFill>
                            <a:srgbClr val="000000"/>
                          </a:solidFill>
                          <a:sym typeface="Helvetica Neue"/>
                        </a:defRPr>
                      </a:pPr>
                      <a:endParaRPr/>
                    </a:p>
                  </a:txBody>
                  <a:tcPr marL="50800" marR="50800" marT="50800" marB="50800" anchor="ctr" horzOverflow="overflow">
                    <a:lnL w="101600">
                      <a:solidFill>
                        <a:schemeClr val="accent1">
                          <a:lumOff val="-13575"/>
                        </a:schemeClr>
                      </a:solidFill>
                      <a:miter lim="400000"/>
                    </a:lnL>
                    <a:lnR w="101600">
                      <a:solidFill>
                        <a:schemeClr val="accent1">
                          <a:lumOff val="-13575"/>
                        </a:schemeClr>
                      </a:solidFill>
                      <a:miter lim="400000"/>
                    </a:lnR>
                    <a:lnT w="12700">
                      <a:solidFill>
                        <a:srgbClr val="000000"/>
                      </a:solidFill>
                      <a:miter lim="400000"/>
                    </a:lnT>
                    <a:lnB w="101600">
                      <a:solidFill>
                        <a:schemeClr val="accent1">
                          <a:lumOff val="-13575"/>
                        </a:schemeClr>
                      </a:solidFill>
                      <a:miter lim="400000"/>
                    </a:lnB>
                    <a:noFill/>
                  </a:tcPr>
                </a:tc>
                <a:tc>
                  <a:txBody>
                    <a:bodyPr/>
                    <a:lstStyle/>
                    <a:p>
                      <a:pPr defTabSz="821531">
                        <a:defRPr sz="3000">
                          <a:sym typeface="Helvetica Neue"/>
                        </a:defRPr>
                      </a:pPr>
                      <a:endParaRPr/>
                    </a:p>
                  </a:txBody>
                  <a:tcPr marL="50800" marR="50800" marT="50800" marB="50800" anchor="ctr" horzOverflow="overflow">
                    <a:lnL w="101600">
                      <a:solidFill>
                        <a:schemeClr val="accent1">
                          <a:lumOff val="-13575"/>
                        </a:schemeClr>
                      </a:solidFill>
                      <a:miter lim="400000"/>
                    </a:lnL>
                    <a:lnR w="12700">
                      <a:solidFill>
                        <a:srgbClr val="000000"/>
                      </a:solidFill>
                      <a:miter lim="400000"/>
                    </a:lnR>
                    <a:lnT w="12700">
                      <a:solidFill>
                        <a:srgbClr val="000000"/>
                      </a:solidFill>
                      <a:miter lim="400000"/>
                    </a:lnT>
                    <a:lnB w="12700">
                      <a:solidFill>
                        <a:srgbClr val="000000"/>
                      </a:solidFill>
                      <a:miter lim="400000"/>
                    </a:lnB>
                    <a:noFill/>
                  </a:tcPr>
                </a:tc>
                <a:extLst>
                  <a:ext uri="{0D108BD9-81ED-4DB2-BD59-A6C34878D82A}">
                    <a16:rowId xmlns:a16="http://schemas.microsoft.com/office/drawing/2014/main" val="10006"/>
                  </a:ext>
                </a:extLst>
              </a:tr>
            </a:tbl>
          </a:graphicData>
        </a:graphic>
      </p:graphicFrame>
      <p:sp>
        <p:nvSpPr>
          <p:cNvPr id="433" name="1"/>
          <p:cNvSpPr txBox="1"/>
          <p:nvPr/>
        </p:nvSpPr>
        <p:spPr>
          <a:xfrm>
            <a:off x="5803408" y="4651790"/>
            <a:ext cx="395710" cy="879476"/>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71437" tIns="71437" rIns="71437" bIns="71437" anchor="ctr">
            <a:spAutoFit/>
          </a:bodyPr>
          <a:lstStyle>
            <a:lvl1pPr algn="l" defTabSz="2438339">
              <a:lnSpc>
                <a:spcPct val="90000"/>
              </a:lnSpc>
              <a:spcBef>
                <a:spcPts val="4500"/>
              </a:spcBef>
              <a:defRPr sz="4200" b="0">
                <a:latin typeface="Comic Sans MS"/>
                <a:ea typeface="Comic Sans MS"/>
                <a:cs typeface="Comic Sans MS"/>
                <a:sym typeface="Comic Sans MS"/>
              </a:defRPr>
            </a:lvl1pPr>
          </a:lstStyle>
          <a:p>
            <a:r>
              <a:t>1</a:t>
            </a:r>
          </a:p>
        </p:txBody>
      </p:sp>
      <p:sp>
        <p:nvSpPr>
          <p:cNvPr id="434" name="2"/>
          <p:cNvSpPr txBox="1"/>
          <p:nvPr/>
        </p:nvSpPr>
        <p:spPr>
          <a:xfrm>
            <a:off x="5803408" y="5657335"/>
            <a:ext cx="481138" cy="879476"/>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71437" tIns="71437" rIns="71437" bIns="71437" anchor="ctr">
            <a:spAutoFit/>
          </a:bodyPr>
          <a:lstStyle>
            <a:lvl1pPr algn="l" defTabSz="2438339">
              <a:lnSpc>
                <a:spcPct val="90000"/>
              </a:lnSpc>
              <a:spcBef>
                <a:spcPts val="4500"/>
              </a:spcBef>
              <a:defRPr sz="4200" b="0">
                <a:latin typeface="Comic Sans MS"/>
                <a:ea typeface="Comic Sans MS"/>
                <a:cs typeface="Comic Sans MS"/>
                <a:sym typeface="Comic Sans MS"/>
              </a:defRPr>
            </a:lvl1pPr>
          </a:lstStyle>
          <a:p>
            <a:r>
              <a:t>2</a:t>
            </a:r>
          </a:p>
        </p:txBody>
      </p:sp>
      <p:sp>
        <p:nvSpPr>
          <p:cNvPr id="435" name="3"/>
          <p:cNvSpPr txBox="1"/>
          <p:nvPr/>
        </p:nvSpPr>
        <p:spPr>
          <a:xfrm>
            <a:off x="5803408" y="6719761"/>
            <a:ext cx="481138" cy="879476"/>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71437" tIns="71437" rIns="71437" bIns="71437" anchor="ctr">
            <a:spAutoFit/>
          </a:bodyPr>
          <a:lstStyle>
            <a:lvl1pPr algn="l" defTabSz="2438339">
              <a:lnSpc>
                <a:spcPct val="90000"/>
              </a:lnSpc>
              <a:spcBef>
                <a:spcPts val="4500"/>
              </a:spcBef>
              <a:defRPr sz="4200" b="0">
                <a:latin typeface="Comic Sans MS"/>
                <a:ea typeface="Comic Sans MS"/>
                <a:cs typeface="Comic Sans MS"/>
                <a:sym typeface="Comic Sans MS"/>
              </a:defRPr>
            </a:lvl1pPr>
          </a:lstStyle>
          <a:p>
            <a:r>
              <a:t>3</a:t>
            </a:r>
          </a:p>
        </p:txBody>
      </p:sp>
      <p:sp>
        <p:nvSpPr>
          <p:cNvPr id="436" name="4"/>
          <p:cNvSpPr txBox="1"/>
          <p:nvPr/>
        </p:nvSpPr>
        <p:spPr>
          <a:xfrm>
            <a:off x="5803408" y="7763761"/>
            <a:ext cx="481138" cy="879476"/>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71437" tIns="71437" rIns="71437" bIns="71437" anchor="ctr">
            <a:spAutoFit/>
          </a:bodyPr>
          <a:lstStyle>
            <a:lvl1pPr algn="l" defTabSz="2438339">
              <a:lnSpc>
                <a:spcPct val="90000"/>
              </a:lnSpc>
              <a:spcBef>
                <a:spcPts val="4500"/>
              </a:spcBef>
              <a:defRPr sz="4200" b="0">
                <a:latin typeface="Comic Sans MS"/>
                <a:ea typeface="Comic Sans MS"/>
                <a:cs typeface="Comic Sans MS"/>
                <a:sym typeface="Comic Sans MS"/>
              </a:defRPr>
            </a:lvl1pPr>
          </a:lstStyle>
          <a:p>
            <a:r>
              <a:t>4</a:t>
            </a:r>
          </a:p>
        </p:txBody>
      </p:sp>
      <p:sp>
        <p:nvSpPr>
          <p:cNvPr id="437" name="5"/>
          <p:cNvSpPr txBox="1"/>
          <p:nvPr/>
        </p:nvSpPr>
        <p:spPr>
          <a:xfrm>
            <a:off x="5803408" y="8787733"/>
            <a:ext cx="481138" cy="879476"/>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71437" tIns="71437" rIns="71437" bIns="71437" anchor="ctr">
            <a:spAutoFit/>
          </a:bodyPr>
          <a:lstStyle>
            <a:lvl1pPr algn="l" defTabSz="2438339">
              <a:lnSpc>
                <a:spcPct val="90000"/>
              </a:lnSpc>
              <a:spcBef>
                <a:spcPts val="4500"/>
              </a:spcBef>
              <a:defRPr sz="4200" b="0">
                <a:latin typeface="Comic Sans MS"/>
                <a:ea typeface="Comic Sans MS"/>
                <a:cs typeface="Comic Sans MS"/>
                <a:sym typeface="Comic Sans MS"/>
              </a:defRPr>
            </a:lvl1pPr>
          </a:lstStyle>
          <a:p>
            <a:r>
              <a:t>5</a:t>
            </a:r>
          </a:p>
        </p:txBody>
      </p:sp>
      <p:sp>
        <p:nvSpPr>
          <p:cNvPr id="438" name="6"/>
          <p:cNvSpPr txBox="1"/>
          <p:nvPr/>
        </p:nvSpPr>
        <p:spPr>
          <a:xfrm>
            <a:off x="5803408" y="9811704"/>
            <a:ext cx="481138" cy="879476"/>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71437" tIns="71437" rIns="71437" bIns="71437" anchor="ctr">
            <a:spAutoFit/>
          </a:bodyPr>
          <a:lstStyle>
            <a:lvl1pPr algn="l" defTabSz="2438339">
              <a:lnSpc>
                <a:spcPct val="90000"/>
              </a:lnSpc>
              <a:spcBef>
                <a:spcPts val="4500"/>
              </a:spcBef>
              <a:defRPr sz="4200" b="0">
                <a:latin typeface="Comic Sans MS"/>
                <a:ea typeface="Comic Sans MS"/>
                <a:cs typeface="Comic Sans MS"/>
                <a:sym typeface="Comic Sans MS"/>
              </a:defRPr>
            </a:lvl1pPr>
          </a:lstStyle>
          <a:p>
            <a:r>
              <a:t>6</a:t>
            </a:r>
          </a:p>
        </p:txBody>
      </p:sp>
      <p:sp>
        <p:nvSpPr>
          <p:cNvPr id="439" name="2"/>
          <p:cNvSpPr txBox="1"/>
          <p:nvPr/>
        </p:nvSpPr>
        <p:spPr>
          <a:xfrm>
            <a:off x="9346841" y="4608977"/>
            <a:ext cx="481138" cy="879476"/>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71437" tIns="71437" rIns="71437" bIns="71437" anchor="ctr">
            <a:spAutoFit/>
          </a:bodyPr>
          <a:lstStyle>
            <a:lvl1pPr algn="l" defTabSz="2438339">
              <a:lnSpc>
                <a:spcPct val="90000"/>
              </a:lnSpc>
              <a:spcBef>
                <a:spcPts val="4500"/>
              </a:spcBef>
              <a:defRPr sz="4200" b="0">
                <a:latin typeface="Comic Sans MS"/>
                <a:ea typeface="Comic Sans MS"/>
                <a:cs typeface="Comic Sans MS"/>
                <a:sym typeface="Comic Sans MS"/>
              </a:defRPr>
            </a:lvl1pPr>
          </a:lstStyle>
          <a:p>
            <a:r>
              <a:t>2</a:t>
            </a:r>
          </a:p>
        </p:txBody>
      </p:sp>
      <p:sp>
        <p:nvSpPr>
          <p:cNvPr id="440" name="4"/>
          <p:cNvSpPr txBox="1"/>
          <p:nvPr/>
        </p:nvSpPr>
        <p:spPr>
          <a:xfrm>
            <a:off x="9346841" y="5614523"/>
            <a:ext cx="481138" cy="879476"/>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71437" tIns="71437" rIns="71437" bIns="71437" anchor="ctr">
            <a:spAutoFit/>
          </a:bodyPr>
          <a:lstStyle>
            <a:lvl1pPr algn="l" defTabSz="2438339">
              <a:lnSpc>
                <a:spcPct val="90000"/>
              </a:lnSpc>
              <a:spcBef>
                <a:spcPts val="4500"/>
              </a:spcBef>
              <a:defRPr sz="4200" b="0">
                <a:latin typeface="Comic Sans MS"/>
                <a:ea typeface="Comic Sans MS"/>
                <a:cs typeface="Comic Sans MS"/>
                <a:sym typeface="Comic Sans MS"/>
              </a:defRPr>
            </a:lvl1pPr>
          </a:lstStyle>
          <a:p>
            <a:r>
              <a:t>4</a:t>
            </a:r>
          </a:p>
        </p:txBody>
      </p:sp>
      <p:sp>
        <p:nvSpPr>
          <p:cNvPr id="441" name="8"/>
          <p:cNvSpPr txBox="1"/>
          <p:nvPr/>
        </p:nvSpPr>
        <p:spPr>
          <a:xfrm>
            <a:off x="9346841" y="6676949"/>
            <a:ext cx="481138" cy="879476"/>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71437" tIns="71437" rIns="71437" bIns="71437" anchor="ctr">
            <a:spAutoFit/>
          </a:bodyPr>
          <a:lstStyle>
            <a:lvl1pPr algn="l" defTabSz="2438339">
              <a:lnSpc>
                <a:spcPct val="90000"/>
              </a:lnSpc>
              <a:spcBef>
                <a:spcPts val="4500"/>
              </a:spcBef>
              <a:defRPr sz="4200" b="0">
                <a:latin typeface="Comic Sans MS"/>
                <a:ea typeface="Comic Sans MS"/>
                <a:cs typeface="Comic Sans MS"/>
                <a:sym typeface="Comic Sans MS"/>
              </a:defRPr>
            </a:lvl1pPr>
          </a:lstStyle>
          <a:p>
            <a:r>
              <a:t>8</a:t>
            </a:r>
          </a:p>
        </p:txBody>
      </p:sp>
      <p:sp>
        <p:nvSpPr>
          <p:cNvPr id="442" name="16"/>
          <p:cNvSpPr txBox="1"/>
          <p:nvPr/>
        </p:nvSpPr>
        <p:spPr>
          <a:xfrm>
            <a:off x="9197895" y="7720949"/>
            <a:ext cx="721271" cy="879476"/>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71437" tIns="71437" rIns="71437" bIns="71437" anchor="ctr">
            <a:spAutoFit/>
          </a:bodyPr>
          <a:lstStyle>
            <a:lvl1pPr algn="l" defTabSz="2438339">
              <a:lnSpc>
                <a:spcPct val="90000"/>
              </a:lnSpc>
              <a:spcBef>
                <a:spcPts val="4500"/>
              </a:spcBef>
              <a:defRPr sz="4200" b="0">
                <a:latin typeface="Comic Sans MS"/>
                <a:ea typeface="Comic Sans MS"/>
                <a:cs typeface="Comic Sans MS"/>
                <a:sym typeface="Comic Sans MS"/>
              </a:defRPr>
            </a:lvl1pPr>
          </a:lstStyle>
          <a:p>
            <a:r>
              <a:t>16</a:t>
            </a:r>
          </a:p>
        </p:txBody>
      </p:sp>
      <p:sp>
        <p:nvSpPr>
          <p:cNvPr id="443" name="32"/>
          <p:cNvSpPr txBox="1"/>
          <p:nvPr/>
        </p:nvSpPr>
        <p:spPr>
          <a:xfrm>
            <a:off x="9197895" y="8744920"/>
            <a:ext cx="806699" cy="879476"/>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71437" tIns="71437" rIns="71437" bIns="71437" anchor="ctr">
            <a:spAutoFit/>
          </a:bodyPr>
          <a:lstStyle>
            <a:lvl1pPr algn="l" defTabSz="2438339">
              <a:lnSpc>
                <a:spcPct val="90000"/>
              </a:lnSpc>
              <a:spcBef>
                <a:spcPts val="4500"/>
              </a:spcBef>
              <a:defRPr sz="4200" b="0">
                <a:latin typeface="Comic Sans MS"/>
                <a:ea typeface="Comic Sans MS"/>
                <a:cs typeface="Comic Sans MS"/>
                <a:sym typeface="Comic Sans MS"/>
              </a:defRPr>
            </a:lvl1pPr>
          </a:lstStyle>
          <a:p>
            <a:r>
              <a:t>32</a:t>
            </a:r>
          </a:p>
        </p:txBody>
      </p:sp>
      <p:sp>
        <p:nvSpPr>
          <p:cNvPr id="444" name="64"/>
          <p:cNvSpPr txBox="1"/>
          <p:nvPr/>
        </p:nvSpPr>
        <p:spPr>
          <a:xfrm>
            <a:off x="9197895" y="9768892"/>
            <a:ext cx="806699" cy="879476"/>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71437" tIns="71437" rIns="71437" bIns="71437" anchor="ctr">
            <a:spAutoFit/>
          </a:bodyPr>
          <a:lstStyle>
            <a:lvl1pPr algn="l" defTabSz="2438339">
              <a:lnSpc>
                <a:spcPct val="90000"/>
              </a:lnSpc>
              <a:spcBef>
                <a:spcPts val="4500"/>
              </a:spcBef>
              <a:defRPr sz="4200" b="0">
                <a:latin typeface="Comic Sans MS"/>
                <a:ea typeface="Comic Sans MS"/>
                <a:cs typeface="Comic Sans MS"/>
                <a:sym typeface="Comic Sans MS"/>
              </a:defRPr>
            </a:lvl1pPr>
          </a:lstStyle>
          <a:p>
            <a:r>
              <a:t>64</a:t>
            </a:r>
          </a:p>
        </p:txBody>
      </p:sp>
      <p:sp>
        <p:nvSpPr>
          <p:cNvPr id="475" name="Verbindungslinie"/>
          <p:cNvSpPr/>
          <p:nvPr/>
        </p:nvSpPr>
        <p:spPr>
          <a:xfrm>
            <a:off x="3582532" y="4927718"/>
            <a:ext cx="541188" cy="939464"/>
          </a:xfrm>
          <a:custGeom>
            <a:avLst/>
            <a:gdLst/>
            <a:ahLst/>
            <a:cxnLst>
              <a:cxn ang="0">
                <a:pos x="wd2" y="hd2"/>
              </a:cxn>
              <a:cxn ang="5400000">
                <a:pos x="wd2" y="hd2"/>
              </a:cxn>
              <a:cxn ang="10800000">
                <a:pos x="wd2" y="hd2"/>
              </a:cxn>
              <a:cxn ang="16200000">
                <a:pos x="wd2" y="hd2"/>
              </a:cxn>
            </a:cxnLst>
            <a:rect l="0" t="0" r="r" b="b"/>
            <a:pathLst>
              <a:path w="16200" h="21600" extrusionOk="0">
                <a:moveTo>
                  <a:pt x="16200" y="21600"/>
                </a:moveTo>
                <a:cubicBezTo>
                  <a:pt x="-5353" y="14484"/>
                  <a:pt x="-5400" y="7284"/>
                  <a:pt x="16058" y="0"/>
                </a:cubicBezTo>
              </a:path>
            </a:pathLst>
          </a:custGeom>
          <a:ln w="25400">
            <a:solidFill>
              <a:srgbClr val="000000"/>
            </a:solidFill>
            <a:miter lim="400000"/>
          </a:ln>
        </p:spPr>
        <p:txBody>
          <a:bodyPr/>
          <a:lstStyle/>
          <a:p>
            <a:endParaRPr/>
          </a:p>
        </p:txBody>
      </p:sp>
      <p:sp>
        <p:nvSpPr>
          <p:cNvPr id="476" name="Verbindungslinie"/>
          <p:cNvSpPr/>
          <p:nvPr/>
        </p:nvSpPr>
        <p:spPr>
          <a:xfrm>
            <a:off x="3582532" y="6095427"/>
            <a:ext cx="541188" cy="939463"/>
          </a:xfrm>
          <a:custGeom>
            <a:avLst/>
            <a:gdLst/>
            <a:ahLst/>
            <a:cxnLst>
              <a:cxn ang="0">
                <a:pos x="wd2" y="hd2"/>
              </a:cxn>
              <a:cxn ang="5400000">
                <a:pos x="wd2" y="hd2"/>
              </a:cxn>
              <a:cxn ang="10800000">
                <a:pos x="wd2" y="hd2"/>
              </a:cxn>
              <a:cxn ang="16200000">
                <a:pos x="wd2" y="hd2"/>
              </a:cxn>
            </a:cxnLst>
            <a:rect l="0" t="0" r="r" b="b"/>
            <a:pathLst>
              <a:path w="16200" h="21600" extrusionOk="0">
                <a:moveTo>
                  <a:pt x="16200" y="21600"/>
                </a:moveTo>
                <a:cubicBezTo>
                  <a:pt x="-5353" y="14484"/>
                  <a:pt x="-5400" y="7284"/>
                  <a:pt x="16058" y="0"/>
                </a:cubicBezTo>
              </a:path>
            </a:pathLst>
          </a:custGeom>
          <a:ln w="25400">
            <a:solidFill>
              <a:srgbClr val="000000"/>
            </a:solidFill>
            <a:miter lim="400000"/>
          </a:ln>
        </p:spPr>
        <p:txBody>
          <a:bodyPr/>
          <a:lstStyle/>
          <a:p>
            <a:endParaRPr/>
          </a:p>
        </p:txBody>
      </p:sp>
      <p:sp>
        <p:nvSpPr>
          <p:cNvPr id="477" name="Verbindungslinie"/>
          <p:cNvSpPr/>
          <p:nvPr/>
        </p:nvSpPr>
        <p:spPr>
          <a:xfrm>
            <a:off x="3582532" y="7263134"/>
            <a:ext cx="541188" cy="939464"/>
          </a:xfrm>
          <a:custGeom>
            <a:avLst/>
            <a:gdLst/>
            <a:ahLst/>
            <a:cxnLst>
              <a:cxn ang="0">
                <a:pos x="wd2" y="hd2"/>
              </a:cxn>
              <a:cxn ang="5400000">
                <a:pos x="wd2" y="hd2"/>
              </a:cxn>
              <a:cxn ang="10800000">
                <a:pos x="wd2" y="hd2"/>
              </a:cxn>
              <a:cxn ang="16200000">
                <a:pos x="wd2" y="hd2"/>
              </a:cxn>
            </a:cxnLst>
            <a:rect l="0" t="0" r="r" b="b"/>
            <a:pathLst>
              <a:path w="16200" h="21600" extrusionOk="0">
                <a:moveTo>
                  <a:pt x="16200" y="21600"/>
                </a:moveTo>
                <a:cubicBezTo>
                  <a:pt x="-5353" y="14484"/>
                  <a:pt x="-5400" y="7284"/>
                  <a:pt x="16058" y="0"/>
                </a:cubicBezTo>
              </a:path>
            </a:pathLst>
          </a:custGeom>
          <a:ln w="25400">
            <a:solidFill>
              <a:srgbClr val="000000"/>
            </a:solidFill>
            <a:miter lim="400000"/>
          </a:ln>
        </p:spPr>
        <p:txBody>
          <a:bodyPr/>
          <a:lstStyle/>
          <a:p>
            <a:endParaRPr/>
          </a:p>
        </p:txBody>
      </p:sp>
      <p:sp>
        <p:nvSpPr>
          <p:cNvPr id="478" name="Verbindungslinie"/>
          <p:cNvSpPr/>
          <p:nvPr/>
        </p:nvSpPr>
        <p:spPr>
          <a:xfrm>
            <a:off x="3582532" y="8393751"/>
            <a:ext cx="541188" cy="939463"/>
          </a:xfrm>
          <a:custGeom>
            <a:avLst/>
            <a:gdLst/>
            <a:ahLst/>
            <a:cxnLst>
              <a:cxn ang="0">
                <a:pos x="wd2" y="hd2"/>
              </a:cxn>
              <a:cxn ang="5400000">
                <a:pos x="wd2" y="hd2"/>
              </a:cxn>
              <a:cxn ang="10800000">
                <a:pos x="wd2" y="hd2"/>
              </a:cxn>
              <a:cxn ang="16200000">
                <a:pos x="wd2" y="hd2"/>
              </a:cxn>
            </a:cxnLst>
            <a:rect l="0" t="0" r="r" b="b"/>
            <a:pathLst>
              <a:path w="16200" h="21600" extrusionOk="0">
                <a:moveTo>
                  <a:pt x="16200" y="21600"/>
                </a:moveTo>
                <a:cubicBezTo>
                  <a:pt x="-5353" y="14484"/>
                  <a:pt x="-5400" y="7284"/>
                  <a:pt x="16058" y="0"/>
                </a:cubicBezTo>
              </a:path>
            </a:pathLst>
          </a:custGeom>
          <a:ln w="25400">
            <a:solidFill>
              <a:srgbClr val="000000"/>
            </a:solidFill>
            <a:miter lim="400000"/>
          </a:ln>
        </p:spPr>
        <p:txBody>
          <a:bodyPr/>
          <a:lstStyle/>
          <a:p>
            <a:endParaRPr/>
          </a:p>
        </p:txBody>
      </p:sp>
      <p:sp>
        <p:nvSpPr>
          <p:cNvPr id="479" name="Verbindungslinie"/>
          <p:cNvSpPr/>
          <p:nvPr/>
        </p:nvSpPr>
        <p:spPr>
          <a:xfrm>
            <a:off x="3582532" y="9524368"/>
            <a:ext cx="541188" cy="939463"/>
          </a:xfrm>
          <a:custGeom>
            <a:avLst/>
            <a:gdLst/>
            <a:ahLst/>
            <a:cxnLst>
              <a:cxn ang="0">
                <a:pos x="wd2" y="hd2"/>
              </a:cxn>
              <a:cxn ang="5400000">
                <a:pos x="wd2" y="hd2"/>
              </a:cxn>
              <a:cxn ang="10800000">
                <a:pos x="wd2" y="hd2"/>
              </a:cxn>
              <a:cxn ang="16200000">
                <a:pos x="wd2" y="hd2"/>
              </a:cxn>
            </a:cxnLst>
            <a:rect l="0" t="0" r="r" b="b"/>
            <a:pathLst>
              <a:path w="16200" h="21600" extrusionOk="0">
                <a:moveTo>
                  <a:pt x="16200" y="21600"/>
                </a:moveTo>
                <a:cubicBezTo>
                  <a:pt x="-5353" y="14484"/>
                  <a:pt x="-5400" y="7284"/>
                  <a:pt x="16058" y="0"/>
                </a:cubicBezTo>
              </a:path>
            </a:pathLst>
          </a:custGeom>
          <a:ln w="25400">
            <a:solidFill>
              <a:srgbClr val="000000"/>
            </a:solidFill>
            <a:miter lim="400000"/>
          </a:ln>
        </p:spPr>
        <p:txBody>
          <a:bodyPr/>
          <a:lstStyle/>
          <a:p>
            <a:endParaRPr/>
          </a:p>
        </p:txBody>
      </p:sp>
      <p:sp>
        <p:nvSpPr>
          <p:cNvPr id="450" name="+1"/>
          <p:cNvSpPr txBox="1"/>
          <p:nvPr/>
        </p:nvSpPr>
        <p:spPr>
          <a:xfrm>
            <a:off x="3032821" y="5079975"/>
            <a:ext cx="579389" cy="63500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a:latin typeface="Comic Sans MS"/>
                <a:ea typeface="Comic Sans MS"/>
                <a:cs typeface="Comic Sans MS"/>
                <a:sym typeface="Comic Sans MS"/>
              </a:defRPr>
            </a:lvl1pPr>
          </a:lstStyle>
          <a:p>
            <a:r>
              <a:t>+1</a:t>
            </a:r>
          </a:p>
        </p:txBody>
      </p:sp>
      <p:sp>
        <p:nvSpPr>
          <p:cNvPr id="451" name="+1"/>
          <p:cNvSpPr txBox="1"/>
          <p:nvPr/>
        </p:nvSpPr>
        <p:spPr>
          <a:xfrm>
            <a:off x="3032821" y="6165747"/>
            <a:ext cx="579389" cy="63500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a:latin typeface="Comic Sans MS"/>
                <a:ea typeface="Comic Sans MS"/>
                <a:cs typeface="Comic Sans MS"/>
                <a:sym typeface="Comic Sans MS"/>
              </a:defRPr>
            </a:lvl1pPr>
          </a:lstStyle>
          <a:p>
            <a:r>
              <a:t>+1</a:t>
            </a:r>
          </a:p>
        </p:txBody>
      </p:sp>
      <p:sp>
        <p:nvSpPr>
          <p:cNvPr id="452" name="+1"/>
          <p:cNvSpPr txBox="1"/>
          <p:nvPr/>
        </p:nvSpPr>
        <p:spPr>
          <a:xfrm>
            <a:off x="3032821" y="7353984"/>
            <a:ext cx="579389" cy="63500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a:latin typeface="Comic Sans MS"/>
                <a:ea typeface="Comic Sans MS"/>
                <a:cs typeface="Comic Sans MS"/>
                <a:sym typeface="Comic Sans MS"/>
              </a:defRPr>
            </a:lvl1pPr>
          </a:lstStyle>
          <a:p>
            <a:r>
              <a:t>+1</a:t>
            </a:r>
          </a:p>
        </p:txBody>
      </p:sp>
      <p:sp>
        <p:nvSpPr>
          <p:cNvPr id="453" name="+1"/>
          <p:cNvSpPr txBox="1"/>
          <p:nvPr/>
        </p:nvSpPr>
        <p:spPr>
          <a:xfrm>
            <a:off x="3032821" y="8515305"/>
            <a:ext cx="579389" cy="63500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a:latin typeface="Comic Sans MS"/>
                <a:ea typeface="Comic Sans MS"/>
                <a:cs typeface="Comic Sans MS"/>
                <a:sym typeface="Comic Sans MS"/>
              </a:defRPr>
            </a:lvl1pPr>
          </a:lstStyle>
          <a:p>
            <a:r>
              <a:t>+1</a:t>
            </a:r>
          </a:p>
        </p:txBody>
      </p:sp>
      <p:sp>
        <p:nvSpPr>
          <p:cNvPr id="454" name="+1"/>
          <p:cNvSpPr txBox="1"/>
          <p:nvPr/>
        </p:nvSpPr>
        <p:spPr>
          <a:xfrm>
            <a:off x="3032821" y="9627992"/>
            <a:ext cx="579389" cy="63500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a:latin typeface="Comic Sans MS"/>
                <a:ea typeface="Comic Sans MS"/>
                <a:cs typeface="Comic Sans MS"/>
                <a:sym typeface="Comic Sans MS"/>
              </a:defRPr>
            </a:lvl1pPr>
          </a:lstStyle>
          <a:p>
            <a:r>
              <a:t>+1</a:t>
            </a:r>
          </a:p>
        </p:txBody>
      </p:sp>
      <p:sp>
        <p:nvSpPr>
          <p:cNvPr id="480" name="Verbindungslinie"/>
          <p:cNvSpPr/>
          <p:nvPr/>
        </p:nvSpPr>
        <p:spPr>
          <a:xfrm>
            <a:off x="11508748" y="4928018"/>
            <a:ext cx="474781" cy="939464"/>
          </a:xfrm>
          <a:custGeom>
            <a:avLst/>
            <a:gdLst/>
            <a:ahLst/>
            <a:cxnLst>
              <a:cxn ang="0">
                <a:pos x="wd2" y="hd2"/>
              </a:cxn>
              <a:cxn ang="5400000">
                <a:pos x="wd2" y="hd2"/>
              </a:cxn>
              <a:cxn ang="10800000">
                <a:pos x="wd2" y="hd2"/>
              </a:cxn>
              <a:cxn ang="16200000">
                <a:pos x="wd2" y="hd2"/>
              </a:cxn>
            </a:cxnLst>
            <a:rect l="0" t="0" r="r" b="b"/>
            <a:pathLst>
              <a:path w="16200" h="21600" extrusionOk="0">
                <a:moveTo>
                  <a:pt x="162" y="21600"/>
                </a:moveTo>
                <a:cubicBezTo>
                  <a:pt x="21600" y="13541"/>
                  <a:pt x="21546" y="6341"/>
                  <a:pt x="0" y="0"/>
                </a:cubicBezTo>
              </a:path>
            </a:pathLst>
          </a:custGeom>
          <a:ln w="25400">
            <a:solidFill>
              <a:srgbClr val="000000"/>
            </a:solidFill>
            <a:miter lim="400000"/>
          </a:ln>
        </p:spPr>
        <p:txBody>
          <a:bodyPr/>
          <a:lstStyle/>
          <a:p>
            <a:endParaRPr/>
          </a:p>
        </p:txBody>
      </p:sp>
      <p:sp>
        <p:nvSpPr>
          <p:cNvPr id="481" name="Verbindungslinie"/>
          <p:cNvSpPr/>
          <p:nvPr/>
        </p:nvSpPr>
        <p:spPr>
          <a:xfrm>
            <a:off x="11508748" y="6095726"/>
            <a:ext cx="474781" cy="939464"/>
          </a:xfrm>
          <a:custGeom>
            <a:avLst/>
            <a:gdLst/>
            <a:ahLst/>
            <a:cxnLst>
              <a:cxn ang="0">
                <a:pos x="wd2" y="hd2"/>
              </a:cxn>
              <a:cxn ang="5400000">
                <a:pos x="wd2" y="hd2"/>
              </a:cxn>
              <a:cxn ang="10800000">
                <a:pos x="wd2" y="hd2"/>
              </a:cxn>
              <a:cxn ang="16200000">
                <a:pos x="wd2" y="hd2"/>
              </a:cxn>
            </a:cxnLst>
            <a:rect l="0" t="0" r="r" b="b"/>
            <a:pathLst>
              <a:path w="16200" h="21600" extrusionOk="0">
                <a:moveTo>
                  <a:pt x="162" y="21600"/>
                </a:moveTo>
                <a:cubicBezTo>
                  <a:pt x="21600" y="13541"/>
                  <a:pt x="21546" y="6341"/>
                  <a:pt x="0" y="0"/>
                </a:cubicBezTo>
              </a:path>
            </a:pathLst>
          </a:custGeom>
          <a:ln w="25400">
            <a:solidFill>
              <a:srgbClr val="000000"/>
            </a:solidFill>
            <a:miter lim="400000"/>
          </a:ln>
        </p:spPr>
        <p:txBody>
          <a:bodyPr/>
          <a:lstStyle/>
          <a:p>
            <a:endParaRPr/>
          </a:p>
        </p:txBody>
      </p:sp>
      <p:sp>
        <p:nvSpPr>
          <p:cNvPr id="482" name="Verbindungslinie"/>
          <p:cNvSpPr/>
          <p:nvPr/>
        </p:nvSpPr>
        <p:spPr>
          <a:xfrm>
            <a:off x="11508748" y="7263434"/>
            <a:ext cx="474781" cy="939464"/>
          </a:xfrm>
          <a:custGeom>
            <a:avLst/>
            <a:gdLst/>
            <a:ahLst/>
            <a:cxnLst>
              <a:cxn ang="0">
                <a:pos x="wd2" y="hd2"/>
              </a:cxn>
              <a:cxn ang="5400000">
                <a:pos x="wd2" y="hd2"/>
              </a:cxn>
              <a:cxn ang="10800000">
                <a:pos x="wd2" y="hd2"/>
              </a:cxn>
              <a:cxn ang="16200000">
                <a:pos x="wd2" y="hd2"/>
              </a:cxn>
            </a:cxnLst>
            <a:rect l="0" t="0" r="r" b="b"/>
            <a:pathLst>
              <a:path w="16200" h="21600" extrusionOk="0">
                <a:moveTo>
                  <a:pt x="162" y="21600"/>
                </a:moveTo>
                <a:cubicBezTo>
                  <a:pt x="21600" y="13541"/>
                  <a:pt x="21546" y="6341"/>
                  <a:pt x="0" y="0"/>
                </a:cubicBezTo>
              </a:path>
            </a:pathLst>
          </a:custGeom>
          <a:ln w="25400">
            <a:solidFill>
              <a:srgbClr val="000000"/>
            </a:solidFill>
            <a:miter lim="400000"/>
          </a:ln>
        </p:spPr>
        <p:txBody>
          <a:bodyPr/>
          <a:lstStyle/>
          <a:p>
            <a:endParaRPr/>
          </a:p>
        </p:txBody>
      </p:sp>
      <p:sp>
        <p:nvSpPr>
          <p:cNvPr id="483" name="Verbindungslinie"/>
          <p:cNvSpPr/>
          <p:nvPr/>
        </p:nvSpPr>
        <p:spPr>
          <a:xfrm>
            <a:off x="11508748" y="8363347"/>
            <a:ext cx="474781" cy="939464"/>
          </a:xfrm>
          <a:custGeom>
            <a:avLst/>
            <a:gdLst/>
            <a:ahLst/>
            <a:cxnLst>
              <a:cxn ang="0">
                <a:pos x="wd2" y="hd2"/>
              </a:cxn>
              <a:cxn ang="5400000">
                <a:pos x="wd2" y="hd2"/>
              </a:cxn>
              <a:cxn ang="10800000">
                <a:pos x="wd2" y="hd2"/>
              </a:cxn>
              <a:cxn ang="16200000">
                <a:pos x="wd2" y="hd2"/>
              </a:cxn>
            </a:cxnLst>
            <a:rect l="0" t="0" r="r" b="b"/>
            <a:pathLst>
              <a:path w="16200" h="21600" extrusionOk="0">
                <a:moveTo>
                  <a:pt x="162" y="21600"/>
                </a:moveTo>
                <a:cubicBezTo>
                  <a:pt x="21600" y="13541"/>
                  <a:pt x="21546" y="6341"/>
                  <a:pt x="0" y="0"/>
                </a:cubicBezTo>
              </a:path>
            </a:pathLst>
          </a:custGeom>
          <a:ln w="25400">
            <a:solidFill>
              <a:srgbClr val="000000"/>
            </a:solidFill>
            <a:miter lim="400000"/>
          </a:ln>
        </p:spPr>
        <p:txBody>
          <a:bodyPr/>
          <a:lstStyle/>
          <a:p>
            <a:endParaRPr/>
          </a:p>
        </p:txBody>
      </p:sp>
      <p:sp>
        <p:nvSpPr>
          <p:cNvPr id="484" name="Verbindungslinie"/>
          <p:cNvSpPr/>
          <p:nvPr/>
        </p:nvSpPr>
        <p:spPr>
          <a:xfrm>
            <a:off x="11508748" y="9461428"/>
            <a:ext cx="474781" cy="939464"/>
          </a:xfrm>
          <a:custGeom>
            <a:avLst/>
            <a:gdLst/>
            <a:ahLst/>
            <a:cxnLst>
              <a:cxn ang="0">
                <a:pos x="wd2" y="hd2"/>
              </a:cxn>
              <a:cxn ang="5400000">
                <a:pos x="wd2" y="hd2"/>
              </a:cxn>
              <a:cxn ang="10800000">
                <a:pos x="wd2" y="hd2"/>
              </a:cxn>
              <a:cxn ang="16200000">
                <a:pos x="wd2" y="hd2"/>
              </a:cxn>
            </a:cxnLst>
            <a:rect l="0" t="0" r="r" b="b"/>
            <a:pathLst>
              <a:path w="16200" h="21600" extrusionOk="0">
                <a:moveTo>
                  <a:pt x="162" y="21600"/>
                </a:moveTo>
                <a:cubicBezTo>
                  <a:pt x="21600" y="13541"/>
                  <a:pt x="21546" y="6341"/>
                  <a:pt x="0" y="0"/>
                </a:cubicBezTo>
              </a:path>
            </a:pathLst>
          </a:custGeom>
          <a:ln w="25400">
            <a:solidFill>
              <a:srgbClr val="000000"/>
            </a:solidFill>
            <a:miter lim="400000"/>
          </a:ln>
        </p:spPr>
        <p:txBody>
          <a:bodyPr/>
          <a:lstStyle/>
          <a:p>
            <a:endParaRPr/>
          </a:p>
        </p:txBody>
      </p:sp>
      <p:grpSp>
        <p:nvGrpSpPr>
          <p:cNvPr id="462" name="Gruppieren"/>
          <p:cNvGrpSpPr/>
          <p:nvPr/>
        </p:nvGrpSpPr>
        <p:grpSpPr>
          <a:xfrm>
            <a:off x="12159346" y="5079975"/>
            <a:ext cx="533639" cy="635001"/>
            <a:chOff x="0" y="0"/>
            <a:chExt cx="533637" cy="635000"/>
          </a:xfrm>
        </p:grpSpPr>
        <p:sp>
          <p:nvSpPr>
            <p:cNvPr id="460" name="2"/>
            <p:cNvSpPr txBox="1"/>
            <p:nvPr/>
          </p:nvSpPr>
          <p:spPr>
            <a:xfrm>
              <a:off x="186794" y="0"/>
              <a:ext cx="346844" cy="635000"/>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numCol="1" anchor="ctr">
              <a:spAutoFit/>
            </a:bodyPr>
            <a:lstStyle>
              <a:lvl1pPr>
                <a:defRPr>
                  <a:latin typeface="Comic Sans MS"/>
                  <a:ea typeface="Comic Sans MS"/>
                  <a:cs typeface="Comic Sans MS"/>
                  <a:sym typeface="Comic Sans MS"/>
                </a:defRPr>
              </a:lvl1pPr>
            </a:lstStyle>
            <a:p>
              <a:r>
                <a:t>2</a:t>
              </a:r>
            </a:p>
          </p:txBody>
        </p:sp>
        <p:sp>
          <p:nvSpPr>
            <p:cNvPr id="461" name="Kreis"/>
            <p:cNvSpPr/>
            <p:nvPr/>
          </p:nvSpPr>
          <p:spPr>
            <a:xfrm>
              <a:off x="0" y="241300"/>
              <a:ext cx="152400" cy="152400"/>
            </a:xfrm>
            <a:prstGeom prst="ellipse">
              <a:avLst/>
            </a:prstGeom>
            <a:solidFill>
              <a:srgbClr val="000000"/>
            </a:solidFill>
            <a:ln w="12700" cap="flat">
              <a:noFill/>
              <a:miter lim="400000"/>
            </a:ln>
            <a:effectLst/>
          </p:spPr>
          <p:txBody>
            <a:bodyPr wrap="square" lIns="0" tIns="0" rIns="0" bIns="0" numCol="1" anchor="ctr">
              <a:noAutofit/>
            </a:bodyPr>
            <a:lstStyle/>
            <a:p>
              <a:pPr>
                <a:defRPr sz="3200" b="0">
                  <a:solidFill>
                    <a:srgbClr val="FFFFFF"/>
                  </a:solidFill>
                  <a:latin typeface="+mn-lt"/>
                  <a:ea typeface="+mn-ea"/>
                  <a:cs typeface="+mn-cs"/>
                  <a:sym typeface="Helvetica Neue Medium"/>
                </a:defRPr>
              </a:pPr>
              <a:endParaRPr/>
            </a:p>
          </p:txBody>
        </p:sp>
      </p:grpSp>
      <p:grpSp>
        <p:nvGrpSpPr>
          <p:cNvPr id="465" name="Gruppieren"/>
          <p:cNvGrpSpPr/>
          <p:nvPr/>
        </p:nvGrpSpPr>
        <p:grpSpPr>
          <a:xfrm>
            <a:off x="12159346" y="6247684"/>
            <a:ext cx="533639" cy="635001"/>
            <a:chOff x="0" y="0"/>
            <a:chExt cx="533637" cy="635000"/>
          </a:xfrm>
        </p:grpSpPr>
        <p:sp>
          <p:nvSpPr>
            <p:cNvPr id="463" name="2"/>
            <p:cNvSpPr txBox="1"/>
            <p:nvPr/>
          </p:nvSpPr>
          <p:spPr>
            <a:xfrm>
              <a:off x="186794" y="0"/>
              <a:ext cx="346844" cy="635000"/>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numCol="1" anchor="ctr">
              <a:spAutoFit/>
            </a:bodyPr>
            <a:lstStyle>
              <a:lvl1pPr>
                <a:defRPr>
                  <a:latin typeface="Comic Sans MS"/>
                  <a:ea typeface="Comic Sans MS"/>
                  <a:cs typeface="Comic Sans MS"/>
                  <a:sym typeface="Comic Sans MS"/>
                </a:defRPr>
              </a:lvl1pPr>
            </a:lstStyle>
            <a:p>
              <a:r>
                <a:t>2</a:t>
              </a:r>
            </a:p>
          </p:txBody>
        </p:sp>
        <p:sp>
          <p:nvSpPr>
            <p:cNvPr id="464" name="Kreis"/>
            <p:cNvSpPr/>
            <p:nvPr/>
          </p:nvSpPr>
          <p:spPr>
            <a:xfrm>
              <a:off x="0" y="241300"/>
              <a:ext cx="152400" cy="152400"/>
            </a:xfrm>
            <a:prstGeom prst="ellipse">
              <a:avLst/>
            </a:prstGeom>
            <a:solidFill>
              <a:srgbClr val="000000"/>
            </a:solidFill>
            <a:ln w="12700" cap="flat">
              <a:noFill/>
              <a:miter lim="400000"/>
            </a:ln>
            <a:effectLst/>
          </p:spPr>
          <p:txBody>
            <a:bodyPr wrap="square" lIns="0" tIns="0" rIns="0" bIns="0" numCol="1" anchor="ctr">
              <a:noAutofit/>
            </a:bodyPr>
            <a:lstStyle/>
            <a:p>
              <a:pPr>
                <a:defRPr sz="3200" b="0">
                  <a:solidFill>
                    <a:srgbClr val="FFFFFF"/>
                  </a:solidFill>
                  <a:latin typeface="+mn-lt"/>
                  <a:ea typeface="+mn-ea"/>
                  <a:cs typeface="+mn-cs"/>
                  <a:sym typeface="Helvetica Neue Medium"/>
                </a:defRPr>
              </a:pPr>
              <a:endParaRPr/>
            </a:p>
          </p:txBody>
        </p:sp>
      </p:grpSp>
      <p:grpSp>
        <p:nvGrpSpPr>
          <p:cNvPr id="468" name="Gruppieren"/>
          <p:cNvGrpSpPr/>
          <p:nvPr/>
        </p:nvGrpSpPr>
        <p:grpSpPr>
          <a:xfrm>
            <a:off x="12159346" y="7415392"/>
            <a:ext cx="533639" cy="635001"/>
            <a:chOff x="0" y="0"/>
            <a:chExt cx="533637" cy="635000"/>
          </a:xfrm>
        </p:grpSpPr>
        <p:sp>
          <p:nvSpPr>
            <p:cNvPr id="466" name="2"/>
            <p:cNvSpPr txBox="1"/>
            <p:nvPr/>
          </p:nvSpPr>
          <p:spPr>
            <a:xfrm>
              <a:off x="186794" y="0"/>
              <a:ext cx="346844" cy="635000"/>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numCol="1" anchor="ctr">
              <a:spAutoFit/>
            </a:bodyPr>
            <a:lstStyle>
              <a:lvl1pPr>
                <a:defRPr>
                  <a:latin typeface="Comic Sans MS"/>
                  <a:ea typeface="Comic Sans MS"/>
                  <a:cs typeface="Comic Sans MS"/>
                  <a:sym typeface="Comic Sans MS"/>
                </a:defRPr>
              </a:lvl1pPr>
            </a:lstStyle>
            <a:p>
              <a:r>
                <a:t>2</a:t>
              </a:r>
            </a:p>
          </p:txBody>
        </p:sp>
        <p:sp>
          <p:nvSpPr>
            <p:cNvPr id="467" name="Kreis"/>
            <p:cNvSpPr/>
            <p:nvPr/>
          </p:nvSpPr>
          <p:spPr>
            <a:xfrm>
              <a:off x="0" y="241300"/>
              <a:ext cx="152400" cy="152400"/>
            </a:xfrm>
            <a:prstGeom prst="ellipse">
              <a:avLst/>
            </a:prstGeom>
            <a:solidFill>
              <a:srgbClr val="000000"/>
            </a:solidFill>
            <a:ln w="12700" cap="flat">
              <a:noFill/>
              <a:miter lim="400000"/>
            </a:ln>
            <a:effectLst/>
          </p:spPr>
          <p:txBody>
            <a:bodyPr wrap="square" lIns="0" tIns="0" rIns="0" bIns="0" numCol="1" anchor="ctr">
              <a:noAutofit/>
            </a:bodyPr>
            <a:lstStyle/>
            <a:p>
              <a:pPr>
                <a:defRPr sz="3200" b="0">
                  <a:solidFill>
                    <a:srgbClr val="FFFFFF"/>
                  </a:solidFill>
                  <a:latin typeface="+mn-lt"/>
                  <a:ea typeface="+mn-ea"/>
                  <a:cs typeface="+mn-cs"/>
                  <a:sym typeface="Helvetica Neue Medium"/>
                </a:defRPr>
              </a:pPr>
              <a:endParaRPr/>
            </a:p>
          </p:txBody>
        </p:sp>
      </p:grpSp>
      <p:grpSp>
        <p:nvGrpSpPr>
          <p:cNvPr id="471" name="Gruppieren"/>
          <p:cNvGrpSpPr/>
          <p:nvPr/>
        </p:nvGrpSpPr>
        <p:grpSpPr>
          <a:xfrm>
            <a:off x="12159346" y="8515305"/>
            <a:ext cx="533639" cy="635001"/>
            <a:chOff x="0" y="0"/>
            <a:chExt cx="533637" cy="635000"/>
          </a:xfrm>
        </p:grpSpPr>
        <p:sp>
          <p:nvSpPr>
            <p:cNvPr id="469" name="2"/>
            <p:cNvSpPr txBox="1"/>
            <p:nvPr/>
          </p:nvSpPr>
          <p:spPr>
            <a:xfrm>
              <a:off x="186794" y="0"/>
              <a:ext cx="346844" cy="635000"/>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numCol="1" anchor="ctr">
              <a:spAutoFit/>
            </a:bodyPr>
            <a:lstStyle>
              <a:lvl1pPr>
                <a:defRPr>
                  <a:latin typeface="Comic Sans MS"/>
                  <a:ea typeface="Comic Sans MS"/>
                  <a:cs typeface="Comic Sans MS"/>
                  <a:sym typeface="Comic Sans MS"/>
                </a:defRPr>
              </a:lvl1pPr>
            </a:lstStyle>
            <a:p>
              <a:r>
                <a:t>2</a:t>
              </a:r>
            </a:p>
          </p:txBody>
        </p:sp>
        <p:sp>
          <p:nvSpPr>
            <p:cNvPr id="470" name="Kreis"/>
            <p:cNvSpPr/>
            <p:nvPr/>
          </p:nvSpPr>
          <p:spPr>
            <a:xfrm>
              <a:off x="0" y="241300"/>
              <a:ext cx="152400" cy="152400"/>
            </a:xfrm>
            <a:prstGeom prst="ellipse">
              <a:avLst/>
            </a:prstGeom>
            <a:solidFill>
              <a:srgbClr val="000000"/>
            </a:solidFill>
            <a:ln w="12700" cap="flat">
              <a:noFill/>
              <a:miter lim="400000"/>
            </a:ln>
            <a:effectLst/>
          </p:spPr>
          <p:txBody>
            <a:bodyPr wrap="square" lIns="0" tIns="0" rIns="0" bIns="0" numCol="1" anchor="ctr">
              <a:noAutofit/>
            </a:bodyPr>
            <a:lstStyle/>
            <a:p>
              <a:pPr>
                <a:defRPr sz="3200" b="0">
                  <a:solidFill>
                    <a:srgbClr val="FFFFFF"/>
                  </a:solidFill>
                  <a:latin typeface="+mn-lt"/>
                  <a:ea typeface="+mn-ea"/>
                  <a:cs typeface="+mn-cs"/>
                  <a:sym typeface="Helvetica Neue Medium"/>
                </a:defRPr>
              </a:pPr>
              <a:endParaRPr/>
            </a:p>
          </p:txBody>
        </p:sp>
      </p:grpSp>
      <p:grpSp>
        <p:nvGrpSpPr>
          <p:cNvPr id="474" name="Gruppieren"/>
          <p:cNvGrpSpPr/>
          <p:nvPr/>
        </p:nvGrpSpPr>
        <p:grpSpPr>
          <a:xfrm>
            <a:off x="12159346" y="9611248"/>
            <a:ext cx="533639" cy="635001"/>
            <a:chOff x="0" y="0"/>
            <a:chExt cx="533637" cy="635000"/>
          </a:xfrm>
        </p:grpSpPr>
        <p:sp>
          <p:nvSpPr>
            <p:cNvPr id="472" name="2"/>
            <p:cNvSpPr txBox="1"/>
            <p:nvPr/>
          </p:nvSpPr>
          <p:spPr>
            <a:xfrm>
              <a:off x="186794" y="0"/>
              <a:ext cx="346844" cy="635000"/>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numCol="1" anchor="ctr">
              <a:spAutoFit/>
            </a:bodyPr>
            <a:lstStyle>
              <a:lvl1pPr>
                <a:defRPr>
                  <a:latin typeface="Comic Sans MS"/>
                  <a:ea typeface="Comic Sans MS"/>
                  <a:cs typeface="Comic Sans MS"/>
                  <a:sym typeface="Comic Sans MS"/>
                </a:defRPr>
              </a:lvl1pPr>
            </a:lstStyle>
            <a:p>
              <a:r>
                <a:t>2</a:t>
              </a:r>
            </a:p>
          </p:txBody>
        </p:sp>
        <p:sp>
          <p:nvSpPr>
            <p:cNvPr id="473" name="Kreis"/>
            <p:cNvSpPr/>
            <p:nvPr/>
          </p:nvSpPr>
          <p:spPr>
            <a:xfrm>
              <a:off x="0" y="241300"/>
              <a:ext cx="152400" cy="152400"/>
            </a:xfrm>
            <a:prstGeom prst="ellipse">
              <a:avLst/>
            </a:prstGeom>
            <a:solidFill>
              <a:srgbClr val="000000"/>
            </a:solidFill>
            <a:ln w="12700" cap="flat">
              <a:noFill/>
              <a:miter lim="400000"/>
            </a:ln>
            <a:effectLst/>
          </p:spPr>
          <p:txBody>
            <a:bodyPr wrap="square" lIns="0" tIns="0" rIns="0" bIns="0" numCol="1" anchor="ctr">
              <a:noAutofit/>
            </a:bodyPr>
            <a:lstStyle/>
            <a:p>
              <a:pPr>
                <a:defRPr sz="3200" b="0">
                  <a:solidFill>
                    <a:srgbClr val="FFFFFF"/>
                  </a:solidFill>
                  <a:latin typeface="+mn-lt"/>
                  <a:ea typeface="+mn-ea"/>
                  <a:cs typeface="+mn-cs"/>
                  <a:sym typeface="Helvetica Neue Medium"/>
                </a:defRPr>
              </a:pPr>
              <a:endParaRPr/>
            </a:p>
          </p:txBody>
        </p:sp>
      </p:grpSp>
      <p:pic>
        <p:nvPicPr>
          <p:cNvPr id="59" name="Grafik 58">
            <a:extLst>
              <a:ext uri="{FF2B5EF4-FFF2-40B4-BE49-F238E27FC236}">
                <a16:creationId xmlns:a16="http://schemas.microsoft.com/office/drawing/2014/main" id="{F37AA484-BAF2-884B-9C3C-B04BB94082BC}"/>
              </a:ext>
            </a:extLst>
          </p:cNvPr>
          <p:cNvPicPr>
            <a:picLocks noChangeAspect="1"/>
          </p:cNvPicPr>
          <p:nvPr/>
        </p:nvPicPr>
        <p:blipFill>
          <a:blip r:embed="rId6"/>
          <a:stretch>
            <a:fillRect/>
          </a:stretch>
        </p:blipFill>
        <p:spPr>
          <a:xfrm>
            <a:off x="9720000" y="11880000"/>
            <a:ext cx="14579600" cy="1739900"/>
          </a:xfrm>
          <a:prstGeom prst="rect">
            <a:avLst/>
          </a:prstGeom>
        </p:spPr>
      </p:pic>
    </p:spTree>
  </p:cSld>
  <p:clrMapOvr>
    <a:masterClrMapping/>
  </p:clrMapOvr>
  <p:transition spd="med"/>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D5D5D5"/>
        </a:solidFill>
        <a:effectLst/>
      </p:bgPr>
    </p:bg>
    <p:spTree>
      <p:nvGrpSpPr>
        <p:cNvPr id="1" name=""/>
        <p:cNvGrpSpPr/>
        <p:nvPr/>
      </p:nvGrpSpPr>
      <p:grpSpPr>
        <a:xfrm>
          <a:off x="0" y="0"/>
          <a:ext cx="0" cy="0"/>
          <a:chOff x="0" y="0"/>
          <a:chExt cx="0" cy="0"/>
        </a:xfrm>
      </p:grpSpPr>
      <p:grpSp>
        <p:nvGrpSpPr>
          <p:cNvPr id="488" name="Eine schnell wachsende Seerosenart, verdoppelt ihre Blattanzahl jeden Tag.…"/>
          <p:cNvGrpSpPr/>
          <p:nvPr/>
        </p:nvGrpSpPr>
        <p:grpSpPr>
          <a:xfrm>
            <a:off x="13111717" y="4270299"/>
            <a:ext cx="9429660" cy="5692776"/>
            <a:chOff x="0" y="0"/>
            <a:chExt cx="9429658" cy="5692775"/>
          </a:xfrm>
        </p:grpSpPr>
        <p:sp>
          <p:nvSpPr>
            <p:cNvPr id="487" name="Eine schnell wachsende Seerosenart, verdoppelt ihre Blattanzahl jeden Tag.…"/>
            <p:cNvSpPr txBox="1"/>
            <p:nvPr/>
          </p:nvSpPr>
          <p:spPr>
            <a:xfrm>
              <a:off x="127000" y="76199"/>
              <a:ext cx="9175659" cy="5362576"/>
            </a:xfrm>
            <a:prstGeom prst="rect">
              <a:avLst/>
            </a:prstGeom>
            <a:noFill/>
            <a:ln>
              <a:noFill/>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71437" tIns="71437" rIns="71437" bIns="71437" numCol="1" anchor="ctr">
              <a:spAutoFit/>
            </a:bodyPr>
            <a:lstStyle/>
            <a:p>
              <a:pPr algn="l" defTabSz="2438339">
                <a:lnSpc>
                  <a:spcPct val="90000"/>
                </a:lnSpc>
                <a:spcBef>
                  <a:spcPts val="4500"/>
                </a:spcBef>
                <a:defRPr sz="4200" b="0">
                  <a:latin typeface="Comic Sans MS"/>
                  <a:ea typeface="Comic Sans MS"/>
                  <a:cs typeface="Comic Sans MS"/>
                  <a:sym typeface="Comic Sans MS"/>
                </a:defRPr>
              </a:pPr>
              <a:r>
                <a:t>Eine schnell wachsende Seerosenart, verdoppelt ihre Blattanzahl jeden Tag.</a:t>
              </a:r>
            </a:p>
            <a:p>
              <a:pPr algn="l" defTabSz="2438339">
                <a:lnSpc>
                  <a:spcPct val="90000"/>
                </a:lnSpc>
                <a:spcBef>
                  <a:spcPts val="4500"/>
                </a:spcBef>
                <a:defRPr sz="4200" b="0">
                  <a:latin typeface="Comic Sans MS"/>
                  <a:ea typeface="Comic Sans MS"/>
                  <a:cs typeface="Comic Sans MS"/>
                  <a:sym typeface="Comic Sans MS"/>
                </a:defRPr>
              </a:pPr>
              <a:r>
                <a:t>Am ersten Tag hat die Seerose 2 Blätter.</a:t>
              </a:r>
            </a:p>
            <a:p>
              <a:pPr algn="l" defTabSz="2438339">
                <a:lnSpc>
                  <a:spcPct val="90000"/>
                </a:lnSpc>
                <a:spcBef>
                  <a:spcPts val="4500"/>
                </a:spcBef>
                <a:defRPr sz="4200" b="0" u="sng">
                  <a:latin typeface="Comic Sans MS"/>
                  <a:ea typeface="Comic Sans MS"/>
                  <a:cs typeface="Comic Sans MS"/>
                  <a:sym typeface="Comic Sans MS"/>
                </a:defRPr>
              </a:pPr>
              <a:r>
                <a:t>Wie viele Blätter hat sie am 6. Tag?</a:t>
              </a:r>
            </a:p>
          </p:txBody>
        </p:sp>
        <p:pic>
          <p:nvPicPr>
            <p:cNvPr id="486" name="Eine schnell wachsende Seerosenart, verdoppelt ihre Blattanzahl jeden Tag.… Eine schnell wachsende Seerosenart, verdoppelt ihre Blattanzahl jeden Tag.Am ersten Tag hat die Seerose 2 Blätter.Wie viele Blätter hat sie am 6. Tag?" descr="Eine schnell wachsende Seerosenart, verdoppelt ihre Blattanzahl jeden Tag.… Eine schnell wachsende Seerosenart, verdoppelt ihre Blattanzahl jeden Tag.Am ersten Tag hat die Seerose 2 Blätter.Wie viele Blätter hat sie am 6. Tag?"/>
            <p:cNvPicPr>
              <a:picLocks/>
            </p:cNvPicPr>
            <p:nvPr/>
          </p:nvPicPr>
          <p:blipFill>
            <a:blip r:embed="rId3"/>
            <a:stretch>
              <a:fillRect/>
            </a:stretch>
          </p:blipFill>
          <p:spPr>
            <a:xfrm>
              <a:off x="0" y="-1"/>
              <a:ext cx="9429659" cy="5692776"/>
            </a:xfrm>
            <a:prstGeom prst="rect">
              <a:avLst/>
            </a:prstGeom>
            <a:effectLst/>
          </p:spPr>
        </p:pic>
      </p:grpSp>
      <p:grpSp>
        <p:nvGrpSpPr>
          <p:cNvPr id="491" name="Spalte"/>
          <p:cNvGrpSpPr/>
          <p:nvPr/>
        </p:nvGrpSpPr>
        <p:grpSpPr>
          <a:xfrm>
            <a:off x="7623457" y="12046522"/>
            <a:ext cx="1541952" cy="984038"/>
            <a:chOff x="0" y="0"/>
            <a:chExt cx="1541950" cy="984037"/>
          </a:xfrm>
        </p:grpSpPr>
        <p:sp>
          <p:nvSpPr>
            <p:cNvPr id="490" name="Spalte"/>
            <p:cNvSpPr txBox="1"/>
            <p:nvPr/>
          </p:nvSpPr>
          <p:spPr>
            <a:xfrm>
              <a:off x="127000" y="76200"/>
              <a:ext cx="1287951" cy="653838"/>
            </a:xfrm>
            <a:prstGeom prst="rect">
              <a:avLst/>
            </a:prstGeom>
            <a:solidFill>
              <a:schemeClr val="accent1"/>
            </a:solidFill>
            <a:ln>
              <a:noFill/>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71437" tIns="71437" rIns="71437" bIns="71437" numCol="1" anchor="t">
              <a:normAutofit/>
            </a:bodyPr>
            <a:lstStyle>
              <a:lvl1pPr defTabSz="404495">
                <a:defRPr sz="2744">
                  <a:latin typeface="Comic Sans MS"/>
                  <a:ea typeface="Comic Sans MS"/>
                  <a:cs typeface="Comic Sans MS"/>
                  <a:sym typeface="Comic Sans MS"/>
                </a:defRPr>
              </a:lvl1pPr>
            </a:lstStyle>
            <a:p>
              <a:r>
                <a:t>Spalte</a:t>
              </a:r>
            </a:p>
          </p:txBody>
        </p:sp>
        <p:pic>
          <p:nvPicPr>
            <p:cNvPr id="489" name="Spalte Spalte" descr="Spalte Spalte"/>
            <p:cNvPicPr>
              <a:picLocks/>
            </p:cNvPicPr>
            <p:nvPr/>
          </p:nvPicPr>
          <p:blipFill>
            <a:blip r:embed="rId4"/>
            <a:stretch>
              <a:fillRect/>
            </a:stretch>
          </p:blipFill>
          <p:spPr>
            <a:xfrm>
              <a:off x="0" y="-1"/>
              <a:ext cx="1541951" cy="984039"/>
            </a:xfrm>
            <a:prstGeom prst="rect">
              <a:avLst/>
            </a:prstGeom>
            <a:effectLst/>
          </p:spPr>
        </p:pic>
      </p:grpSp>
      <p:grpSp>
        <p:nvGrpSpPr>
          <p:cNvPr id="494" name="Zeile"/>
          <p:cNvGrpSpPr/>
          <p:nvPr/>
        </p:nvGrpSpPr>
        <p:grpSpPr>
          <a:xfrm>
            <a:off x="9439144" y="12046522"/>
            <a:ext cx="1689958" cy="984038"/>
            <a:chOff x="0" y="0"/>
            <a:chExt cx="1689957" cy="984037"/>
          </a:xfrm>
        </p:grpSpPr>
        <p:sp>
          <p:nvSpPr>
            <p:cNvPr id="493" name="Zeile"/>
            <p:cNvSpPr txBox="1"/>
            <p:nvPr/>
          </p:nvSpPr>
          <p:spPr>
            <a:xfrm>
              <a:off x="127000" y="76200"/>
              <a:ext cx="1435958" cy="653838"/>
            </a:xfrm>
            <a:prstGeom prst="rect">
              <a:avLst/>
            </a:prstGeom>
            <a:solidFill>
              <a:schemeClr val="accent3"/>
            </a:solidFill>
            <a:ln>
              <a:noFill/>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71437" tIns="71437" rIns="71437" bIns="71437" numCol="1" anchor="t">
              <a:normAutofit/>
            </a:bodyPr>
            <a:lstStyle>
              <a:lvl1pPr defTabSz="404495">
                <a:defRPr sz="2744">
                  <a:latin typeface="Comic Sans MS"/>
                  <a:ea typeface="Comic Sans MS"/>
                  <a:cs typeface="Comic Sans MS"/>
                  <a:sym typeface="Comic Sans MS"/>
                </a:defRPr>
              </a:lvl1pPr>
            </a:lstStyle>
            <a:p>
              <a:r>
                <a:t>Zeile</a:t>
              </a:r>
            </a:p>
          </p:txBody>
        </p:sp>
        <p:pic>
          <p:nvPicPr>
            <p:cNvPr id="492" name="Zeile Zeile" descr="Zeile Zeile"/>
            <p:cNvPicPr>
              <a:picLocks/>
            </p:cNvPicPr>
            <p:nvPr/>
          </p:nvPicPr>
          <p:blipFill>
            <a:blip r:embed="rId5"/>
            <a:stretch>
              <a:fillRect/>
            </a:stretch>
          </p:blipFill>
          <p:spPr>
            <a:xfrm>
              <a:off x="0" y="-1"/>
              <a:ext cx="1689958" cy="984039"/>
            </a:xfrm>
            <a:prstGeom prst="rect">
              <a:avLst/>
            </a:prstGeom>
            <a:effectLst/>
          </p:spPr>
        </p:pic>
      </p:grpSp>
      <p:grpSp>
        <p:nvGrpSpPr>
          <p:cNvPr id="497" name="Zelle"/>
          <p:cNvGrpSpPr/>
          <p:nvPr/>
        </p:nvGrpSpPr>
        <p:grpSpPr>
          <a:xfrm>
            <a:off x="11405219" y="12054062"/>
            <a:ext cx="1545345" cy="984436"/>
            <a:chOff x="0" y="0"/>
            <a:chExt cx="1545343" cy="984434"/>
          </a:xfrm>
        </p:grpSpPr>
        <p:sp>
          <p:nvSpPr>
            <p:cNvPr id="496" name="Zelle"/>
            <p:cNvSpPr txBox="1"/>
            <p:nvPr/>
          </p:nvSpPr>
          <p:spPr>
            <a:xfrm>
              <a:off x="88900" y="50800"/>
              <a:ext cx="1367544" cy="743135"/>
            </a:xfrm>
            <a:prstGeom prst="rect">
              <a:avLst/>
            </a:prstGeom>
            <a:solidFill>
              <a:schemeClr val="accent5">
                <a:hueOff val="-82419"/>
                <a:satOff val="-9513"/>
                <a:lumOff val="-16343"/>
              </a:schemeClr>
            </a:solidFill>
            <a:ln>
              <a:noFill/>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71437" tIns="71437" rIns="71437" bIns="71437" numCol="1" anchor="t">
              <a:normAutofit/>
            </a:bodyPr>
            <a:lstStyle>
              <a:lvl1pPr defTabSz="487044">
                <a:defRPr sz="3303">
                  <a:latin typeface="Comic Sans MS"/>
                  <a:ea typeface="Comic Sans MS"/>
                  <a:cs typeface="Comic Sans MS"/>
                  <a:sym typeface="Comic Sans MS"/>
                </a:defRPr>
              </a:lvl1pPr>
            </a:lstStyle>
            <a:p>
              <a:r>
                <a:t>Zelle</a:t>
              </a:r>
            </a:p>
          </p:txBody>
        </p:sp>
        <p:pic>
          <p:nvPicPr>
            <p:cNvPr id="495" name="Zelle Zelle" descr="Zelle Zelle"/>
            <p:cNvPicPr>
              <a:picLocks/>
            </p:cNvPicPr>
            <p:nvPr/>
          </p:nvPicPr>
          <p:blipFill>
            <a:blip r:embed="rId6"/>
            <a:stretch>
              <a:fillRect/>
            </a:stretch>
          </p:blipFill>
          <p:spPr>
            <a:xfrm>
              <a:off x="-1" y="-1"/>
              <a:ext cx="1545345" cy="984436"/>
            </a:xfrm>
            <a:prstGeom prst="rect">
              <a:avLst/>
            </a:prstGeom>
            <a:effectLst/>
          </p:spPr>
        </p:pic>
      </p:grpSp>
      <p:sp>
        <p:nvSpPr>
          <p:cNvPr id="498" name="Fachbegriffe:"/>
          <p:cNvSpPr txBox="1"/>
          <p:nvPr/>
        </p:nvSpPr>
        <p:spPr>
          <a:xfrm>
            <a:off x="4050003" y="11973200"/>
            <a:ext cx="3625801" cy="879476"/>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71437" tIns="71437" rIns="71437" bIns="71437" anchor="ctr">
            <a:spAutoFit/>
          </a:bodyPr>
          <a:lstStyle>
            <a:lvl1pPr algn="l" defTabSz="2438339">
              <a:lnSpc>
                <a:spcPct val="90000"/>
              </a:lnSpc>
              <a:spcBef>
                <a:spcPts val="4500"/>
              </a:spcBef>
              <a:defRPr sz="4200" b="0">
                <a:latin typeface="Comic Sans MS"/>
                <a:ea typeface="Comic Sans MS"/>
                <a:cs typeface="Comic Sans MS"/>
                <a:sym typeface="Comic Sans MS"/>
              </a:defRPr>
            </a:lvl1pPr>
          </a:lstStyle>
          <a:p>
            <a:r>
              <a:t>Fachbegriffe:</a:t>
            </a:r>
          </a:p>
        </p:txBody>
      </p:sp>
      <p:sp>
        <p:nvSpPr>
          <p:cNvPr id="499" name="Wie verwende ich eine Tabelle?"/>
          <p:cNvSpPr txBox="1">
            <a:spLocks noGrp="1"/>
          </p:cNvSpPr>
          <p:nvPr>
            <p:ph type="body" sz="quarter" idx="1"/>
          </p:nvPr>
        </p:nvSpPr>
        <p:spPr>
          <a:xfrm>
            <a:off x="4033765" y="1114236"/>
            <a:ext cx="16316470" cy="1109559"/>
          </a:xfrm>
          <a:prstGeom prst="rect">
            <a:avLst/>
          </a:prstGeom>
          <a:solidFill>
            <a:srgbClr val="FFFFFF"/>
          </a:solidFill>
          <a:ln w="9525">
            <a:round/>
          </a:ln>
        </p:spPr>
        <p:txBody>
          <a:bodyPr/>
          <a:lstStyle>
            <a:lvl1pPr algn="ctr" defTabSz="660400">
              <a:defRPr sz="5280">
                <a:latin typeface="Comic Sans MS"/>
                <a:ea typeface="Comic Sans MS"/>
                <a:cs typeface="Comic Sans MS"/>
                <a:sym typeface="Comic Sans MS"/>
              </a:defRPr>
            </a:lvl1pPr>
          </a:lstStyle>
          <a:p>
            <a:r>
              <a:t>Wie verwende ich eine Tabelle?</a:t>
            </a:r>
          </a:p>
        </p:txBody>
      </p:sp>
      <p:graphicFrame>
        <p:nvGraphicFramePr>
          <p:cNvPr id="500" name="Tabelle"/>
          <p:cNvGraphicFramePr/>
          <p:nvPr/>
        </p:nvGraphicFramePr>
        <p:xfrm>
          <a:off x="4342654" y="3530113"/>
          <a:ext cx="6947092" cy="7289723"/>
        </p:xfrm>
        <a:graphic>
          <a:graphicData uri="http://schemas.openxmlformats.org/drawingml/2006/table">
            <a:tbl>
              <a:tblPr firstRow="1" firstCol="1">
                <a:tableStyleId>{4C3C2611-4C71-4FC5-86AE-919BDF0F9419}</a:tableStyleId>
              </a:tblPr>
              <a:tblGrid>
                <a:gridCol w="3473546">
                  <a:extLst>
                    <a:ext uri="{9D8B030D-6E8A-4147-A177-3AD203B41FA5}">
                      <a16:colId xmlns:a16="http://schemas.microsoft.com/office/drawing/2014/main" val="20000"/>
                    </a:ext>
                  </a:extLst>
                </a:gridCol>
                <a:gridCol w="3473546">
                  <a:extLst>
                    <a:ext uri="{9D8B030D-6E8A-4147-A177-3AD203B41FA5}">
                      <a16:colId xmlns:a16="http://schemas.microsoft.com/office/drawing/2014/main" val="20001"/>
                    </a:ext>
                  </a:extLst>
                </a:gridCol>
              </a:tblGrid>
              <a:tr h="1041389">
                <a:tc>
                  <a:txBody>
                    <a:bodyPr/>
                    <a:lstStyle/>
                    <a:p>
                      <a:pPr defTabSz="821531">
                        <a:defRPr sz="1800" b="0">
                          <a:solidFill>
                            <a:srgbClr val="000000"/>
                          </a:solidFill>
                        </a:defRPr>
                      </a:pPr>
                      <a:r>
                        <a:rPr sz="3000" b="1">
                          <a:latin typeface="Comic Sans MS"/>
                          <a:ea typeface="Comic Sans MS"/>
                          <a:cs typeface="Comic Sans MS"/>
                          <a:sym typeface="Comic Sans MS"/>
                        </a:rPr>
                        <a:t>Tage</a:t>
                      </a:r>
                    </a:p>
                  </a:txBody>
                  <a:tcPr marL="50800" marR="50800" marT="50800" marB="50800" anchor="ctr" horzOverflow="overflow">
                    <a:lnL w="101600">
                      <a:solidFill>
                        <a:schemeClr val="accent1">
                          <a:lumOff val="-13575"/>
                        </a:schemeClr>
                      </a:solidFill>
                      <a:miter lim="400000"/>
                    </a:lnL>
                    <a:lnR w="101600">
                      <a:solidFill>
                        <a:schemeClr val="accent1">
                          <a:lumOff val="-13575"/>
                        </a:schemeClr>
                      </a:solidFill>
                      <a:miter lim="400000"/>
                    </a:lnR>
                    <a:lnT w="101600">
                      <a:solidFill>
                        <a:schemeClr val="accent1">
                          <a:lumOff val="-13575"/>
                        </a:schemeClr>
                      </a:solidFill>
                      <a:miter lim="400000"/>
                    </a:lnT>
                    <a:lnB w="101600">
                      <a:solidFill>
                        <a:schemeClr val="accent3"/>
                      </a:solidFill>
                      <a:miter lim="400000"/>
                    </a:lnB>
                    <a:noFill/>
                  </a:tcPr>
                </a:tc>
                <a:tc>
                  <a:txBody>
                    <a:bodyPr/>
                    <a:lstStyle/>
                    <a:p>
                      <a:pPr defTabSz="821531">
                        <a:defRPr sz="1800" b="0">
                          <a:solidFill>
                            <a:srgbClr val="000000"/>
                          </a:solidFill>
                        </a:defRPr>
                      </a:pPr>
                      <a:r>
                        <a:rPr sz="3000" b="1">
                          <a:latin typeface="Comic Sans MS"/>
                          <a:ea typeface="Comic Sans MS"/>
                          <a:cs typeface="Comic Sans MS"/>
                          <a:sym typeface="Comic Sans MS"/>
                        </a:rPr>
                        <a:t>Blätter</a:t>
                      </a:r>
                    </a:p>
                  </a:txBody>
                  <a:tcPr marL="50800" marR="50800" marT="50800" marB="50800" anchor="ctr" horzOverflow="overflow">
                    <a:lnL w="101600">
                      <a:solidFill>
                        <a:schemeClr val="accent1">
                          <a:lumOff val="-13575"/>
                        </a:schemeClr>
                      </a:solidFill>
                      <a:miter lim="400000"/>
                    </a:lnL>
                    <a:lnR w="12700">
                      <a:solidFill>
                        <a:srgbClr val="000000"/>
                      </a:solidFill>
                      <a:miter lim="400000"/>
                    </a:lnR>
                    <a:lnT w="12700">
                      <a:solidFill>
                        <a:srgbClr val="000000"/>
                      </a:solidFill>
                      <a:miter lim="400000"/>
                    </a:lnT>
                    <a:lnB w="101600">
                      <a:solidFill>
                        <a:schemeClr val="accent3"/>
                      </a:solidFill>
                      <a:miter lim="400000"/>
                    </a:lnB>
                    <a:noFill/>
                  </a:tcPr>
                </a:tc>
                <a:extLst>
                  <a:ext uri="{0D108BD9-81ED-4DB2-BD59-A6C34878D82A}">
                    <a16:rowId xmlns:a16="http://schemas.microsoft.com/office/drawing/2014/main" val="10000"/>
                  </a:ext>
                </a:extLst>
              </a:tr>
              <a:tr h="1041389">
                <a:tc>
                  <a:txBody>
                    <a:bodyPr/>
                    <a:lstStyle/>
                    <a:p>
                      <a:pPr defTabSz="821531">
                        <a:defRPr sz="3000">
                          <a:solidFill>
                            <a:srgbClr val="000000"/>
                          </a:solidFill>
                          <a:sym typeface="Helvetica Neue"/>
                        </a:defRPr>
                      </a:pPr>
                      <a:endParaRPr/>
                    </a:p>
                  </a:txBody>
                  <a:tcPr marL="50800" marR="50800" marT="50800" marB="50800" anchor="ctr" horzOverflow="overflow">
                    <a:lnL w="101600">
                      <a:solidFill>
                        <a:schemeClr val="accent1">
                          <a:lumOff val="-13575"/>
                        </a:schemeClr>
                      </a:solidFill>
                      <a:miter lim="400000"/>
                    </a:lnL>
                    <a:lnR w="101600">
                      <a:solidFill>
                        <a:schemeClr val="accent1">
                          <a:lumOff val="-13575"/>
                        </a:schemeClr>
                      </a:solidFill>
                      <a:miter lim="400000"/>
                    </a:lnR>
                    <a:lnT w="101600">
                      <a:solidFill>
                        <a:schemeClr val="accent3"/>
                      </a:solidFill>
                      <a:miter lim="400000"/>
                    </a:lnT>
                    <a:lnB w="101600">
                      <a:solidFill>
                        <a:schemeClr val="accent3"/>
                      </a:solidFill>
                      <a:miter lim="400000"/>
                    </a:lnB>
                    <a:noFill/>
                  </a:tcPr>
                </a:tc>
                <a:tc>
                  <a:txBody>
                    <a:bodyPr/>
                    <a:lstStyle/>
                    <a:p>
                      <a:pPr defTabSz="821531">
                        <a:defRPr sz="3000">
                          <a:sym typeface="Helvetica Neue"/>
                        </a:defRPr>
                      </a:pPr>
                      <a:endParaRPr/>
                    </a:p>
                  </a:txBody>
                  <a:tcPr marL="50800" marR="50800" marT="50800" marB="50800" anchor="ctr" horzOverflow="overflow">
                    <a:lnL w="101600">
                      <a:solidFill>
                        <a:schemeClr val="accent1">
                          <a:lumOff val="-13575"/>
                        </a:schemeClr>
                      </a:solidFill>
                      <a:miter lim="400000"/>
                    </a:lnL>
                    <a:lnR w="101600">
                      <a:solidFill>
                        <a:schemeClr val="accent3"/>
                      </a:solidFill>
                      <a:miter lim="400000"/>
                    </a:lnR>
                    <a:lnT w="101600">
                      <a:solidFill>
                        <a:schemeClr val="accent3"/>
                      </a:solidFill>
                      <a:miter lim="400000"/>
                    </a:lnT>
                    <a:lnB w="101600">
                      <a:solidFill>
                        <a:schemeClr val="accent3"/>
                      </a:solidFill>
                      <a:miter lim="400000"/>
                    </a:lnB>
                    <a:noFill/>
                  </a:tcPr>
                </a:tc>
                <a:extLst>
                  <a:ext uri="{0D108BD9-81ED-4DB2-BD59-A6C34878D82A}">
                    <a16:rowId xmlns:a16="http://schemas.microsoft.com/office/drawing/2014/main" val="10001"/>
                  </a:ext>
                </a:extLst>
              </a:tr>
              <a:tr h="1041389">
                <a:tc>
                  <a:txBody>
                    <a:bodyPr/>
                    <a:lstStyle/>
                    <a:p>
                      <a:pPr defTabSz="821531">
                        <a:defRPr sz="3000">
                          <a:solidFill>
                            <a:srgbClr val="000000"/>
                          </a:solidFill>
                          <a:sym typeface="Helvetica Neue"/>
                        </a:defRPr>
                      </a:pPr>
                      <a:endParaRPr/>
                    </a:p>
                  </a:txBody>
                  <a:tcPr marL="50800" marR="50800" marT="50800" marB="50800" anchor="ctr" horzOverflow="overflow">
                    <a:lnL w="101600">
                      <a:solidFill>
                        <a:schemeClr val="accent1">
                          <a:lumOff val="-13575"/>
                        </a:schemeClr>
                      </a:solidFill>
                      <a:miter lim="400000"/>
                    </a:lnL>
                    <a:lnR w="101600">
                      <a:solidFill>
                        <a:schemeClr val="accent1">
                          <a:lumOff val="-13575"/>
                        </a:schemeClr>
                      </a:solidFill>
                      <a:miter lim="400000"/>
                    </a:lnR>
                    <a:lnT w="101600">
                      <a:solidFill>
                        <a:schemeClr val="accent3"/>
                      </a:solidFill>
                      <a:miter lim="400000"/>
                    </a:lnT>
                    <a:lnB w="12700">
                      <a:solidFill>
                        <a:srgbClr val="000000"/>
                      </a:solidFill>
                      <a:miter lim="400000"/>
                    </a:lnB>
                    <a:noFill/>
                  </a:tcPr>
                </a:tc>
                <a:tc>
                  <a:txBody>
                    <a:bodyPr/>
                    <a:lstStyle/>
                    <a:p>
                      <a:pPr defTabSz="821531">
                        <a:defRPr sz="3000">
                          <a:sym typeface="Helvetica Neue"/>
                        </a:defRPr>
                      </a:pPr>
                      <a:endParaRPr/>
                    </a:p>
                  </a:txBody>
                  <a:tcPr marL="50800" marR="50800" marT="50800" marB="50800" anchor="ctr" horzOverflow="overflow">
                    <a:lnL w="101600">
                      <a:solidFill>
                        <a:schemeClr val="accent1">
                          <a:lumOff val="-13575"/>
                        </a:schemeClr>
                      </a:solidFill>
                      <a:miter lim="400000"/>
                    </a:lnL>
                    <a:lnR w="12700">
                      <a:solidFill>
                        <a:srgbClr val="000000"/>
                      </a:solidFill>
                      <a:miter lim="400000"/>
                    </a:lnR>
                    <a:lnT w="101600">
                      <a:solidFill>
                        <a:schemeClr val="accent3"/>
                      </a:solidFill>
                      <a:miter lim="400000"/>
                    </a:lnT>
                    <a:lnB w="88900">
                      <a:solidFill>
                        <a:schemeClr val="accent5">
                          <a:hueOff val="-82419"/>
                          <a:satOff val="-9513"/>
                          <a:lumOff val="-16343"/>
                        </a:schemeClr>
                      </a:solidFill>
                      <a:miter lim="400000"/>
                    </a:lnB>
                    <a:noFill/>
                  </a:tcPr>
                </a:tc>
                <a:extLst>
                  <a:ext uri="{0D108BD9-81ED-4DB2-BD59-A6C34878D82A}">
                    <a16:rowId xmlns:a16="http://schemas.microsoft.com/office/drawing/2014/main" val="10002"/>
                  </a:ext>
                </a:extLst>
              </a:tr>
              <a:tr h="1041389">
                <a:tc>
                  <a:txBody>
                    <a:bodyPr/>
                    <a:lstStyle/>
                    <a:p>
                      <a:pPr defTabSz="821531">
                        <a:defRPr sz="3000">
                          <a:solidFill>
                            <a:srgbClr val="000000"/>
                          </a:solidFill>
                          <a:sym typeface="Helvetica Neue"/>
                        </a:defRPr>
                      </a:pPr>
                      <a:endParaRPr/>
                    </a:p>
                  </a:txBody>
                  <a:tcPr marL="50800" marR="50800" marT="50800" marB="50800" anchor="ctr" horzOverflow="overflow">
                    <a:lnL w="101600">
                      <a:solidFill>
                        <a:schemeClr val="accent1">
                          <a:lumOff val="-13575"/>
                        </a:schemeClr>
                      </a:solidFill>
                      <a:miter lim="400000"/>
                    </a:lnL>
                    <a:lnR w="101600">
                      <a:solidFill>
                        <a:schemeClr val="accent1">
                          <a:lumOff val="-13575"/>
                        </a:schemeClr>
                      </a:solidFill>
                      <a:miter lim="400000"/>
                    </a:lnR>
                    <a:lnT w="12700">
                      <a:solidFill>
                        <a:srgbClr val="000000"/>
                      </a:solidFill>
                      <a:miter lim="400000"/>
                    </a:lnT>
                    <a:lnB w="12700">
                      <a:solidFill>
                        <a:srgbClr val="000000"/>
                      </a:solidFill>
                      <a:miter lim="400000"/>
                    </a:lnB>
                    <a:noFill/>
                  </a:tcPr>
                </a:tc>
                <a:tc>
                  <a:txBody>
                    <a:bodyPr/>
                    <a:lstStyle/>
                    <a:p>
                      <a:pPr defTabSz="821531">
                        <a:defRPr sz="3000">
                          <a:sym typeface="Helvetica Neue"/>
                        </a:defRPr>
                      </a:pPr>
                      <a:endParaRPr/>
                    </a:p>
                  </a:txBody>
                  <a:tcPr marL="50800" marR="50800" marT="50800" marB="50800" anchor="ctr" horzOverflow="overflow">
                    <a:lnL w="101600">
                      <a:solidFill>
                        <a:schemeClr val="accent1">
                          <a:lumOff val="-13575"/>
                        </a:schemeClr>
                      </a:solidFill>
                      <a:miter lim="400000"/>
                    </a:lnL>
                    <a:lnR w="88900">
                      <a:solidFill>
                        <a:schemeClr val="accent5">
                          <a:hueOff val="-82419"/>
                          <a:satOff val="-9513"/>
                          <a:lumOff val="-16343"/>
                        </a:schemeClr>
                      </a:solidFill>
                      <a:miter lim="400000"/>
                    </a:lnR>
                    <a:lnT w="88900">
                      <a:solidFill>
                        <a:schemeClr val="accent5">
                          <a:hueOff val="-82419"/>
                          <a:satOff val="-9513"/>
                          <a:lumOff val="-16343"/>
                        </a:schemeClr>
                      </a:solidFill>
                      <a:miter lim="400000"/>
                    </a:lnT>
                    <a:lnB w="88900">
                      <a:solidFill>
                        <a:schemeClr val="accent5">
                          <a:hueOff val="-82419"/>
                          <a:satOff val="-9513"/>
                          <a:lumOff val="-16343"/>
                        </a:schemeClr>
                      </a:solidFill>
                      <a:miter lim="400000"/>
                    </a:lnB>
                    <a:noFill/>
                  </a:tcPr>
                </a:tc>
                <a:extLst>
                  <a:ext uri="{0D108BD9-81ED-4DB2-BD59-A6C34878D82A}">
                    <a16:rowId xmlns:a16="http://schemas.microsoft.com/office/drawing/2014/main" val="10003"/>
                  </a:ext>
                </a:extLst>
              </a:tr>
              <a:tr h="1041389">
                <a:tc>
                  <a:txBody>
                    <a:bodyPr/>
                    <a:lstStyle/>
                    <a:p>
                      <a:pPr defTabSz="821531">
                        <a:defRPr sz="3000">
                          <a:solidFill>
                            <a:srgbClr val="000000"/>
                          </a:solidFill>
                          <a:sym typeface="Helvetica Neue"/>
                        </a:defRPr>
                      </a:pPr>
                      <a:endParaRPr/>
                    </a:p>
                  </a:txBody>
                  <a:tcPr marL="50800" marR="50800" marT="50800" marB="50800" anchor="ctr" horzOverflow="overflow">
                    <a:lnL w="101600">
                      <a:solidFill>
                        <a:schemeClr val="accent1">
                          <a:lumOff val="-13575"/>
                        </a:schemeClr>
                      </a:solidFill>
                      <a:miter lim="400000"/>
                    </a:lnL>
                    <a:lnR w="101600">
                      <a:solidFill>
                        <a:schemeClr val="accent1">
                          <a:lumOff val="-13575"/>
                        </a:schemeClr>
                      </a:solidFill>
                      <a:miter lim="400000"/>
                    </a:lnR>
                    <a:lnT w="12700">
                      <a:solidFill>
                        <a:srgbClr val="000000"/>
                      </a:solidFill>
                      <a:miter lim="400000"/>
                    </a:lnT>
                    <a:lnB w="12700">
                      <a:solidFill>
                        <a:srgbClr val="000000"/>
                      </a:solidFill>
                      <a:miter lim="400000"/>
                    </a:lnB>
                    <a:noFill/>
                  </a:tcPr>
                </a:tc>
                <a:tc>
                  <a:txBody>
                    <a:bodyPr/>
                    <a:lstStyle/>
                    <a:p>
                      <a:pPr defTabSz="821531">
                        <a:defRPr sz="3000">
                          <a:sym typeface="Helvetica Neue"/>
                        </a:defRPr>
                      </a:pPr>
                      <a:endParaRPr/>
                    </a:p>
                  </a:txBody>
                  <a:tcPr marL="50800" marR="50800" marT="50800" marB="50800" anchor="ctr" horzOverflow="overflow">
                    <a:lnL w="101600">
                      <a:solidFill>
                        <a:schemeClr val="accent1">
                          <a:lumOff val="-13575"/>
                        </a:schemeClr>
                      </a:solidFill>
                      <a:miter lim="400000"/>
                    </a:lnL>
                    <a:lnR w="12700">
                      <a:solidFill>
                        <a:srgbClr val="000000"/>
                      </a:solidFill>
                      <a:miter lim="400000"/>
                    </a:lnR>
                    <a:lnT w="88900">
                      <a:solidFill>
                        <a:schemeClr val="accent5">
                          <a:hueOff val="-82419"/>
                          <a:satOff val="-9513"/>
                          <a:lumOff val="-16343"/>
                        </a:schemeClr>
                      </a:solidFill>
                      <a:miter lim="400000"/>
                    </a:lnT>
                    <a:lnB w="12700">
                      <a:solidFill>
                        <a:srgbClr val="000000"/>
                      </a:solidFill>
                      <a:miter lim="400000"/>
                    </a:lnB>
                    <a:noFill/>
                  </a:tcPr>
                </a:tc>
                <a:extLst>
                  <a:ext uri="{0D108BD9-81ED-4DB2-BD59-A6C34878D82A}">
                    <a16:rowId xmlns:a16="http://schemas.microsoft.com/office/drawing/2014/main" val="10004"/>
                  </a:ext>
                </a:extLst>
              </a:tr>
              <a:tr h="1041389">
                <a:tc>
                  <a:txBody>
                    <a:bodyPr/>
                    <a:lstStyle/>
                    <a:p>
                      <a:pPr defTabSz="821531">
                        <a:defRPr sz="3000">
                          <a:solidFill>
                            <a:srgbClr val="000000"/>
                          </a:solidFill>
                          <a:sym typeface="Helvetica Neue"/>
                        </a:defRPr>
                      </a:pPr>
                      <a:endParaRPr/>
                    </a:p>
                  </a:txBody>
                  <a:tcPr marL="50800" marR="50800" marT="50800" marB="50800" anchor="ctr" horzOverflow="overflow">
                    <a:lnL w="101600">
                      <a:solidFill>
                        <a:schemeClr val="accent1">
                          <a:lumOff val="-13575"/>
                        </a:schemeClr>
                      </a:solidFill>
                      <a:miter lim="400000"/>
                    </a:lnL>
                    <a:lnR w="101600">
                      <a:solidFill>
                        <a:schemeClr val="accent1">
                          <a:lumOff val="-13575"/>
                        </a:schemeClr>
                      </a:solidFill>
                      <a:miter lim="400000"/>
                    </a:lnR>
                    <a:lnT w="12700">
                      <a:solidFill>
                        <a:srgbClr val="000000"/>
                      </a:solidFill>
                      <a:miter lim="400000"/>
                    </a:lnT>
                    <a:lnB w="12700">
                      <a:solidFill>
                        <a:srgbClr val="000000"/>
                      </a:solidFill>
                      <a:miter lim="400000"/>
                    </a:lnB>
                    <a:noFill/>
                  </a:tcPr>
                </a:tc>
                <a:tc>
                  <a:txBody>
                    <a:bodyPr/>
                    <a:lstStyle/>
                    <a:p>
                      <a:pPr defTabSz="821531">
                        <a:defRPr sz="3000">
                          <a:sym typeface="Helvetica Neue"/>
                        </a:defRPr>
                      </a:pPr>
                      <a:endParaRPr/>
                    </a:p>
                  </a:txBody>
                  <a:tcPr marL="50800" marR="50800" marT="50800" marB="50800" anchor="ctr" horzOverflow="overflow">
                    <a:lnL w="101600">
                      <a:solidFill>
                        <a:schemeClr val="accent1">
                          <a:lumOff val="-13575"/>
                        </a:schemeClr>
                      </a:solidFill>
                      <a:miter lim="400000"/>
                    </a:lnL>
                    <a:lnR w="12700">
                      <a:solidFill>
                        <a:srgbClr val="000000"/>
                      </a:solidFill>
                      <a:miter lim="400000"/>
                    </a:lnR>
                    <a:lnT w="12700">
                      <a:solidFill>
                        <a:srgbClr val="000000"/>
                      </a:solidFill>
                      <a:miter lim="400000"/>
                    </a:lnT>
                    <a:lnB w="12700">
                      <a:solidFill>
                        <a:srgbClr val="000000"/>
                      </a:solidFill>
                      <a:miter lim="400000"/>
                    </a:lnB>
                    <a:noFill/>
                  </a:tcPr>
                </a:tc>
                <a:extLst>
                  <a:ext uri="{0D108BD9-81ED-4DB2-BD59-A6C34878D82A}">
                    <a16:rowId xmlns:a16="http://schemas.microsoft.com/office/drawing/2014/main" val="10005"/>
                  </a:ext>
                </a:extLst>
              </a:tr>
              <a:tr h="1041389">
                <a:tc>
                  <a:txBody>
                    <a:bodyPr/>
                    <a:lstStyle/>
                    <a:p>
                      <a:pPr defTabSz="821531">
                        <a:defRPr sz="3000">
                          <a:solidFill>
                            <a:srgbClr val="000000"/>
                          </a:solidFill>
                          <a:sym typeface="Helvetica Neue"/>
                        </a:defRPr>
                      </a:pPr>
                      <a:endParaRPr/>
                    </a:p>
                  </a:txBody>
                  <a:tcPr marL="50800" marR="50800" marT="50800" marB="50800" anchor="ctr" horzOverflow="overflow">
                    <a:lnL w="101600">
                      <a:solidFill>
                        <a:schemeClr val="accent1">
                          <a:lumOff val="-13575"/>
                        </a:schemeClr>
                      </a:solidFill>
                      <a:miter lim="400000"/>
                    </a:lnL>
                    <a:lnR w="101600">
                      <a:solidFill>
                        <a:schemeClr val="accent1">
                          <a:lumOff val="-13575"/>
                        </a:schemeClr>
                      </a:solidFill>
                      <a:miter lim="400000"/>
                    </a:lnR>
                    <a:lnT w="12700">
                      <a:solidFill>
                        <a:srgbClr val="000000"/>
                      </a:solidFill>
                      <a:miter lim="400000"/>
                    </a:lnT>
                    <a:lnB w="101600">
                      <a:solidFill>
                        <a:schemeClr val="accent1">
                          <a:lumOff val="-13575"/>
                        </a:schemeClr>
                      </a:solidFill>
                      <a:miter lim="400000"/>
                    </a:lnB>
                    <a:noFill/>
                  </a:tcPr>
                </a:tc>
                <a:tc>
                  <a:txBody>
                    <a:bodyPr/>
                    <a:lstStyle/>
                    <a:p>
                      <a:pPr defTabSz="821531">
                        <a:defRPr sz="3000">
                          <a:sym typeface="Helvetica Neue"/>
                        </a:defRPr>
                      </a:pPr>
                      <a:endParaRPr/>
                    </a:p>
                  </a:txBody>
                  <a:tcPr marL="50800" marR="50800" marT="50800" marB="50800" anchor="ctr" horzOverflow="overflow">
                    <a:lnL w="101600">
                      <a:solidFill>
                        <a:schemeClr val="accent1">
                          <a:lumOff val="-13575"/>
                        </a:schemeClr>
                      </a:solidFill>
                      <a:miter lim="400000"/>
                    </a:lnL>
                    <a:lnR w="12700">
                      <a:solidFill>
                        <a:srgbClr val="000000"/>
                      </a:solidFill>
                      <a:miter lim="400000"/>
                    </a:lnR>
                    <a:lnT w="12700">
                      <a:solidFill>
                        <a:srgbClr val="000000"/>
                      </a:solidFill>
                      <a:miter lim="400000"/>
                    </a:lnT>
                    <a:lnB w="12700">
                      <a:solidFill>
                        <a:srgbClr val="000000"/>
                      </a:solidFill>
                      <a:miter lim="400000"/>
                    </a:lnB>
                    <a:noFill/>
                  </a:tcPr>
                </a:tc>
                <a:extLst>
                  <a:ext uri="{0D108BD9-81ED-4DB2-BD59-A6C34878D82A}">
                    <a16:rowId xmlns:a16="http://schemas.microsoft.com/office/drawing/2014/main" val="10006"/>
                  </a:ext>
                </a:extLst>
              </a:tr>
            </a:tbl>
          </a:graphicData>
        </a:graphic>
      </p:graphicFrame>
      <p:sp>
        <p:nvSpPr>
          <p:cNvPr id="501" name="1"/>
          <p:cNvSpPr txBox="1"/>
          <p:nvPr/>
        </p:nvSpPr>
        <p:spPr>
          <a:xfrm>
            <a:off x="5803408" y="4651790"/>
            <a:ext cx="395710" cy="879476"/>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71437" tIns="71437" rIns="71437" bIns="71437" anchor="ctr">
            <a:spAutoFit/>
          </a:bodyPr>
          <a:lstStyle>
            <a:lvl1pPr algn="l" defTabSz="2438339">
              <a:lnSpc>
                <a:spcPct val="90000"/>
              </a:lnSpc>
              <a:spcBef>
                <a:spcPts val="4500"/>
              </a:spcBef>
              <a:defRPr sz="4200" b="0">
                <a:latin typeface="Comic Sans MS"/>
                <a:ea typeface="Comic Sans MS"/>
                <a:cs typeface="Comic Sans MS"/>
                <a:sym typeface="Comic Sans MS"/>
              </a:defRPr>
            </a:lvl1pPr>
          </a:lstStyle>
          <a:p>
            <a:r>
              <a:t>1</a:t>
            </a:r>
          </a:p>
        </p:txBody>
      </p:sp>
      <p:sp>
        <p:nvSpPr>
          <p:cNvPr id="502" name="2"/>
          <p:cNvSpPr txBox="1"/>
          <p:nvPr/>
        </p:nvSpPr>
        <p:spPr>
          <a:xfrm>
            <a:off x="5803408" y="5657335"/>
            <a:ext cx="481138" cy="879476"/>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71437" tIns="71437" rIns="71437" bIns="71437" anchor="ctr">
            <a:spAutoFit/>
          </a:bodyPr>
          <a:lstStyle>
            <a:lvl1pPr algn="l" defTabSz="2438339">
              <a:lnSpc>
                <a:spcPct val="90000"/>
              </a:lnSpc>
              <a:spcBef>
                <a:spcPts val="4500"/>
              </a:spcBef>
              <a:defRPr sz="4200" b="0">
                <a:latin typeface="Comic Sans MS"/>
                <a:ea typeface="Comic Sans MS"/>
                <a:cs typeface="Comic Sans MS"/>
                <a:sym typeface="Comic Sans MS"/>
              </a:defRPr>
            </a:lvl1pPr>
          </a:lstStyle>
          <a:p>
            <a:r>
              <a:t>2</a:t>
            </a:r>
          </a:p>
        </p:txBody>
      </p:sp>
      <p:sp>
        <p:nvSpPr>
          <p:cNvPr id="503" name="3"/>
          <p:cNvSpPr txBox="1"/>
          <p:nvPr/>
        </p:nvSpPr>
        <p:spPr>
          <a:xfrm>
            <a:off x="5803408" y="6719761"/>
            <a:ext cx="481138" cy="879476"/>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71437" tIns="71437" rIns="71437" bIns="71437" anchor="ctr">
            <a:spAutoFit/>
          </a:bodyPr>
          <a:lstStyle>
            <a:lvl1pPr algn="l" defTabSz="2438339">
              <a:lnSpc>
                <a:spcPct val="90000"/>
              </a:lnSpc>
              <a:spcBef>
                <a:spcPts val="4500"/>
              </a:spcBef>
              <a:defRPr sz="4200" b="0">
                <a:latin typeface="Comic Sans MS"/>
                <a:ea typeface="Comic Sans MS"/>
                <a:cs typeface="Comic Sans MS"/>
                <a:sym typeface="Comic Sans MS"/>
              </a:defRPr>
            </a:lvl1pPr>
          </a:lstStyle>
          <a:p>
            <a:r>
              <a:t>3</a:t>
            </a:r>
          </a:p>
        </p:txBody>
      </p:sp>
      <p:sp>
        <p:nvSpPr>
          <p:cNvPr id="504" name="4"/>
          <p:cNvSpPr txBox="1"/>
          <p:nvPr/>
        </p:nvSpPr>
        <p:spPr>
          <a:xfrm>
            <a:off x="5803408" y="7763761"/>
            <a:ext cx="481138" cy="879476"/>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71437" tIns="71437" rIns="71437" bIns="71437" anchor="ctr">
            <a:spAutoFit/>
          </a:bodyPr>
          <a:lstStyle>
            <a:lvl1pPr algn="l" defTabSz="2438339">
              <a:lnSpc>
                <a:spcPct val="90000"/>
              </a:lnSpc>
              <a:spcBef>
                <a:spcPts val="4500"/>
              </a:spcBef>
              <a:defRPr sz="4200" b="0">
                <a:latin typeface="Comic Sans MS"/>
                <a:ea typeface="Comic Sans MS"/>
                <a:cs typeface="Comic Sans MS"/>
                <a:sym typeface="Comic Sans MS"/>
              </a:defRPr>
            </a:lvl1pPr>
          </a:lstStyle>
          <a:p>
            <a:r>
              <a:t>4</a:t>
            </a:r>
          </a:p>
        </p:txBody>
      </p:sp>
      <p:sp>
        <p:nvSpPr>
          <p:cNvPr id="505" name="5"/>
          <p:cNvSpPr txBox="1"/>
          <p:nvPr/>
        </p:nvSpPr>
        <p:spPr>
          <a:xfrm>
            <a:off x="5803408" y="8787733"/>
            <a:ext cx="481138" cy="879476"/>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71437" tIns="71437" rIns="71437" bIns="71437" anchor="ctr">
            <a:spAutoFit/>
          </a:bodyPr>
          <a:lstStyle>
            <a:lvl1pPr algn="l" defTabSz="2438339">
              <a:lnSpc>
                <a:spcPct val="90000"/>
              </a:lnSpc>
              <a:spcBef>
                <a:spcPts val="4500"/>
              </a:spcBef>
              <a:defRPr sz="4200" b="0">
                <a:latin typeface="Comic Sans MS"/>
                <a:ea typeface="Comic Sans MS"/>
                <a:cs typeface="Comic Sans MS"/>
                <a:sym typeface="Comic Sans MS"/>
              </a:defRPr>
            </a:lvl1pPr>
          </a:lstStyle>
          <a:p>
            <a:r>
              <a:t>5</a:t>
            </a:r>
          </a:p>
        </p:txBody>
      </p:sp>
      <p:sp>
        <p:nvSpPr>
          <p:cNvPr id="506" name="6"/>
          <p:cNvSpPr txBox="1"/>
          <p:nvPr/>
        </p:nvSpPr>
        <p:spPr>
          <a:xfrm>
            <a:off x="5803408" y="9811704"/>
            <a:ext cx="481138" cy="879476"/>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71437" tIns="71437" rIns="71437" bIns="71437" anchor="ctr">
            <a:spAutoFit/>
          </a:bodyPr>
          <a:lstStyle>
            <a:lvl1pPr algn="l" defTabSz="2438339">
              <a:lnSpc>
                <a:spcPct val="90000"/>
              </a:lnSpc>
              <a:spcBef>
                <a:spcPts val="4500"/>
              </a:spcBef>
              <a:defRPr sz="4200" b="0">
                <a:latin typeface="Comic Sans MS"/>
                <a:ea typeface="Comic Sans MS"/>
                <a:cs typeface="Comic Sans MS"/>
                <a:sym typeface="Comic Sans MS"/>
              </a:defRPr>
            </a:lvl1pPr>
          </a:lstStyle>
          <a:p>
            <a:r>
              <a:t>6</a:t>
            </a:r>
          </a:p>
        </p:txBody>
      </p:sp>
      <p:sp>
        <p:nvSpPr>
          <p:cNvPr id="507" name="2"/>
          <p:cNvSpPr txBox="1"/>
          <p:nvPr/>
        </p:nvSpPr>
        <p:spPr>
          <a:xfrm>
            <a:off x="9346841" y="4608977"/>
            <a:ext cx="481138" cy="879476"/>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71437" tIns="71437" rIns="71437" bIns="71437" anchor="ctr">
            <a:spAutoFit/>
          </a:bodyPr>
          <a:lstStyle>
            <a:lvl1pPr algn="l" defTabSz="2438339">
              <a:lnSpc>
                <a:spcPct val="90000"/>
              </a:lnSpc>
              <a:spcBef>
                <a:spcPts val="4500"/>
              </a:spcBef>
              <a:defRPr sz="4200" b="0">
                <a:latin typeface="Comic Sans MS"/>
                <a:ea typeface="Comic Sans MS"/>
                <a:cs typeface="Comic Sans MS"/>
                <a:sym typeface="Comic Sans MS"/>
              </a:defRPr>
            </a:lvl1pPr>
          </a:lstStyle>
          <a:p>
            <a:r>
              <a:t>2</a:t>
            </a:r>
          </a:p>
        </p:txBody>
      </p:sp>
      <p:sp>
        <p:nvSpPr>
          <p:cNvPr id="508" name="4"/>
          <p:cNvSpPr txBox="1"/>
          <p:nvPr/>
        </p:nvSpPr>
        <p:spPr>
          <a:xfrm>
            <a:off x="9346841" y="5614523"/>
            <a:ext cx="481138" cy="879476"/>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71437" tIns="71437" rIns="71437" bIns="71437" anchor="ctr">
            <a:spAutoFit/>
          </a:bodyPr>
          <a:lstStyle>
            <a:lvl1pPr algn="l" defTabSz="2438339">
              <a:lnSpc>
                <a:spcPct val="90000"/>
              </a:lnSpc>
              <a:spcBef>
                <a:spcPts val="4500"/>
              </a:spcBef>
              <a:defRPr sz="4200" b="0">
                <a:latin typeface="Comic Sans MS"/>
                <a:ea typeface="Comic Sans MS"/>
                <a:cs typeface="Comic Sans MS"/>
                <a:sym typeface="Comic Sans MS"/>
              </a:defRPr>
            </a:lvl1pPr>
          </a:lstStyle>
          <a:p>
            <a:r>
              <a:t>4</a:t>
            </a:r>
          </a:p>
        </p:txBody>
      </p:sp>
      <p:sp>
        <p:nvSpPr>
          <p:cNvPr id="509" name="8"/>
          <p:cNvSpPr txBox="1"/>
          <p:nvPr/>
        </p:nvSpPr>
        <p:spPr>
          <a:xfrm>
            <a:off x="9346841" y="6676949"/>
            <a:ext cx="481138" cy="879476"/>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71437" tIns="71437" rIns="71437" bIns="71437" anchor="ctr">
            <a:spAutoFit/>
          </a:bodyPr>
          <a:lstStyle>
            <a:lvl1pPr algn="l" defTabSz="2438339">
              <a:lnSpc>
                <a:spcPct val="90000"/>
              </a:lnSpc>
              <a:spcBef>
                <a:spcPts val="4500"/>
              </a:spcBef>
              <a:defRPr sz="4200" b="0">
                <a:latin typeface="Comic Sans MS"/>
                <a:ea typeface="Comic Sans MS"/>
                <a:cs typeface="Comic Sans MS"/>
                <a:sym typeface="Comic Sans MS"/>
              </a:defRPr>
            </a:lvl1pPr>
          </a:lstStyle>
          <a:p>
            <a:r>
              <a:t>8</a:t>
            </a:r>
          </a:p>
        </p:txBody>
      </p:sp>
      <p:sp>
        <p:nvSpPr>
          <p:cNvPr id="510" name="16"/>
          <p:cNvSpPr txBox="1"/>
          <p:nvPr/>
        </p:nvSpPr>
        <p:spPr>
          <a:xfrm>
            <a:off x="9197895" y="7720949"/>
            <a:ext cx="721271" cy="879476"/>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71437" tIns="71437" rIns="71437" bIns="71437" anchor="ctr">
            <a:spAutoFit/>
          </a:bodyPr>
          <a:lstStyle>
            <a:lvl1pPr algn="l" defTabSz="2438339">
              <a:lnSpc>
                <a:spcPct val="90000"/>
              </a:lnSpc>
              <a:spcBef>
                <a:spcPts val="4500"/>
              </a:spcBef>
              <a:defRPr sz="4200" b="0">
                <a:latin typeface="Comic Sans MS"/>
                <a:ea typeface="Comic Sans MS"/>
                <a:cs typeface="Comic Sans MS"/>
                <a:sym typeface="Comic Sans MS"/>
              </a:defRPr>
            </a:lvl1pPr>
          </a:lstStyle>
          <a:p>
            <a:r>
              <a:t>16</a:t>
            </a:r>
          </a:p>
        </p:txBody>
      </p:sp>
      <p:sp>
        <p:nvSpPr>
          <p:cNvPr id="511" name="32"/>
          <p:cNvSpPr txBox="1"/>
          <p:nvPr/>
        </p:nvSpPr>
        <p:spPr>
          <a:xfrm>
            <a:off x="9197895" y="8744920"/>
            <a:ext cx="806699" cy="879476"/>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71437" tIns="71437" rIns="71437" bIns="71437" anchor="ctr">
            <a:spAutoFit/>
          </a:bodyPr>
          <a:lstStyle>
            <a:lvl1pPr algn="l" defTabSz="2438339">
              <a:lnSpc>
                <a:spcPct val="90000"/>
              </a:lnSpc>
              <a:spcBef>
                <a:spcPts val="4500"/>
              </a:spcBef>
              <a:defRPr sz="4200" b="0">
                <a:latin typeface="Comic Sans MS"/>
                <a:ea typeface="Comic Sans MS"/>
                <a:cs typeface="Comic Sans MS"/>
                <a:sym typeface="Comic Sans MS"/>
              </a:defRPr>
            </a:lvl1pPr>
          </a:lstStyle>
          <a:p>
            <a:r>
              <a:t>32</a:t>
            </a:r>
          </a:p>
        </p:txBody>
      </p:sp>
      <p:sp>
        <p:nvSpPr>
          <p:cNvPr id="512" name="64"/>
          <p:cNvSpPr txBox="1"/>
          <p:nvPr/>
        </p:nvSpPr>
        <p:spPr>
          <a:xfrm>
            <a:off x="9197895" y="9768892"/>
            <a:ext cx="806699" cy="879476"/>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71437" tIns="71437" rIns="71437" bIns="71437" anchor="ctr">
            <a:spAutoFit/>
          </a:bodyPr>
          <a:lstStyle>
            <a:lvl1pPr algn="l" defTabSz="2438339">
              <a:lnSpc>
                <a:spcPct val="90000"/>
              </a:lnSpc>
              <a:spcBef>
                <a:spcPts val="4500"/>
              </a:spcBef>
              <a:defRPr sz="4200" b="0">
                <a:latin typeface="Comic Sans MS"/>
                <a:ea typeface="Comic Sans MS"/>
                <a:cs typeface="Comic Sans MS"/>
                <a:sym typeface="Comic Sans MS"/>
              </a:defRPr>
            </a:lvl1pPr>
          </a:lstStyle>
          <a:p>
            <a:r>
              <a:t>64</a:t>
            </a:r>
          </a:p>
        </p:txBody>
      </p:sp>
      <p:sp>
        <p:nvSpPr>
          <p:cNvPr id="543" name="Verbindungslinie"/>
          <p:cNvSpPr/>
          <p:nvPr/>
        </p:nvSpPr>
        <p:spPr>
          <a:xfrm>
            <a:off x="3582532" y="4927718"/>
            <a:ext cx="541188" cy="939464"/>
          </a:xfrm>
          <a:custGeom>
            <a:avLst/>
            <a:gdLst/>
            <a:ahLst/>
            <a:cxnLst>
              <a:cxn ang="0">
                <a:pos x="wd2" y="hd2"/>
              </a:cxn>
              <a:cxn ang="5400000">
                <a:pos x="wd2" y="hd2"/>
              </a:cxn>
              <a:cxn ang="10800000">
                <a:pos x="wd2" y="hd2"/>
              </a:cxn>
              <a:cxn ang="16200000">
                <a:pos x="wd2" y="hd2"/>
              </a:cxn>
            </a:cxnLst>
            <a:rect l="0" t="0" r="r" b="b"/>
            <a:pathLst>
              <a:path w="16200" h="21600" extrusionOk="0">
                <a:moveTo>
                  <a:pt x="16200" y="21600"/>
                </a:moveTo>
                <a:cubicBezTo>
                  <a:pt x="-5353" y="14484"/>
                  <a:pt x="-5400" y="7284"/>
                  <a:pt x="16058" y="0"/>
                </a:cubicBezTo>
              </a:path>
            </a:pathLst>
          </a:custGeom>
          <a:ln w="25400">
            <a:solidFill>
              <a:srgbClr val="000000"/>
            </a:solidFill>
            <a:miter lim="400000"/>
          </a:ln>
        </p:spPr>
        <p:txBody>
          <a:bodyPr/>
          <a:lstStyle/>
          <a:p>
            <a:endParaRPr/>
          </a:p>
        </p:txBody>
      </p:sp>
      <p:sp>
        <p:nvSpPr>
          <p:cNvPr id="544" name="Verbindungslinie"/>
          <p:cNvSpPr/>
          <p:nvPr/>
        </p:nvSpPr>
        <p:spPr>
          <a:xfrm>
            <a:off x="3582532" y="6095427"/>
            <a:ext cx="541188" cy="939463"/>
          </a:xfrm>
          <a:custGeom>
            <a:avLst/>
            <a:gdLst/>
            <a:ahLst/>
            <a:cxnLst>
              <a:cxn ang="0">
                <a:pos x="wd2" y="hd2"/>
              </a:cxn>
              <a:cxn ang="5400000">
                <a:pos x="wd2" y="hd2"/>
              </a:cxn>
              <a:cxn ang="10800000">
                <a:pos x="wd2" y="hd2"/>
              </a:cxn>
              <a:cxn ang="16200000">
                <a:pos x="wd2" y="hd2"/>
              </a:cxn>
            </a:cxnLst>
            <a:rect l="0" t="0" r="r" b="b"/>
            <a:pathLst>
              <a:path w="16200" h="21600" extrusionOk="0">
                <a:moveTo>
                  <a:pt x="16200" y="21600"/>
                </a:moveTo>
                <a:cubicBezTo>
                  <a:pt x="-5353" y="14484"/>
                  <a:pt x="-5400" y="7284"/>
                  <a:pt x="16058" y="0"/>
                </a:cubicBezTo>
              </a:path>
            </a:pathLst>
          </a:custGeom>
          <a:ln w="25400">
            <a:solidFill>
              <a:srgbClr val="000000"/>
            </a:solidFill>
            <a:miter lim="400000"/>
          </a:ln>
        </p:spPr>
        <p:txBody>
          <a:bodyPr/>
          <a:lstStyle/>
          <a:p>
            <a:endParaRPr/>
          </a:p>
        </p:txBody>
      </p:sp>
      <p:sp>
        <p:nvSpPr>
          <p:cNvPr id="545" name="Verbindungslinie"/>
          <p:cNvSpPr/>
          <p:nvPr/>
        </p:nvSpPr>
        <p:spPr>
          <a:xfrm>
            <a:off x="3582532" y="7263134"/>
            <a:ext cx="541188" cy="939464"/>
          </a:xfrm>
          <a:custGeom>
            <a:avLst/>
            <a:gdLst/>
            <a:ahLst/>
            <a:cxnLst>
              <a:cxn ang="0">
                <a:pos x="wd2" y="hd2"/>
              </a:cxn>
              <a:cxn ang="5400000">
                <a:pos x="wd2" y="hd2"/>
              </a:cxn>
              <a:cxn ang="10800000">
                <a:pos x="wd2" y="hd2"/>
              </a:cxn>
              <a:cxn ang="16200000">
                <a:pos x="wd2" y="hd2"/>
              </a:cxn>
            </a:cxnLst>
            <a:rect l="0" t="0" r="r" b="b"/>
            <a:pathLst>
              <a:path w="16200" h="21600" extrusionOk="0">
                <a:moveTo>
                  <a:pt x="16200" y="21600"/>
                </a:moveTo>
                <a:cubicBezTo>
                  <a:pt x="-5353" y="14484"/>
                  <a:pt x="-5400" y="7284"/>
                  <a:pt x="16058" y="0"/>
                </a:cubicBezTo>
              </a:path>
            </a:pathLst>
          </a:custGeom>
          <a:ln w="25400">
            <a:solidFill>
              <a:srgbClr val="000000"/>
            </a:solidFill>
            <a:miter lim="400000"/>
          </a:ln>
        </p:spPr>
        <p:txBody>
          <a:bodyPr/>
          <a:lstStyle/>
          <a:p>
            <a:endParaRPr/>
          </a:p>
        </p:txBody>
      </p:sp>
      <p:sp>
        <p:nvSpPr>
          <p:cNvPr id="546" name="Verbindungslinie"/>
          <p:cNvSpPr/>
          <p:nvPr/>
        </p:nvSpPr>
        <p:spPr>
          <a:xfrm>
            <a:off x="3582532" y="8393751"/>
            <a:ext cx="541188" cy="939463"/>
          </a:xfrm>
          <a:custGeom>
            <a:avLst/>
            <a:gdLst/>
            <a:ahLst/>
            <a:cxnLst>
              <a:cxn ang="0">
                <a:pos x="wd2" y="hd2"/>
              </a:cxn>
              <a:cxn ang="5400000">
                <a:pos x="wd2" y="hd2"/>
              </a:cxn>
              <a:cxn ang="10800000">
                <a:pos x="wd2" y="hd2"/>
              </a:cxn>
              <a:cxn ang="16200000">
                <a:pos x="wd2" y="hd2"/>
              </a:cxn>
            </a:cxnLst>
            <a:rect l="0" t="0" r="r" b="b"/>
            <a:pathLst>
              <a:path w="16200" h="21600" extrusionOk="0">
                <a:moveTo>
                  <a:pt x="16200" y="21600"/>
                </a:moveTo>
                <a:cubicBezTo>
                  <a:pt x="-5353" y="14484"/>
                  <a:pt x="-5400" y="7284"/>
                  <a:pt x="16058" y="0"/>
                </a:cubicBezTo>
              </a:path>
            </a:pathLst>
          </a:custGeom>
          <a:ln w="25400">
            <a:solidFill>
              <a:srgbClr val="000000"/>
            </a:solidFill>
            <a:miter lim="400000"/>
          </a:ln>
        </p:spPr>
        <p:txBody>
          <a:bodyPr/>
          <a:lstStyle/>
          <a:p>
            <a:endParaRPr/>
          </a:p>
        </p:txBody>
      </p:sp>
      <p:sp>
        <p:nvSpPr>
          <p:cNvPr id="547" name="Verbindungslinie"/>
          <p:cNvSpPr/>
          <p:nvPr/>
        </p:nvSpPr>
        <p:spPr>
          <a:xfrm>
            <a:off x="3582532" y="9524368"/>
            <a:ext cx="541188" cy="939463"/>
          </a:xfrm>
          <a:custGeom>
            <a:avLst/>
            <a:gdLst/>
            <a:ahLst/>
            <a:cxnLst>
              <a:cxn ang="0">
                <a:pos x="wd2" y="hd2"/>
              </a:cxn>
              <a:cxn ang="5400000">
                <a:pos x="wd2" y="hd2"/>
              </a:cxn>
              <a:cxn ang="10800000">
                <a:pos x="wd2" y="hd2"/>
              </a:cxn>
              <a:cxn ang="16200000">
                <a:pos x="wd2" y="hd2"/>
              </a:cxn>
            </a:cxnLst>
            <a:rect l="0" t="0" r="r" b="b"/>
            <a:pathLst>
              <a:path w="16200" h="21600" extrusionOk="0">
                <a:moveTo>
                  <a:pt x="16200" y="21600"/>
                </a:moveTo>
                <a:cubicBezTo>
                  <a:pt x="-5353" y="14484"/>
                  <a:pt x="-5400" y="7284"/>
                  <a:pt x="16058" y="0"/>
                </a:cubicBezTo>
              </a:path>
            </a:pathLst>
          </a:custGeom>
          <a:ln w="25400">
            <a:solidFill>
              <a:srgbClr val="000000"/>
            </a:solidFill>
            <a:miter lim="400000"/>
          </a:ln>
        </p:spPr>
        <p:txBody>
          <a:bodyPr/>
          <a:lstStyle/>
          <a:p>
            <a:endParaRPr/>
          </a:p>
        </p:txBody>
      </p:sp>
      <p:sp>
        <p:nvSpPr>
          <p:cNvPr id="518" name="+1"/>
          <p:cNvSpPr txBox="1"/>
          <p:nvPr/>
        </p:nvSpPr>
        <p:spPr>
          <a:xfrm>
            <a:off x="3032821" y="5079975"/>
            <a:ext cx="579389" cy="63500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a:latin typeface="Comic Sans MS"/>
                <a:ea typeface="Comic Sans MS"/>
                <a:cs typeface="Comic Sans MS"/>
                <a:sym typeface="Comic Sans MS"/>
              </a:defRPr>
            </a:lvl1pPr>
          </a:lstStyle>
          <a:p>
            <a:r>
              <a:t>+1</a:t>
            </a:r>
          </a:p>
        </p:txBody>
      </p:sp>
      <p:sp>
        <p:nvSpPr>
          <p:cNvPr id="519" name="+1"/>
          <p:cNvSpPr txBox="1"/>
          <p:nvPr/>
        </p:nvSpPr>
        <p:spPr>
          <a:xfrm>
            <a:off x="3032821" y="6165747"/>
            <a:ext cx="579389" cy="63500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a:latin typeface="Comic Sans MS"/>
                <a:ea typeface="Comic Sans MS"/>
                <a:cs typeface="Comic Sans MS"/>
                <a:sym typeface="Comic Sans MS"/>
              </a:defRPr>
            </a:lvl1pPr>
          </a:lstStyle>
          <a:p>
            <a:r>
              <a:t>+1</a:t>
            </a:r>
          </a:p>
        </p:txBody>
      </p:sp>
      <p:sp>
        <p:nvSpPr>
          <p:cNvPr id="520" name="+1"/>
          <p:cNvSpPr txBox="1"/>
          <p:nvPr/>
        </p:nvSpPr>
        <p:spPr>
          <a:xfrm>
            <a:off x="3032821" y="7353984"/>
            <a:ext cx="579389" cy="63500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a:latin typeface="Comic Sans MS"/>
                <a:ea typeface="Comic Sans MS"/>
                <a:cs typeface="Comic Sans MS"/>
                <a:sym typeface="Comic Sans MS"/>
              </a:defRPr>
            </a:lvl1pPr>
          </a:lstStyle>
          <a:p>
            <a:r>
              <a:t>+1</a:t>
            </a:r>
          </a:p>
        </p:txBody>
      </p:sp>
      <p:sp>
        <p:nvSpPr>
          <p:cNvPr id="521" name="+1"/>
          <p:cNvSpPr txBox="1"/>
          <p:nvPr/>
        </p:nvSpPr>
        <p:spPr>
          <a:xfrm>
            <a:off x="3032821" y="8515305"/>
            <a:ext cx="579389" cy="63500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a:latin typeface="Comic Sans MS"/>
                <a:ea typeface="Comic Sans MS"/>
                <a:cs typeface="Comic Sans MS"/>
                <a:sym typeface="Comic Sans MS"/>
              </a:defRPr>
            </a:lvl1pPr>
          </a:lstStyle>
          <a:p>
            <a:r>
              <a:t>+1</a:t>
            </a:r>
          </a:p>
        </p:txBody>
      </p:sp>
      <p:sp>
        <p:nvSpPr>
          <p:cNvPr id="522" name="+1"/>
          <p:cNvSpPr txBox="1"/>
          <p:nvPr/>
        </p:nvSpPr>
        <p:spPr>
          <a:xfrm>
            <a:off x="3032821" y="9627992"/>
            <a:ext cx="579389" cy="63500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a:latin typeface="Comic Sans MS"/>
                <a:ea typeface="Comic Sans MS"/>
                <a:cs typeface="Comic Sans MS"/>
                <a:sym typeface="Comic Sans MS"/>
              </a:defRPr>
            </a:lvl1pPr>
          </a:lstStyle>
          <a:p>
            <a:r>
              <a:t>+1</a:t>
            </a:r>
          </a:p>
        </p:txBody>
      </p:sp>
      <p:sp>
        <p:nvSpPr>
          <p:cNvPr id="548" name="Verbindungslinie"/>
          <p:cNvSpPr/>
          <p:nvPr/>
        </p:nvSpPr>
        <p:spPr>
          <a:xfrm>
            <a:off x="11508748" y="4928018"/>
            <a:ext cx="474781" cy="939464"/>
          </a:xfrm>
          <a:custGeom>
            <a:avLst/>
            <a:gdLst/>
            <a:ahLst/>
            <a:cxnLst>
              <a:cxn ang="0">
                <a:pos x="wd2" y="hd2"/>
              </a:cxn>
              <a:cxn ang="5400000">
                <a:pos x="wd2" y="hd2"/>
              </a:cxn>
              <a:cxn ang="10800000">
                <a:pos x="wd2" y="hd2"/>
              </a:cxn>
              <a:cxn ang="16200000">
                <a:pos x="wd2" y="hd2"/>
              </a:cxn>
            </a:cxnLst>
            <a:rect l="0" t="0" r="r" b="b"/>
            <a:pathLst>
              <a:path w="16200" h="21600" extrusionOk="0">
                <a:moveTo>
                  <a:pt x="162" y="21600"/>
                </a:moveTo>
                <a:cubicBezTo>
                  <a:pt x="21600" y="13541"/>
                  <a:pt x="21546" y="6341"/>
                  <a:pt x="0" y="0"/>
                </a:cubicBezTo>
              </a:path>
            </a:pathLst>
          </a:custGeom>
          <a:ln w="25400">
            <a:solidFill>
              <a:srgbClr val="000000"/>
            </a:solidFill>
            <a:miter lim="400000"/>
          </a:ln>
        </p:spPr>
        <p:txBody>
          <a:bodyPr/>
          <a:lstStyle/>
          <a:p>
            <a:endParaRPr/>
          </a:p>
        </p:txBody>
      </p:sp>
      <p:sp>
        <p:nvSpPr>
          <p:cNvPr id="549" name="Verbindungslinie"/>
          <p:cNvSpPr/>
          <p:nvPr/>
        </p:nvSpPr>
        <p:spPr>
          <a:xfrm>
            <a:off x="11508748" y="6095726"/>
            <a:ext cx="474781" cy="939464"/>
          </a:xfrm>
          <a:custGeom>
            <a:avLst/>
            <a:gdLst/>
            <a:ahLst/>
            <a:cxnLst>
              <a:cxn ang="0">
                <a:pos x="wd2" y="hd2"/>
              </a:cxn>
              <a:cxn ang="5400000">
                <a:pos x="wd2" y="hd2"/>
              </a:cxn>
              <a:cxn ang="10800000">
                <a:pos x="wd2" y="hd2"/>
              </a:cxn>
              <a:cxn ang="16200000">
                <a:pos x="wd2" y="hd2"/>
              </a:cxn>
            </a:cxnLst>
            <a:rect l="0" t="0" r="r" b="b"/>
            <a:pathLst>
              <a:path w="16200" h="21600" extrusionOk="0">
                <a:moveTo>
                  <a:pt x="162" y="21600"/>
                </a:moveTo>
                <a:cubicBezTo>
                  <a:pt x="21600" y="13541"/>
                  <a:pt x="21546" y="6341"/>
                  <a:pt x="0" y="0"/>
                </a:cubicBezTo>
              </a:path>
            </a:pathLst>
          </a:custGeom>
          <a:ln w="25400">
            <a:solidFill>
              <a:srgbClr val="000000"/>
            </a:solidFill>
            <a:miter lim="400000"/>
          </a:ln>
        </p:spPr>
        <p:txBody>
          <a:bodyPr/>
          <a:lstStyle/>
          <a:p>
            <a:endParaRPr/>
          </a:p>
        </p:txBody>
      </p:sp>
      <p:sp>
        <p:nvSpPr>
          <p:cNvPr id="550" name="Verbindungslinie"/>
          <p:cNvSpPr/>
          <p:nvPr/>
        </p:nvSpPr>
        <p:spPr>
          <a:xfrm>
            <a:off x="11508748" y="7263434"/>
            <a:ext cx="474781" cy="939464"/>
          </a:xfrm>
          <a:custGeom>
            <a:avLst/>
            <a:gdLst/>
            <a:ahLst/>
            <a:cxnLst>
              <a:cxn ang="0">
                <a:pos x="wd2" y="hd2"/>
              </a:cxn>
              <a:cxn ang="5400000">
                <a:pos x="wd2" y="hd2"/>
              </a:cxn>
              <a:cxn ang="10800000">
                <a:pos x="wd2" y="hd2"/>
              </a:cxn>
              <a:cxn ang="16200000">
                <a:pos x="wd2" y="hd2"/>
              </a:cxn>
            </a:cxnLst>
            <a:rect l="0" t="0" r="r" b="b"/>
            <a:pathLst>
              <a:path w="16200" h="21600" extrusionOk="0">
                <a:moveTo>
                  <a:pt x="162" y="21600"/>
                </a:moveTo>
                <a:cubicBezTo>
                  <a:pt x="21600" y="13541"/>
                  <a:pt x="21546" y="6341"/>
                  <a:pt x="0" y="0"/>
                </a:cubicBezTo>
              </a:path>
            </a:pathLst>
          </a:custGeom>
          <a:ln w="25400">
            <a:solidFill>
              <a:srgbClr val="000000"/>
            </a:solidFill>
            <a:miter lim="400000"/>
          </a:ln>
        </p:spPr>
        <p:txBody>
          <a:bodyPr/>
          <a:lstStyle/>
          <a:p>
            <a:endParaRPr/>
          </a:p>
        </p:txBody>
      </p:sp>
      <p:sp>
        <p:nvSpPr>
          <p:cNvPr id="551" name="Verbindungslinie"/>
          <p:cNvSpPr/>
          <p:nvPr/>
        </p:nvSpPr>
        <p:spPr>
          <a:xfrm>
            <a:off x="11508748" y="8363347"/>
            <a:ext cx="474781" cy="939464"/>
          </a:xfrm>
          <a:custGeom>
            <a:avLst/>
            <a:gdLst/>
            <a:ahLst/>
            <a:cxnLst>
              <a:cxn ang="0">
                <a:pos x="wd2" y="hd2"/>
              </a:cxn>
              <a:cxn ang="5400000">
                <a:pos x="wd2" y="hd2"/>
              </a:cxn>
              <a:cxn ang="10800000">
                <a:pos x="wd2" y="hd2"/>
              </a:cxn>
              <a:cxn ang="16200000">
                <a:pos x="wd2" y="hd2"/>
              </a:cxn>
            </a:cxnLst>
            <a:rect l="0" t="0" r="r" b="b"/>
            <a:pathLst>
              <a:path w="16200" h="21600" extrusionOk="0">
                <a:moveTo>
                  <a:pt x="162" y="21600"/>
                </a:moveTo>
                <a:cubicBezTo>
                  <a:pt x="21600" y="13541"/>
                  <a:pt x="21546" y="6341"/>
                  <a:pt x="0" y="0"/>
                </a:cubicBezTo>
              </a:path>
            </a:pathLst>
          </a:custGeom>
          <a:ln w="25400">
            <a:solidFill>
              <a:srgbClr val="000000"/>
            </a:solidFill>
            <a:miter lim="400000"/>
          </a:ln>
        </p:spPr>
        <p:txBody>
          <a:bodyPr/>
          <a:lstStyle/>
          <a:p>
            <a:endParaRPr/>
          </a:p>
        </p:txBody>
      </p:sp>
      <p:sp>
        <p:nvSpPr>
          <p:cNvPr id="552" name="Verbindungslinie"/>
          <p:cNvSpPr/>
          <p:nvPr/>
        </p:nvSpPr>
        <p:spPr>
          <a:xfrm>
            <a:off x="11508748" y="9461428"/>
            <a:ext cx="474781" cy="939464"/>
          </a:xfrm>
          <a:custGeom>
            <a:avLst/>
            <a:gdLst/>
            <a:ahLst/>
            <a:cxnLst>
              <a:cxn ang="0">
                <a:pos x="wd2" y="hd2"/>
              </a:cxn>
              <a:cxn ang="5400000">
                <a:pos x="wd2" y="hd2"/>
              </a:cxn>
              <a:cxn ang="10800000">
                <a:pos x="wd2" y="hd2"/>
              </a:cxn>
              <a:cxn ang="16200000">
                <a:pos x="wd2" y="hd2"/>
              </a:cxn>
            </a:cxnLst>
            <a:rect l="0" t="0" r="r" b="b"/>
            <a:pathLst>
              <a:path w="16200" h="21600" extrusionOk="0">
                <a:moveTo>
                  <a:pt x="162" y="21600"/>
                </a:moveTo>
                <a:cubicBezTo>
                  <a:pt x="21600" y="13541"/>
                  <a:pt x="21546" y="6341"/>
                  <a:pt x="0" y="0"/>
                </a:cubicBezTo>
              </a:path>
            </a:pathLst>
          </a:custGeom>
          <a:ln w="25400">
            <a:solidFill>
              <a:srgbClr val="000000"/>
            </a:solidFill>
            <a:miter lim="400000"/>
          </a:ln>
        </p:spPr>
        <p:txBody>
          <a:bodyPr/>
          <a:lstStyle/>
          <a:p>
            <a:endParaRPr/>
          </a:p>
        </p:txBody>
      </p:sp>
      <p:grpSp>
        <p:nvGrpSpPr>
          <p:cNvPr id="530" name="Gruppieren"/>
          <p:cNvGrpSpPr/>
          <p:nvPr/>
        </p:nvGrpSpPr>
        <p:grpSpPr>
          <a:xfrm>
            <a:off x="12159346" y="5079975"/>
            <a:ext cx="533639" cy="635001"/>
            <a:chOff x="0" y="0"/>
            <a:chExt cx="533637" cy="635000"/>
          </a:xfrm>
        </p:grpSpPr>
        <p:sp>
          <p:nvSpPr>
            <p:cNvPr id="528" name="2"/>
            <p:cNvSpPr txBox="1"/>
            <p:nvPr/>
          </p:nvSpPr>
          <p:spPr>
            <a:xfrm>
              <a:off x="186794" y="0"/>
              <a:ext cx="346844" cy="635000"/>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numCol="1" anchor="ctr">
              <a:spAutoFit/>
            </a:bodyPr>
            <a:lstStyle>
              <a:lvl1pPr>
                <a:defRPr>
                  <a:latin typeface="Comic Sans MS"/>
                  <a:ea typeface="Comic Sans MS"/>
                  <a:cs typeface="Comic Sans MS"/>
                  <a:sym typeface="Comic Sans MS"/>
                </a:defRPr>
              </a:lvl1pPr>
            </a:lstStyle>
            <a:p>
              <a:r>
                <a:t>2</a:t>
              </a:r>
            </a:p>
          </p:txBody>
        </p:sp>
        <p:sp>
          <p:nvSpPr>
            <p:cNvPr id="529" name="Kreis"/>
            <p:cNvSpPr/>
            <p:nvPr/>
          </p:nvSpPr>
          <p:spPr>
            <a:xfrm>
              <a:off x="0" y="241300"/>
              <a:ext cx="152400" cy="152400"/>
            </a:xfrm>
            <a:prstGeom prst="ellipse">
              <a:avLst/>
            </a:prstGeom>
            <a:solidFill>
              <a:srgbClr val="000000"/>
            </a:solidFill>
            <a:ln w="12700" cap="flat">
              <a:noFill/>
              <a:miter lim="400000"/>
            </a:ln>
            <a:effectLst/>
          </p:spPr>
          <p:txBody>
            <a:bodyPr wrap="square" lIns="0" tIns="0" rIns="0" bIns="0" numCol="1" anchor="ctr">
              <a:noAutofit/>
            </a:bodyPr>
            <a:lstStyle/>
            <a:p>
              <a:pPr>
                <a:defRPr sz="3200" b="0">
                  <a:solidFill>
                    <a:srgbClr val="FFFFFF"/>
                  </a:solidFill>
                  <a:latin typeface="+mn-lt"/>
                  <a:ea typeface="+mn-ea"/>
                  <a:cs typeface="+mn-cs"/>
                  <a:sym typeface="Helvetica Neue Medium"/>
                </a:defRPr>
              </a:pPr>
              <a:endParaRPr/>
            </a:p>
          </p:txBody>
        </p:sp>
      </p:grpSp>
      <p:grpSp>
        <p:nvGrpSpPr>
          <p:cNvPr id="533" name="Gruppieren"/>
          <p:cNvGrpSpPr/>
          <p:nvPr/>
        </p:nvGrpSpPr>
        <p:grpSpPr>
          <a:xfrm>
            <a:off x="12159346" y="6247684"/>
            <a:ext cx="533639" cy="635001"/>
            <a:chOff x="0" y="0"/>
            <a:chExt cx="533637" cy="635000"/>
          </a:xfrm>
        </p:grpSpPr>
        <p:sp>
          <p:nvSpPr>
            <p:cNvPr id="531" name="2"/>
            <p:cNvSpPr txBox="1"/>
            <p:nvPr/>
          </p:nvSpPr>
          <p:spPr>
            <a:xfrm>
              <a:off x="186794" y="0"/>
              <a:ext cx="346844" cy="635000"/>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numCol="1" anchor="ctr">
              <a:spAutoFit/>
            </a:bodyPr>
            <a:lstStyle>
              <a:lvl1pPr>
                <a:defRPr>
                  <a:latin typeface="Comic Sans MS"/>
                  <a:ea typeface="Comic Sans MS"/>
                  <a:cs typeface="Comic Sans MS"/>
                  <a:sym typeface="Comic Sans MS"/>
                </a:defRPr>
              </a:lvl1pPr>
            </a:lstStyle>
            <a:p>
              <a:r>
                <a:t>2</a:t>
              </a:r>
            </a:p>
          </p:txBody>
        </p:sp>
        <p:sp>
          <p:nvSpPr>
            <p:cNvPr id="532" name="Kreis"/>
            <p:cNvSpPr/>
            <p:nvPr/>
          </p:nvSpPr>
          <p:spPr>
            <a:xfrm>
              <a:off x="0" y="241300"/>
              <a:ext cx="152400" cy="152400"/>
            </a:xfrm>
            <a:prstGeom prst="ellipse">
              <a:avLst/>
            </a:prstGeom>
            <a:solidFill>
              <a:srgbClr val="000000"/>
            </a:solidFill>
            <a:ln w="12700" cap="flat">
              <a:noFill/>
              <a:miter lim="400000"/>
            </a:ln>
            <a:effectLst/>
          </p:spPr>
          <p:txBody>
            <a:bodyPr wrap="square" lIns="0" tIns="0" rIns="0" bIns="0" numCol="1" anchor="ctr">
              <a:noAutofit/>
            </a:bodyPr>
            <a:lstStyle/>
            <a:p>
              <a:pPr>
                <a:defRPr sz="3200" b="0">
                  <a:solidFill>
                    <a:srgbClr val="FFFFFF"/>
                  </a:solidFill>
                  <a:latin typeface="+mn-lt"/>
                  <a:ea typeface="+mn-ea"/>
                  <a:cs typeface="+mn-cs"/>
                  <a:sym typeface="Helvetica Neue Medium"/>
                </a:defRPr>
              </a:pPr>
              <a:endParaRPr/>
            </a:p>
          </p:txBody>
        </p:sp>
      </p:grpSp>
      <p:grpSp>
        <p:nvGrpSpPr>
          <p:cNvPr id="536" name="Gruppieren"/>
          <p:cNvGrpSpPr/>
          <p:nvPr/>
        </p:nvGrpSpPr>
        <p:grpSpPr>
          <a:xfrm>
            <a:off x="12159346" y="7415392"/>
            <a:ext cx="533639" cy="635001"/>
            <a:chOff x="0" y="0"/>
            <a:chExt cx="533637" cy="635000"/>
          </a:xfrm>
        </p:grpSpPr>
        <p:sp>
          <p:nvSpPr>
            <p:cNvPr id="534" name="2"/>
            <p:cNvSpPr txBox="1"/>
            <p:nvPr/>
          </p:nvSpPr>
          <p:spPr>
            <a:xfrm>
              <a:off x="186794" y="0"/>
              <a:ext cx="346844" cy="635000"/>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numCol="1" anchor="ctr">
              <a:spAutoFit/>
            </a:bodyPr>
            <a:lstStyle>
              <a:lvl1pPr>
                <a:defRPr>
                  <a:latin typeface="Comic Sans MS"/>
                  <a:ea typeface="Comic Sans MS"/>
                  <a:cs typeface="Comic Sans MS"/>
                  <a:sym typeface="Comic Sans MS"/>
                </a:defRPr>
              </a:lvl1pPr>
            </a:lstStyle>
            <a:p>
              <a:r>
                <a:t>2</a:t>
              </a:r>
            </a:p>
          </p:txBody>
        </p:sp>
        <p:sp>
          <p:nvSpPr>
            <p:cNvPr id="535" name="Kreis"/>
            <p:cNvSpPr/>
            <p:nvPr/>
          </p:nvSpPr>
          <p:spPr>
            <a:xfrm>
              <a:off x="0" y="241300"/>
              <a:ext cx="152400" cy="152400"/>
            </a:xfrm>
            <a:prstGeom prst="ellipse">
              <a:avLst/>
            </a:prstGeom>
            <a:solidFill>
              <a:srgbClr val="000000"/>
            </a:solidFill>
            <a:ln w="12700" cap="flat">
              <a:noFill/>
              <a:miter lim="400000"/>
            </a:ln>
            <a:effectLst/>
          </p:spPr>
          <p:txBody>
            <a:bodyPr wrap="square" lIns="0" tIns="0" rIns="0" bIns="0" numCol="1" anchor="ctr">
              <a:noAutofit/>
            </a:bodyPr>
            <a:lstStyle/>
            <a:p>
              <a:pPr>
                <a:defRPr sz="3200" b="0">
                  <a:solidFill>
                    <a:srgbClr val="FFFFFF"/>
                  </a:solidFill>
                  <a:latin typeface="+mn-lt"/>
                  <a:ea typeface="+mn-ea"/>
                  <a:cs typeface="+mn-cs"/>
                  <a:sym typeface="Helvetica Neue Medium"/>
                </a:defRPr>
              </a:pPr>
              <a:endParaRPr/>
            </a:p>
          </p:txBody>
        </p:sp>
      </p:grpSp>
      <p:grpSp>
        <p:nvGrpSpPr>
          <p:cNvPr id="539" name="Gruppieren"/>
          <p:cNvGrpSpPr/>
          <p:nvPr/>
        </p:nvGrpSpPr>
        <p:grpSpPr>
          <a:xfrm>
            <a:off x="12159346" y="8515305"/>
            <a:ext cx="533639" cy="635001"/>
            <a:chOff x="0" y="0"/>
            <a:chExt cx="533637" cy="635000"/>
          </a:xfrm>
        </p:grpSpPr>
        <p:sp>
          <p:nvSpPr>
            <p:cNvPr id="537" name="2"/>
            <p:cNvSpPr txBox="1"/>
            <p:nvPr/>
          </p:nvSpPr>
          <p:spPr>
            <a:xfrm>
              <a:off x="186794" y="0"/>
              <a:ext cx="346844" cy="635000"/>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numCol="1" anchor="ctr">
              <a:spAutoFit/>
            </a:bodyPr>
            <a:lstStyle>
              <a:lvl1pPr>
                <a:defRPr>
                  <a:latin typeface="Comic Sans MS"/>
                  <a:ea typeface="Comic Sans MS"/>
                  <a:cs typeface="Comic Sans MS"/>
                  <a:sym typeface="Comic Sans MS"/>
                </a:defRPr>
              </a:lvl1pPr>
            </a:lstStyle>
            <a:p>
              <a:r>
                <a:t>2</a:t>
              </a:r>
            </a:p>
          </p:txBody>
        </p:sp>
        <p:sp>
          <p:nvSpPr>
            <p:cNvPr id="538" name="Kreis"/>
            <p:cNvSpPr/>
            <p:nvPr/>
          </p:nvSpPr>
          <p:spPr>
            <a:xfrm>
              <a:off x="0" y="241300"/>
              <a:ext cx="152400" cy="152400"/>
            </a:xfrm>
            <a:prstGeom prst="ellipse">
              <a:avLst/>
            </a:prstGeom>
            <a:solidFill>
              <a:srgbClr val="000000"/>
            </a:solidFill>
            <a:ln w="12700" cap="flat">
              <a:noFill/>
              <a:miter lim="400000"/>
            </a:ln>
            <a:effectLst/>
          </p:spPr>
          <p:txBody>
            <a:bodyPr wrap="square" lIns="0" tIns="0" rIns="0" bIns="0" numCol="1" anchor="ctr">
              <a:noAutofit/>
            </a:bodyPr>
            <a:lstStyle/>
            <a:p>
              <a:pPr>
                <a:defRPr sz="3200" b="0">
                  <a:solidFill>
                    <a:srgbClr val="FFFFFF"/>
                  </a:solidFill>
                  <a:latin typeface="+mn-lt"/>
                  <a:ea typeface="+mn-ea"/>
                  <a:cs typeface="+mn-cs"/>
                  <a:sym typeface="Helvetica Neue Medium"/>
                </a:defRPr>
              </a:pPr>
              <a:endParaRPr/>
            </a:p>
          </p:txBody>
        </p:sp>
      </p:grpSp>
      <p:grpSp>
        <p:nvGrpSpPr>
          <p:cNvPr id="542" name="Gruppieren"/>
          <p:cNvGrpSpPr/>
          <p:nvPr/>
        </p:nvGrpSpPr>
        <p:grpSpPr>
          <a:xfrm>
            <a:off x="12159346" y="9611248"/>
            <a:ext cx="533639" cy="635001"/>
            <a:chOff x="0" y="0"/>
            <a:chExt cx="533637" cy="635000"/>
          </a:xfrm>
        </p:grpSpPr>
        <p:sp>
          <p:nvSpPr>
            <p:cNvPr id="540" name="2"/>
            <p:cNvSpPr txBox="1"/>
            <p:nvPr/>
          </p:nvSpPr>
          <p:spPr>
            <a:xfrm>
              <a:off x="186794" y="0"/>
              <a:ext cx="346844" cy="635000"/>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numCol="1" anchor="ctr">
              <a:spAutoFit/>
            </a:bodyPr>
            <a:lstStyle>
              <a:lvl1pPr>
                <a:defRPr>
                  <a:latin typeface="Comic Sans MS"/>
                  <a:ea typeface="Comic Sans MS"/>
                  <a:cs typeface="Comic Sans MS"/>
                  <a:sym typeface="Comic Sans MS"/>
                </a:defRPr>
              </a:lvl1pPr>
            </a:lstStyle>
            <a:p>
              <a:r>
                <a:t>2</a:t>
              </a:r>
            </a:p>
          </p:txBody>
        </p:sp>
        <p:sp>
          <p:nvSpPr>
            <p:cNvPr id="541" name="Kreis"/>
            <p:cNvSpPr/>
            <p:nvPr/>
          </p:nvSpPr>
          <p:spPr>
            <a:xfrm>
              <a:off x="0" y="241300"/>
              <a:ext cx="152400" cy="152400"/>
            </a:xfrm>
            <a:prstGeom prst="ellipse">
              <a:avLst/>
            </a:prstGeom>
            <a:solidFill>
              <a:srgbClr val="000000"/>
            </a:solidFill>
            <a:ln w="12700" cap="flat">
              <a:noFill/>
              <a:miter lim="400000"/>
            </a:ln>
            <a:effectLst/>
          </p:spPr>
          <p:txBody>
            <a:bodyPr wrap="square" lIns="0" tIns="0" rIns="0" bIns="0" numCol="1" anchor="ctr">
              <a:noAutofit/>
            </a:bodyPr>
            <a:lstStyle/>
            <a:p>
              <a:pPr>
                <a:defRPr sz="3200" b="0">
                  <a:solidFill>
                    <a:srgbClr val="FFFFFF"/>
                  </a:solidFill>
                  <a:latin typeface="+mn-lt"/>
                  <a:ea typeface="+mn-ea"/>
                  <a:cs typeface="+mn-cs"/>
                  <a:sym typeface="Helvetica Neue Medium"/>
                </a:defRPr>
              </a:pPr>
              <a:endParaRPr/>
            </a:p>
          </p:txBody>
        </p:sp>
      </p:grpSp>
      <p:pic>
        <p:nvPicPr>
          <p:cNvPr id="59" name="Grafik 58">
            <a:extLst>
              <a:ext uri="{FF2B5EF4-FFF2-40B4-BE49-F238E27FC236}">
                <a16:creationId xmlns:a16="http://schemas.microsoft.com/office/drawing/2014/main" id="{2FE1A391-C9AB-1448-BD5D-0E123F02F3A6}"/>
              </a:ext>
            </a:extLst>
          </p:cNvPr>
          <p:cNvPicPr>
            <a:picLocks noChangeAspect="1"/>
          </p:cNvPicPr>
          <p:nvPr/>
        </p:nvPicPr>
        <p:blipFill>
          <a:blip r:embed="rId7"/>
          <a:stretch>
            <a:fillRect/>
          </a:stretch>
        </p:blipFill>
        <p:spPr>
          <a:xfrm>
            <a:off x="9720000" y="11880000"/>
            <a:ext cx="14579600" cy="1739900"/>
          </a:xfrm>
          <a:prstGeom prst="rect">
            <a:avLst/>
          </a:prstGeom>
        </p:spPr>
      </p:pic>
    </p:spTree>
  </p:cSld>
  <p:clrMapOvr>
    <a:masterClrMapping/>
  </p:clrMapOvr>
  <p:transition spd="med"/>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D5D5D5"/>
        </a:solidFill>
        <a:effectLst/>
      </p:bgPr>
    </p:bg>
    <p:spTree>
      <p:nvGrpSpPr>
        <p:cNvPr id="1" name=""/>
        <p:cNvGrpSpPr/>
        <p:nvPr/>
      </p:nvGrpSpPr>
      <p:grpSpPr>
        <a:xfrm>
          <a:off x="0" y="0"/>
          <a:ext cx="0" cy="0"/>
          <a:chOff x="0" y="0"/>
          <a:chExt cx="0" cy="0"/>
        </a:xfrm>
      </p:grpSpPr>
      <p:graphicFrame>
        <p:nvGraphicFramePr>
          <p:cNvPr id="556" name="Tabelle"/>
          <p:cNvGraphicFramePr/>
          <p:nvPr/>
        </p:nvGraphicFramePr>
        <p:xfrm>
          <a:off x="4342654" y="3530113"/>
          <a:ext cx="6947092" cy="7289723"/>
        </p:xfrm>
        <a:graphic>
          <a:graphicData uri="http://schemas.openxmlformats.org/drawingml/2006/table">
            <a:tbl>
              <a:tblPr firstRow="1" firstCol="1">
                <a:tableStyleId>{4C3C2611-4C71-4FC5-86AE-919BDF0F9419}</a:tableStyleId>
              </a:tblPr>
              <a:tblGrid>
                <a:gridCol w="3473546">
                  <a:extLst>
                    <a:ext uri="{9D8B030D-6E8A-4147-A177-3AD203B41FA5}">
                      <a16:colId xmlns:a16="http://schemas.microsoft.com/office/drawing/2014/main" val="20000"/>
                    </a:ext>
                  </a:extLst>
                </a:gridCol>
                <a:gridCol w="3473546">
                  <a:extLst>
                    <a:ext uri="{9D8B030D-6E8A-4147-A177-3AD203B41FA5}">
                      <a16:colId xmlns:a16="http://schemas.microsoft.com/office/drawing/2014/main" val="20001"/>
                    </a:ext>
                  </a:extLst>
                </a:gridCol>
              </a:tblGrid>
              <a:tr h="1041389">
                <a:tc>
                  <a:txBody>
                    <a:bodyPr/>
                    <a:lstStyle/>
                    <a:p>
                      <a:pPr defTabSz="821531">
                        <a:defRPr sz="1800" b="0">
                          <a:solidFill>
                            <a:srgbClr val="000000"/>
                          </a:solidFill>
                        </a:defRPr>
                      </a:pPr>
                      <a:r>
                        <a:rPr sz="3000" b="1">
                          <a:latin typeface="Comic Sans MS"/>
                          <a:ea typeface="Comic Sans MS"/>
                          <a:cs typeface="Comic Sans MS"/>
                          <a:sym typeface="Comic Sans MS"/>
                        </a:rPr>
                        <a:t>Tage</a:t>
                      </a:r>
                    </a:p>
                  </a:txBody>
                  <a:tcPr marL="50800" marR="50800" marT="50800" marB="50800" anchor="ctr" horzOverflow="overflow">
                    <a:lnL w="101600">
                      <a:solidFill>
                        <a:schemeClr val="accent1">
                          <a:lumOff val="-13575"/>
                        </a:schemeClr>
                      </a:solidFill>
                      <a:miter lim="400000"/>
                    </a:lnL>
                    <a:lnR w="101600">
                      <a:solidFill>
                        <a:schemeClr val="accent1">
                          <a:lumOff val="-13575"/>
                        </a:schemeClr>
                      </a:solidFill>
                      <a:miter lim="400000"/>
                    </a:lnR>
                    <a:lnT w="101600">
                      <a:solidFill>
                        <a:schemeClr val="accent1">
                          <a:lumOff val="-13575"/>
                        </a:schemeClr>
                      </a:solidFill>
                      <a:miter lim="400000"/>
                    </a:lnT>
                    <a:lnB w="101600">
                      <a:solidFill>
                        <a:schemeClr val="accent3"/>
                      </a:solidFill>
                      <a:miter lim="400000"/>
                    </a:lnB>
                    <a:noFill/>
                  </a:tcPr>
                </a:tc>
                <a:tc>
                  <a:txBody>
                    <a:bodyPr/>
                    <a:lstStyle/>
                    <a:p>
                      <a:pPr defTabSz="821531">
                        <a:defRPr sz="1800" b="0">
                          <a:solidFill>
                            <a:srgbClr val="000000"/>
                          </a:solidFill>
                        </a:defRPr>
                      </a:pPr>
                      <a:r>
                        <a:rPr sz="3000" b="1">
                          <a:latin typeface="Comic Sans MS"/>
                          <a:ea typeface="Comic Sans MS"/>
                          <a:cs typeface="Comic Sans MS"/>
                          <a:sym typeface="Comic Sans MS"/>
                        </a:rPr>
                        <a:t>Blätter</a:t>
                      </a:r>
                    </a:p>
                  </a:txBody>
                  <a:tcPr marL="50800" marR="50800" marT="50800" marB="50800" anchor="ctr" horzOverflow="overflow">
                    <a:lnL w="101600">
                      <a:solidFill>
                        <a:schemeClr val="accent1">
                          <a:lumOff val="-13575"/>
                        </a:schemeClr>
                      </a:solidFill>
                      <a:miter lim="400000"/>
                    </a:lnL>
                    <a:lnR w="12700">
                      <a:solidFill>
                        <a:srgbClr val="000000"/>
                      </a:solidFill>
                      <a:miter lim="400000"/>
                    </a:lnR>
                    <a:lnT w="12700">
                      <a:solidFill>
                        <a:srgbClr val="000000"/>
                      </a:solidFill>
                      <a:miter lim="400000"/>
                    </a:lnT>
                    <a:lnB w="101600">
                      <a:solidFill>
                        <a:schemeClr val="accent3"/>
                      </a:solidFill>
                      <a:miter lim="400000"/>
                    </a:lnB>
                    <a:noFill/>
                  </a:tcPr>
                </a:tc>
                <a:extLst>
                  <a:ext uri="{0D108BD9-81ED-4DB2-BD59-A6C34878D82A}">
                    <a16:rowId xmlns:a16="http://schemas.microsoft.com/office/drawing/2014/main" val="10000"/>
                  </a:ext>
                </a:extLst>
              </a:tr>
              <a:tr h="1041389">
                <a:tc>
                  <a:txBody>
                    <a:bodyPr/>
                    <a:lstStyle/>
                    <a:p>
                      <a:pPr defTabSz="821531">
                        <a:defRPr sz="3000">
                          <a:solidFill>
                            <a:srgbClr val="000000"/>
                          </a:solidFill>
                          <a:sym typeface="Helvetica Neue"/>
                        </a:defRPr>
                      </a:pPr>
                      <a:endParaRPr/>
                    </a:p>
                  </a:txBody>
                  <a:tcPr marL="50800" marR="50800" marT="50800" marB="50800" anchor="ctr" horzOverflow="overflow">
                    <a:lnL w="101600">
                      <a:solidFill>
                        <a:schemeClr val="accent1">
                          <a:lumOff val="-13575"/>
                        </a:schemeClr>
                      </a:solidFill>
                      <a:miter lim="400000"/>
                    </a:lnL>
                    <a:lnR w="101600">
                      <a:solidFill>
                        <a:schemeClr val="accent1">
                          <a:lumOff val="-13575"/>
                        </a:schemeClr>
                      </a:solidFill>
                      <a:miter lim="400000"/>
                    </a:lnR>
                    <a:lnT w="101600">
                      <a:solidFill>
                        <a:schemeClr val="accent3"/>
                      </a:solidFill>
                      <a:miter lim="400000"/>
                    </a:lnT>
                    <a:lnB w="101600">
                      <a:solidFill>
                        <a:schemeClr val="accent3"/>
                      </a:solidFill>
                      <a:miter lim="400000"/>
                    </a:lnB>
                    <a:noFill/>
                  </a:tcPr>
                </a:tc>
                <a:tc>
                  <a:txBody>
                    <a:bodyPr/>
                    <a:lstStyle/>
                    <a:p>
                      <a:pPr defTabSz="821531">
                        <a:defRPr sz="3000">
                          <a:sym typeface="Helvetica Neue"/>
                        </a:defRPr>
                      </a:pPr>
                      <a:endParaRPr/>
                    </a:p>
                  </a:txBody>
                  <a:tcPr marL="50800" marR="50800" marT="50800" marB="50800" anchor="ctr" horzOverflow="overflow">
                    <a:lnL w="101600">
                      <a:solidFill>
                        <a:schemeClr val="accent1">
                          <a:lumOff val="-13575"/>
                        </a:schemeClr>
                      </a:solidFill>
                      <a:miter lim="400000"/>
                    </a:lnL>
                    <a:lnR w="101600">
                      <a:solidFill>
                        <a:schemeClr val="accent3"/>
                      </a:solidFill>
                      <a:miter lim="400000"/>
                    </a:lnR>
                    <a:lnT w="101600">
                      <a:solidFill>
                        <a:schemeClr val="accent3"/>
                      </a:solidFill>
                      <a:miter lim="400000"/>
                    </a:lnT>
                    <a:lnB w="101600">
                      <a:solidFill>
                        <a:schemeClr val="accent3"/>
                      </a:solidFill>
                      <a:miter lim="400000"/>
                    </a:lnB>
                    <a:noFill/>
                  </a:tcPr>
                </a:tc>
                <a:extLst>
                  <a:ext uri="{0D108BD9-81ED-4DB2-BD59-A6C34878D82A}">
                    <a16:rowId xmlns:a16="http://schemas.microsoft.com/office/drawing/2014/main" val="10001"/>
                  </a:ext>
                </a:extLst>
              </a:tr>
              <a:tr h="1041389">
                <a:tc>
                  <a:txBody>
                    <a:bodyPr/>
                    <a:lstStyle/>
                    <a:p>
                      <a:pPr defTabSz="821531">
                        <a:defRPr sz="3000">
                          <a:solidFill>
                            <a:srgbClr val="000000"/>
                          </a:solidFill>
                          <a:sym typeface="Helvetica Neue"/>
                        </a:defRPr>
                      </a:pPr>
                      <a:endParaRPr/>
                    </a:p>
                  </a:txBody>
                  <a:tcPr marL="50800" marR="50800" marT="50800" marB="50800" anchor="ctr" horzOverflow="overflow">
                    <a:lnL w="101600">
                      <a:solidFill>
                        <a:schemeClr val="accent1">
                          <a:lumOff val="-13575"/>
                        </a:schemeClr>
                      </a:solidFill>
                      <a:miter lim="400000"/>
                    </a:lnL>
                    <a:lnR w="101600">
                      <a:solidFill>
                        <a:schemeClr val="accent1">
                          <a:lumOff val="-13575"/>
                        </a:schemeClr>
                      </a:solidFill>
                      <a:miter lim="400000"/>
                    </a:lnR>
                    <a:lnT w="101600">
                      <a:solidFill>
                        <a:schemeClr val="accent3"/>
                      </a:solidFill>
                      <a:miter lim="400000"/>
                    </a:lnT>
                    <a:lnB w="12700">
                      <a:solidFill>
                        <a:srgbClr val="000000"/>
                      </a:solidFill>
                      <a:miter lim="400000"/>
                    </a:lnB>
                    <a:noFill/>
                  </a:tcPr>
                </a:tc>
                <a:tc>
                  <a:txBody>
                    <a:bodyPr/>
                    <a:lstStyle/>
                    <a:p>
                      <a:pPr defTabSz="821531">
                        <a:defRPr sz="3000">
                          <a:sym typeface="Helvetica Neue"/>
                        </a:defRPr>
                      </a:pPr>
                      <a:endParaRPr/>
                    </a:p>
                  </a:txBody>
                  <a:tcPr marL="50800" marR="50800" marT="50800" marB="50800" anchor="ctr" horzOverflow="overflow">
                    <a:lnL w="101600">
                      <a:solidFill>
                        <a:schemeClr val="accent1">
                          <a:lumOff val="-13575"/>
                        </a:schemeClr>
                      </a:solidFill>
                      <a:miter lim="400000"/>
                    </a:lnL>
                    <a:lnR w="12700">
                      <a:solidFill>
                        <a:srgbClr val="000000"/>
                      </a:solidFill>
                      <a:miter lim="400000"/>
                    </a:lnR>
                    <a:lnT w="101600">
                      <a:solidFill>
                        <a:schemeClr val="accent3"/>
                      </a:solidFill>
                      <a:miter lim="400000"/>
                    </a:lnT>
                    <a:lnB w="88900">
                      <a:solidFill>
                        <a:schemeClr val="accent5">
                          <a:hueOff val="-82419"/>
                          <a:satOff val="-9513"/>
                          <a:lumOff val="-16343"/>
                        </a:schemeClr>
                      </a:solidFill>
                      <a:miter lim="400000"/>
                    </a:lnB>
                    <a:noFill/>
                  </a:tcPr>
                </a:tc>
                <a:extLst>
                  <a:ext uri="{0D108BD9-81ED-4DB2-BD59-A6C34878D82A}">
                    <a16:rowId xmlns:a16="http://schemas.microsoft.com/office/drawing/2014/main" val="10002"/>
                  </a:ext>
                </a:extLst>
              </a:tr>
              <a:tr h="1041389">
                <a:tc>
                  <a:txBody>
                    <a:bodyPr/>
                    <a:lstStyle/>
                    <a:p>
                      <a:pPr defTabSz="821531">
                        <a:defRPr sz="3000">
                          <a:solidFill>
                            <a:srgbClr val="000000"/>
                          </a:solidFill>
                          <a:sym typeface="Helvetica Neue"/>
                        </a:defRPr>
                      </a:pPr>
                      <a:endParaRPr/>
                    </a:p>
                  </a:txBody>
                  <a:tcPr marL="50800" marR="50800" marT="50800" marB="50800" anchor="ctr" horzOverflow="overflow">
                    <a:lnL w="101600">
                      <a:solidFill>
                        <a:schemeClr val="accent1">
                          <a:lumOff val="-13575"/>
                        </a:schemeClr>
                      </a:solidFill>
                      <a:miter lim="400000"/>
                    </a:lnL>
                    <a:lnR w="101600">
                      <a:solidFill>
                        <a:schemeClr val="accent1">
                          <a:lumOff val="-13575"/>
                        </a:schemeClr>
                      </a:solidFill>
                      <a:miter lim="400000"/>
                    </a:lnR>
                    <a:lnT w="12700">
                      <a:solidFill>
                        <a:srgbClr val="000000"/>
                      </a:solidFill>
                      <a:miter lim="400000"/>
                    </a:lnT>
                    <a:lnB w="12700">
                      <a:solidFill>
                        <a:srgbClr val="000000"/>
                      </a:solidFill>
                      <a:miter lim="400000"/>
                    </a:lnB>
                    <a:noFill/>
                  </a:tcPr>
                </a:tc>
                <a:tc>
                  <a:txBody>
                    <a:bodyPr/>
                    <a:lstStyle/>
                    <a:p>
                      <a:pPr defTabSz="821531">
                        <a:defRPr sz="3000">
                          <a:sym typeface="Helvetica Neue"/>
                        </a:defRPr>
                      </a:pPr>
                      <a:endParaRPr/>
                    </a:p>
                  </a:txBody>
                  <a:tcPr marL="50800" marR="50800" marT="50800" marB="50800" anchor="ctr" horzOverflow="overflow">
                    <a:lnL w="101600">
                      <a:solidFill>
                        <a:schemeClr val="accent1">
                          <a:lumOff val="-13575"/>
                        </a:schemeClr>
                      </a:solidFill>
                      <a:miter lim="400000"/>
                    </a:lnL>
                    <a:lnR w="88900">
                      <a:solidFill>
                        <a:schemeClr val="accent5">
                          <a:hueOff val="-82419"/>
                          <a:satOff val="-9513"/>
                          <a:lumOff val="-16343"/>
                        </a:schemeClr>
                      </a:solidFill>
                      <a:miter lim="400000"/>
                    </a:lnR>
                    <a:lnT w="88900">
                      <a:solidFill>
                        <a:schemeClr val="accent5">
                          <a:hueOff val="-82419"/>
                          <a:satOff val="-9513"/>
                          <a:lumOff val="-16343"/>
                        </a:schemeClr>
                      </a:solidFill>
                      <a:miter lim="400000"/>
                    </a:lnT>
                    <a:lnB w="88900">
                      <a:solidFill>
                        <a:schemeClr val="accent5">
                          <a:hueOff val="-82419"/>
                          <a:satOff val="-9513"/>
                          <a:lumOff val="-16343"/>
                        </a:schemeClr>
                      </a:solidFill>
                      <a:miter lim="400000"/>
                    </a:lnB>
                    <a:noFill/>
                  </a:tcPr>
                </a:tc>
                <a:extLst>
                  <a:ext uri="{0D108BD9-81ED-4DB2-BD59-A6C34878D82A}">
                    <a16:rowId xmlns:a16="http://schemas.microsoft.com/office/drawing/2014/main" val="10003"/>
                  </a:ext>
                </a:extLst>
              </a:tr>
              <a:tr h="1041389">
                <a:tc>
                  <a:txBody>
                    <a:bodyPr/>
                    <a:lstStyle/>
                    <a:p>
                      <a:pPr defTabSz="821531">
                        <a:defRPr sz="3000">
                          <a:solidFill>
                            <a:srgbClr val="000000"/>
                          </a:solidFill>
                          <a:sym typeface="Helvetica Neue"/>
                        </a:defRPr>
                      </a:pPr>
                      <a:endParaRPr/>
                    </a:p>
                  </a:txBody>
                  <a:tcPr marL="50800" marR="50800" marT="50800" marB="50800" anchor="ctr" horzOverflow="overflow">
                    <a:lnL w="101600">
                      <a:solidFill>
                        <a:schemeClr val="accent1">
                          <a:lumOff val="-13575"/>
                        </a:schemeClr>
                      </a:solidFill>
                      <a:miter lim="400000"/>
                    </a:lnL>
                    <a:lnR w="101600">
                      <a:solidFill>
                        <a:schemeClr val="accent1">
                          <a:lumOff val="-13575"/>
                        </a:schemeClr>
                      </a:solidFill>
                      <a:miter lim="400000"/>
                    </a:lnR>
                    <a:lnT w="12700">
                      <a:solidFill>
                        <a:srgbClr val="000000"/>
                      </a:solidFill>
                      <a:miter lim="400000"/>
                    </a:lnT>
                    <a:lnB w="12700">
                      <a:solidFill>
                        <a:srgbClr val="000000"/>
                      </a:solidFill>
                      <a:miter lim="400000"/>
                    </a:lnB>
                    <a:noFill/>
                  </a:tcPr>
                </a:tc>
                <a:tc>
                  <a:txBody>
                    <a:bodyPr/>
                    <a:lstStyle/>
                    <a:p>
                      <a:pPr defTabSz="821531">
                        <a:defRPr sz="3000">
                          <a:sym typeface="Helvetica Neue"/>
                        </a:defRPr>
                      </a:pPr>
                      <a:endParaRPr/>
                    </a:p>
                  </a:txBody>
                  <a:tcPr marL="50800" marR="50800" marT="50800" marB="50800" anchor="ctr" horzOverflow="overflow">
                    <a:lnL w="101600">
                      <a:solidFill>
                        <a:schemeClr val="accent1">
                          <a:lumOff val="-13575"/>
                        </a:schemeClr>
                      </a:solidFill>
                      <a:miter lim="400000"/>
                    </a:lnL>
                    <a:lnR w="12700">
                      <a:solidFill>
                        <a:srgbClr val="000000"/>
                      </a:solidFill>
                      <a:miter lim="400000"/>
                    </a:lnR>
                    <a:lnT w="88900">
                      <a:solidFill>
                        <a:schemeClr val="accent5">
                          <a:hueOff val="-82419"/>
                          <a:satOff val="-9513"/>
                          <a:lumOff val="-16343"/>
                        </a:schemeClr>
                      </a:solidFill>
                      <a:miter lim="400000"/>
                    </a:lnT>
                    <a:lnB w="12700">
                      <a:solidFill>
                        <a:srgbClr val="000000"/>
                      </a:solidFill>
                      <a:miter lim="400000"/>
                    </a:lnB>
                    <a:noFill/>
                  </a:tcPr>
                </a:tc>
                <a:extLst>
                  <a:ext uri="{0D108BD9-81ED-4DB2-BD59-A6C34878D82A}">
                    <a16:rowId xmlns:a16="http://schemas.microsoft.com/office/drawing/2014/main" val="10004"/>
                  </a:ext>
                </a:extLst>
              </a:tr>
              <a:tr h="1041389">
                <a:tc>
                  <a:txBody>
                    <a:bodyPr/>
                    <a:lstStyle/>
                    <a:p>
                      <a:pPr defTabSz="821531">
                        <a:defRPr sz="3000">
                          <a:solidFill>
                            <a:srgbClr val="000000"/>
                          </a:solidFill>
                          <a:sym typeface="Helvetica Neue"/>
                        </a:defRPr>
                      </a:pPr>
                      <a:endParaRPr/>
                    </a:p>
                  </a:txBody>
                  <a:tcPr marL="50800" marR="50800" marT="50800" marB="50800" anchor="ctr" horzOverflow="overflow">
                    <a:lnL w="101600">
                      <a:solidFill>
                        <a:schemeClr val="accent1">
                          <a:lumOff val="-13575"/>
                        </a:schemeClr>
                      </a:solidFill>
                      <a:miter lim="400000"/>
                    </a:lnL>
                    <a:lnR w="101600">
                      <a:solidFill>
                        <a:schemeClr val="accent1">
                          <a:lumOff val="-13575"/>
                        </a:schemeClr>
                      </a:solidFill>
                      <a:miter lim="400000"/>
                    </a:lnR>
                    <a:lnT w="12700">
                      <a:solidFill>
                        <a:srgbClr val="000000"/>
                      </a:solidFill>
                      <a:miter lim="400000"/>
                    </a:lnT>
                    <a:lnB w="12700">
                      <a:solidFill>
                        <a:srgbClr val="000000"/>
                      </a:solidFill>
                      <a:miter lim="400000"/>
                    </a:lnB>
                    <a:noFill/>
                  </a:tcPr>
                </a:tc>
                <a:tc>
                  <a:txBody>
                    <a:bodyPr/>
                    <a:lstStyle/>
                    <a:p>
                      <a:pPr defTabSz="821531">
                        <a:defRPr sz="3000">
                          <a:sym typeface="Helvetica Neue"/>
                        </a:defRPr>
                      </a:pPr>
                      <a:endParaRPr/>
                    </a:p>
                  </a:txBody>
                  <a:tcPr marL="50800" marR="50800" marT="50800" marB="50800" anchor="ctr" horzOverflow="overflow">
                    <a:lnL w="101600">
                      <a:solidFill>
                        <a:schemeClr val="accent1">
                          <a:lumOff val="-13575"/>
                        </a:schemeClr>
                      </a:solidFill>
                      <a:miter lim="400000"/>
                    </a:lnL>
                    <a:lnR w="12700">
                      <a:solidFill>
                        <a:srgbClr val="000000"/>
                      </a:solidFill>
                      <a:miter lim="400000"/>
                    </a:lnR>
                    <a:lnT w="12700">
                      <a:solidFill>
                        <a:srgbClr val="000000"/>
                      </a:solidFill>
                      <a:miter lim="400000"/>
                    </a:lnT>
                    <a:lnB w="12700">
                      <a:solidFill>
                        <a:srgbClr val="000000"/>
                      </a:solidFill>
                      <a:miter lim="400000"/>
                    </a:lnB>
                    <a:noFill/>
                  </a:tcPr>
                </a:tc>
                <a:extLst>
                  <a:ext uri="{0D108BD9-81ED-4DB2-BD59-A6C34878D82A}">
                    <a16:rowId xmlns:a16="http://schemas.microsoft.com/office/drawing/2014/main" val="10005"/>
                  </a:ext>
                </a:extLst>
              </a:tr>
              <a:tr h="1041389">
                <a:tc>
                  <a:txBody>
                    <a:bodyPr/>
                    <a:lstStyle/>
                    <a:p>
                      <a:pPr defTabSz="821531">
                        <a:defRPr sz="3000">
                          <a:solidFill>
                            <a:srgbClr val="000000"/>
                          </a:solidFill>
                          <a:sym typeface="Helvetica Neue"/>
                        </a:defRPr>
                      </a:pPr>
                      <a:endParaRPr/>
                    </a:p>
                  </a:txBody>
                  <a:tcPr marL="50800" marR="50800" marT="50800" marB="50800" anchor="ctr" horzOverflow="overflow">
                    <a:lnL w="101600">
                      <a:solidFill>
                        <a:schemeClr val="accent1">
                          <a:lumOff val="-13575"/>
                        </a:schemeClr>
                      </a:solidFill>
                      <a:miter lim="400000"/>
                    </a:lnL>
                    <a:lnR w="101600">
                      <a:solidFill>
                        <a:schemeClr val="accent1">
                          <a:lumOff val="-13575"/>
                        </a:schemeClr>
                      </a:solidFill>
                      <a:miter lim="400000"/>
                    </a:lnR>
                    <a:lnT w="12700">
                      <a:solidFill>
                        <a:srgbClr val="000000"/>
                      </a:solidFill>
                      <a:miter lim="400000"/>
                    </a:lnT>
                    <a:lnB w="101600">
                      <a:solidFill>
                        <a:schemeClr val="accent1">
                          <a:lumOff val="-13575"/>
                        </a:schemeClr>
                      </a:solidFill>
                      <a:miter lim="400000"/>
                    </a:lnB>
                    <a:noFill/>
                  </a:tcPr>
                </a:tc>
                <a:tc>
                  <a:txBody>
                    <a:bodyPr/>
                    <a:lstStyle/>
                    <a:p>
                      <a:pPr defTabSz="821531">
                        <a:defRPr sz="3000">
                          <a:sym typeface="Helvetica Neue"/>
                        </a:defRPr>
                      </a:pPr>
                      <a:endParaRPr/>
                    </a:p>
                  </a:txBody>
                  <a:tcPr marL="50800" marR="50800" marT="50800" marB="50800" anchor="ctr" horzOverflow="overflow">
                    <a:lnL w="101600">
                      <a:solidFill>
                        <a:schemeClr val="accent1">
                          <a:lumOff val="-13575"/>
                        </a:schemeClr>
                      </a:solidFill>
                      <a:miter lim="400000"/>
                    </a:lnL>
                    <a:lnR w="12700">
                      <a:solidFill>
                        <a:srgbClr val="000000"/>
                      </a:solidFill>
                      <a:miter lim="400000"/>
                    </a:lnR>
                    <a:lnT w="12700">
                      <a:solidFill>
                        <a:srgbClr val="000000"/>
                      </a:solidFill>
                      <a:miter lim="400000"/>
                    </a:lnT>
                    <a:lnB w="12700">
                      <a:solidFill>
                        <a:srgbClr val="000000"/>
                      </a:solidFill>
                      <a:miter lim="400000"/>
                    </a:lnB>
                    <a:noFill/>
                  </a:tcPr>
                </a:tc>
                <a:extLst>
                  <a:ext uri="{0D108BD9-81ED-4DB2-BD59-A6C34878D82A}">
                    <a16:rowId xmlns:a16="http://schemas.microsoft.com/office/drawing/2014/main" val="10006"/>
                  </a:ext>
                </a:extLst>
              </a:tr>
            </a:tbl>
          </a:graphicData>
        </a:graphic>
      </p:graphicFrame>
      <p:grpSp>
        <p:nvGrpSpPr>
          <p:cNvPr id="559" name="Spalte"/>
          <p:cNvGrpSpPr/>
          <p:nvPr/>
        </p:nvGrpSpPr>
        <p:grpSpPr>
          <a:xfrm>
            <a:off x="7623457" y="12046522"/>
            <a:ext cx="1541952" cy="984038"/>
            <a:chOff x="0" y="0"/>
            <a:chExt cx="1541950" cy="984037"/>
          </a:xfrm>
        </p:grpSpPr>
        <p:sp>
          <p:nvSpPr>
            <p:cNvPr id="558" name="Spalte"/>
            <p:cNvSpPr txBox="1"/>
            <p:nvPr/>
          </p:nvSpPr>
          <p:spPr>
            <a:xfrm>
              <a:off x="127000" y="76200"/>
              <a:ext cx="1287951" cy="653838"/>
            </a:xfrm>
            <a:prstGeom prst="rect">
              <a:avLst/>
            </a:prstGeom>
            <a:solidFill>
              <a:schemeClr val="accent1"/>
            </a:solidFill>
            <a:ln>
              <a:noFill/>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71437" tIns="71437" rIns="71437" bIns="71437" numCol="1" anchor="t">
              <a:normAutofit/>
            </a:bodyPr>
            <a:lstStyle>
              <a:lvl1pPr defTabSz="404495">
                <a:defRPr sz="2744">
                  <a:latin typeface="Comic Sans MS"/>
                  <a:ea typeface="Comic Sans MS"/>
                  <a:cs typeface="Comic Sans MS"/>
                  <a:sym typeface="Comic Sans MS"/>
                </a:defRPr>
              </a:lvl1pPr>
            </a:lstStyle>
            <a:p>
              <a:r>
                <a:t>Spalte</a:t>
              </a:r>
            </a:p>
          </p:txBody>
        </p:sp>
        <p:pic>
          <p:nvPicPr>
            <p:cNvPr id="557" name="Spalte Spalte" descr="Spalte Spalte"/>
            <p:cNvPicPr>
              <a:picLocks/>
            </p:cNvPicPr>
            <p:nvPr/>
          </p:nvPicPr>
          <p:blipFill>
            <a:blip r:embed="rId3"/>
            <a:stretch>
              <a:fillRect/>
            </a:stretch>
          </p:blipFill>
          <p:spPr>
            <a:xfrm>
              <a:off x="0" y="-1"/>
              <a:ext cx="1541951" cy="984039"/>
            </a:xfrm>
            <a:prstGeom prst="rect">
              <a:avLst/>
            </a:prstGeom>
            <a:effectLst/>
          </p:spPr>
        </p:pic>
      </p:grpSp>
      <p:grpSp>
        <p:nvGrpSpPr>
          <p:cNvPr id="562" name="Zeile"/>
          <p:cNvGrpSpPr/>
          <p:nvPr/>
        </p:nvGrpSpPr>
        <p:grpSpPr>
          <a:xfrm>
            <a:off x="9439144" y="12046522"/>
            <a:ext cx="1689958" cy="984038"/>
            <a:chOff x="0" y="0"/>
            <a:chExt cx="1689957" cy="984037"/>
          </a:xfrm>
        </p:grpSpPr>
        <p:sp>
          <p:nvSpPr>
            <p:cNvPr id="561" name="Zeile"/>
            <p:cNvSpPr txBox="1"/>
            <p:nvPr/>
          </p:nvSpPr>
          <p:spPr>
            <a:xfrm>
              <a:off x="127000" y="76200"/>
              <a:ext cx="1435958" cy="653838"/>
            </a:xfrm>
            <a:prstGeom prst="rect">
              <a:avLst/>
            </a:prstGeom>
            <a:solidFill>
              <a:schemeClr val="accent3"/>
            </a:solidFill>
            <a:ln>
              <a:noFill/>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71437" tIns="71437" rIns="71437" bIns="71437" numCol="1" anchor="t">
              <a:normAutofit/>
            </a:bodyPr>
            <a:lstStyle>
              <a:lvl1pPr defTabSz="404495">
                <a:defRPr sz="2744">
                  <a:latin typeface="Comic Sans MS"/>
                  <a:ea typeface="Comic Sans MS"/>
                  <a:cs typeface="Comic Sans MS"/>
                  <a:sym typeface="Comic Sans MS"/>
                </a:defRPr>
              </a:lvl1pPr>
            </a:lstStyle>
            <a:p>
              <a:r>
                <a:t>Zeile</a:t>
              </a:r>
            </a:p>
          </p:txBody>
        </p:sp>
        <p:pic>
          <p:nvPicPr>
            <p:cNvPr id="560" name="Zeile Zeile" descr="Zeile Zeile"/>
            <p:cNvPicPr>
              <a:picLocks/>
            </p:cNvPicPr>
            <p:nvPr/>
          </p:nvPicPr>
          <p:blipFill>
            <a:blip r:embed="rId4"/>
            <a:stretch>
              <a:fillRect/>
            </a:stretch>
          </p:blipFill>
          <p:spPr>
            <a:xfrm>
              <a:off x="0" y="-1"/>
              <a:ext cx="1689958" cy="984039"/>
            </a:xfrm>
            <a:prstGeom prst="rect">
              <a:avLst/>
            </a:prstGeom>
            <a:effectLst/>
          </p:spPr>
        </p:pic>
      </p:grpSp>
      <p:grpSp>
        <p:nvGrpSpPr>
          <p:cNvPr id="565" name="Zelle"/>
          <p:cNvGrpSpPr/>
          <p:nvPr/>
        </p:nvGrpSpPr>
        <p:grpSpPr>
          <a:xfrm>
            <a:off x="11405219" y="12054062"/>
            <a:ext cx="1545345" cy="984436"/>
            <a:chOff x="0" y="0"/>
            <a:chExt cx="1545343" cy="984434"/>
          </a:xfrm>
        </p:grpSpPr>
        <p:sp>
          <p:nvSpPr>
            <p:cNvPr id="564" name="Zelle"/>
            <p:cNvSpPr txBox="1"/>
            <p:nvPr/>
          </p:nvSpPr>
          <p:spPr>
            <a:xfrm>
              <a:off x="88900" y="50800"/>
              <a:ext cx="1367544" cy="743135"/>
            </a:xfrm>
            <a:prstGeom prst="rect">
              <a:avLst/>
            </a:prstGeom>
            <a:solidFill>
              <a:schemeClr val="accent5">
                <a:hueOff val="-82419"/>
                <a:satOff val="-9513"/>
                <a:lumOff val="-16343"/>
              </a:schemeClr>
            </a:solidFill>
            <a:ln>
              <a:noFill/>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71437" tIns="71437" rIns="71437" bIns="71437" numCol="1" anchor="t">
              <a:normAutofit/>
            </a:bodyPr>
            <a:lstStyle>
              <a:lvl1pPr defTabSz="487044">
                <a:defRPr sz="3303">
                  <a:latin typeface="Comic Sans MS"/>
                  <a:ea typeface="Comic Sans MS"/>
                  <a:cs typeface="Comic Sans MS"/>
                  <a:sym typeface="Comic Sans MS"/>
                </a:defRPr>
              </a:lvl1pPr>
            </a:lstStyle>
            <a:p>
              <a:r>
                <a:t>Zelle</a:t>
              </a:r>
            </a:p>
          </p:txBody>
        </p:sp>
        <p:pic>
          <p:nvPicPr>
            <p:cNvPr id="563" name="Zelle Zelle" descr="Zelle Zelle"/>
            <p:cNvPicPr>
              <a:picLocks/>
            </p:cNvPicPr>
            <p:nvPr/>
          </p:nvPicPr>
          <p:blipFill>
            <a:blip r:embed="rId5"/>
            <a:stretch>
              <a:fillRect/>
            </a:stretch>
          </p:blipFill>
          <p:spPr>
            <a:xfrm>
              <a:off x="-1" y="-1"/>
              <a:ext cx="1545345" cy="984436"/>
            </a:xfrm>
            <a:prstGeom prst="rect">
              <a:avLst/>
            </a:prstGeom>
            <a:effectLst/>
          </p:spPr>
        </p:pic>
      </p:grpSp>
      <p:sp>
        <p:nvSpPr>
          <p:cNvPr id="566" name="Fachbegriffe:"/>
          <p:cNvSpPr txBox="1"/>
          <p:nvPr/>
        </p:nvSpPr>
        <p:spPr>
          <a:xfrm>
            <a:off x="4050003" y="11973200"/>
            <a:ext cx="3625801" cy="879476"/>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71437" tIns="71437" rIns="71437" bIns="71437" anchor="ctr">
            <a:spAutoFit/>
          </a:bodyPr>
          <a:lstStyle>
            <a:lvl1pPr algn="l" defTabSz="2438339">
              <a:lnSpc>
                <a:spcPct val="90000"/>
              </a:lnSpc>
              <a:spcBef>
                <a:spcPts val="4500"/>
              </a:spcBef>
              <a:defRPr sz="4200" b="0">
                <a:latin typeface="Comic Sans MS"/>
                <a:ea typeface="Comic Sans MS"/>
                <a:cs typeface="Comic Sans MS"/>
                <a:sym typeface="Comic Sans MS"/>
              </a:defRPr>
            </a:lvl1pPr>
          </a:lstStyle>
          <a:p>
            <a:r>
              <a:t>Fachbegriffe:</a:t>
            </a:r>
          </a:p>
        </p:txBody>
      </p:sp>
      <p:sp>
        <p:nvSpPr>
          <p:cNvPr id="567" name="1"/>
          <p:cNvSpPr txBox="1"/>
          <p:nvPr/>
        </p:nvSpPr>
        <p:spPr>
          <a:xfrm>
            <a:off x="5803408" y="4651790"/>
            <a:ext cx="395710" cy="879476"/>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71437" tIns="71437" rIns="71437" bIns="71437" anchor="ctr">
            <a:spAutoFit/>
          </a:bodyPr>
          <a:lstStyle>
            <a:lvl1pPr algn="l" defTabSz="2438339">
              <a:lnSpc>
                <a:spcPct val="90000"/>
              </a:lnSpc>
              <a:spcBef>
                <a:spcPts val="4500"/>
              </a:spcBef>
              <a:defRPr sz="4200" b="0">
                <a:latin typeface="Comic Sans MS"/>
                <a:ea typeface="Comic Sans MS"/>
                <a:cs typeface="Comic Sans MS"/>
                <a:sym typeface="Comic Sans MS"/>
              </a:defRPr>
            </a:lvl1pPr>
          </a:lstStyle>
          <a:p>
            <a:r>
              <a:t>1</a:t>
            </a:r>
          </a:p>
        </p:txBody>
      </p:sp>
      <p:sp>
        <p:nvSpPr>
          <p:cNvPr id="568" name="2"/>
          <p:cNvSpPr txBox="1"/>
          <p:nvPr/>
        </p:nvSpPr>
        <p:spPr>
          <a:xfrm>
            <a:off x="5803408" y="5657335"/>
            <a:ext cx="481138" cy="879476"/>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71437" tIns="71437" rIns="71437" bIns="71437" anchor="ctr">
            <a:spAutoFit/>
          </a:bodyPr>
          <a:lstStyle>
            <a:lvl1pPr algn="l" defTabSz="2438339">
              <a:lnSpc>
                <a:spcPct val="90000"/>
              </a:lnSpc>
              <a:spcBef>
                <a:spcPts val="4500"/>
              </a:spcBef>
              <a:defRPr sz="4200" b="0">
                <a:latin typeface="Comic Sans MS"/>
                <a:ea typeface="Comic Sans MS"/>
                <a:cs typeface="Comic Sans MS"/>
                <a:sym typeface="Comic Sans MS"/>
              </a:defRPr>
            </a:lvl1pPr>
          </a:lstStyle>
          <a:p>
            <a:r>
              <a:t>2</a:t>
            </a:r>
          </a:p>
        </p:txBody>
      </p:sp>
      <p:sp>
        <p:nvSpPr>
          <p:cNvPr id="569" name="3"/>
          <p:cNvSpPr txBox="1"/>
          <p:nvPr/>
        </p:nvSpPr>
        <p:spPr>
          <a:xfrm>
            <a:off x="5803408" y="6719761"/>
            <a:ext cx="481138" cy="879476"/>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71437" tIns="71437" rIns="71437" bIns="71437" anchor="ctr">
            <a:spAutoFit/>
          </a:bodyPr>
          <a:lstStyle>
            <a:lvl1pPr algn="l" defTabSz="2438339">
              <a:lnSpc>
                <a:spcPct val="90000"/>
              </a:lnSpc>
              <a:spcBef>
                <a:spcPts val="4500"/>
              </a:spcBef>
              <a:defRPr sz="4200" b="0">
                <a:latin typeface="Comic Sans MS"/>
                <a:ea typeface="Comic Sans MS"/>
                <a:cs typeface="Comic Sans MS"/>
                <a:sym typeface="Comic Sans MS"/>
              </a:defRPr>
            </a:lvl1pPr>
          </a:lstStyle>
          <a:p>
            <a:r>
              <a:t>3</a:t>
            </a:r>
          </a:p>
        </p:txBody>
      </p:sp>
      <p:sp>
        <p:nvSpPr>
          <p:cNvPr id="570" name="4"/>
          <p:cNvSpPr txBox="1"/>
          <p:nvPr/>
        </p:nvSpPr>
        <p:spPr>
          <a:xfrm>
            <a:off x="5803408" y="7763761"/>
            <a:ext cx="481138" cy="879476"/>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71437" tIns="71437" rIns="71437" bIns="71437" anchor="ctr">
            <a:spAutoFit/>
          </a:bodyPr>
          <a:lstStyle>
            <a:lvl1pPr algn="l" defTabSz="2438339">
              <a:lnSpc>
                <a:spcPct val="90000"/>
              </a:lnSpc>
              <a:spcBef>
                <a:spcPts val="4500"/>
              </a:spcBef>
              <a:defRPr sz="4200" b="0">
                <a:latin typeface="Comic Sans MS"/>
                <a:ea typeface="Comic Sans MS"/>
                <a:cs typeface="Comic Sans MS"/>
                <a:sym typeface="Comic Sans MS"/>
              </a:defRPr>
            </a:lvl1pPr>
          </a:lstStyle>
          <a:p>
            <a:r>
              <a:t>4</a:t>
            </a:r>
          </a:p>
        </p:txBody>
      </p:sp>
      <p:sp>
        <p:nvSpPr>
          <p:cNvPr id="571" name="5"/>
          <p:cNvSpPr txBox="1"/>
          <p:nvPr/>
        </p:nvSpPr>
        <p:spPr>
          <a:xfrm>
            <a:off x="5803408" y="8787733"/>
            <a:ext cx="481138" cy="879476"/>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71437" tIns="71437" rIns="71437" bIns="71437" anchor="ctr">
            <a:spAutoFit/>
          </a:bodyPr>
          <a:lstStyle>
            <a:lvl1pPr algn="l" defTabSz="2438339">
              <a:lnSpc>
                <a:spcPct val="90000"/>
              </a:lnSpc>
              <a:spcBef>
                <a:spcPts val="4500"/>
              </a:spcBef>
              <a:defRPr sz="4200" b="0">
                <a:latin typeface="Comic Sans MS"/>
                <a:ea typeface="Comic Sans MS"/>
                <a:cs typeface="Comic Sans MS"/>
                <a:sym typeface="Comic Sans MS"/>
              </a:defRPr>
            </a:lvl1pPr>
          </a:lstStyle>
          <a:p>
            <a:r>
              <a:t>5</a:t>
            </a:r>
          </a:p>
        </p:txBody>
      </p:sp>
      <p:sp>
        <p:nvSpPr>
          <p:cNvPr id="572" name="6"/>
          <p:cNvSpPr txBox="1"/>
          <p:nvPr/>
        </p:nvSpPr>
        <p:spPr>
          <a:xfrm>
            <a:off x="5803408" y="9811704"/>
            <a:ext cx="481138" cy="879476"/>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71437" tIns="71437" rIns="71437" bIns="71437" anchor="ctr">
            <a:spAutoFit/>
          </a:bodyPr>
          <a:lstStyle>
            <a:lvl1pPr algn="l" defTabSz="2438339">
              <a:lnSpc>
                <a:spcPct val="90000"/>
              </a:lnSpc>
              <a:spcBef>
                <a:spcPts val="4500"/>
              </a:spcBef>
              <a:defRPr sz="4200" b="0">
                <a:latin typeface="Comic Sans MS"/>
                <a:ea typeface="Comic Sans MS"/>
                <a:cs typeface="Comic Sans MS"/>
                <a:sym typeface="Comic Sans MS"/>
              </a:defRPr>
            </a:lvl1pPr>
          </a:lstStyle>
          <a:p>
            <a:r>
              <a:t>6</a:t>
            </a:r>
          </a:p>
        </p:txBody>
      </p:sp>
      <p:sp>
        <p:nvSpPr>
          <p:cNvPr id="573" name="2"/>
          <p:cNvSpPr txBox="1"/>
          <p:nvPr/>
        </p:nvSpPr>
        <p:spPr>
          <a:xfrm>
            <a:off x="9346841" y="4608977"/>
            <a:ext cx="481138" cy="879476"/>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71437" tIns="71437" rIns="71437" bIns="71437" anchor="ctr">
            <a:spAutoFit/>
          </a:bodyPr>
          <a:lstStyle>
            <a:lvl1pPr algn="l" defTabSz="2438339">
              <a:lnSpc>
                <a:spcPct val="90000"/>
              </a:lnSpc>
              <a:spcBef>
                <a:spcPts val="4500"/>
              </a:spcBef>
              <a:defRPr sz="4200" b="0">
                <a:latin typeface="Comic Sans MS"/>
                <a:ea typeface="Comic Sans MS"/>
                <a:cs typeface="Comic Sans MS"/>
                <a:sym typeface="Comic Sans MS"/>
              </a:defRPr>
            </a:lvl1pPr>
          </a:lstStyle>
          <a:p>
            <a:r>
              <a:t>2</a:t>
            </a:r>
          </a:p>
        </p:txBody>
      </p:sp>
      <p:sp>
        <p:nvSpPr>
          <p:cNvPr id="574" name="4"/>
          <p:cNvSpPr txBox="1"/>
          <p:nvPr/>
        </p:nvSpPr>
        <p:spPr>
          <a:xfrm>
            <a:off x="9346841" y="5614523"/>
            <a:ext cx="481138" cy="879476"/>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71437" tIns="71437" rIns="71437" bIns="71437" anchor="ctr">
            <a:spAutoFit/>
          </a:bodyPr>
          <a:lstStyle>
            <a:lvl1pPr algn="l" defTabSz="2438339">
              <a:lnSpc>
                <a:spcPct val="90000"/>
              </a:lnSpc>
              <a:spcBef>
                <a:spcPts val="4500"/>
              </a:spcBef>
              <a:defRPr sz="4200" b="0">
                <a:latin typeface="Comic Sans MS"/>
                <a:ea typeface="Comic Sans MS"/>
                <a:cs typeface="Comic Sans MS"/>
                <a:sym typeface="Comic Sans MS"/>
              </a:defRPr>
            </a:lvl1pPr>
          </a:lstStyle>
          <a:p>
            <a:r>
              <a:t>4</a:t>
            </a:r>
          </a:p>
        </p:txBody>
      </p:sp>
      <p:sp>
        <p:nvSpPr>
          <p:cNvPr id="575" name="8"/>
          <p:cNvSpPr txBox="1"/>
          <p:nvPr/>
        </p:nvSpPr>
        <p:spPr>
          <a:xfrm>
            <a:off x="9346841" y="6676949"/>
            <a:ext cx="481138" cy="879476"/>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71437" tIns="71437" rIns="71437" bIns="71437" anchor="ctr">
            <a:spAutoFit/>
          </a:bodyPr>
          <a:lstStyle>
            <a:lvl1pPr algn="l" defTabSz="2438339">
              <a:lnSpc>
                <a:spcPct val="90000"/>
              </a:lnSpc>
              <a:spcBef>
                <a:spcPts val="4500"/>
              </a:spcBef>
              <a:defRPr sz="4200" b="0">
                <a:latin typeface="Comic Sans MS"/>
                <a:ea typeface="Comic Sans MS"/>
                <a:cs typeface="Comic Sans MS"/>
                <a:sym typeface="Comic Sans MS"/>
              </a:defRPr>
            </a:lvl1pPr>
          </a:lstStyle>
          <a:p>
            <a:r>
              <a:t>8</a:t>
            </a:r>
          </a:p>
        </p:txBody>
      </p:sp>
      <p:sp>
        <p:nvSpPr>
          <p:cNvPr id="576" name="16"/>
          <p:cNvSpPr txBox="1"/>
          <p:nvPr/>
        </p:nvSpPr>
        <p:spPr>
          <a:xfrm>
            <a:off x="9197895" y="7720949"/>
            <a:ext cx="721271" cy="879476"/>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71437" tIns="71437" rIns="71437" bIns="71437" anchor="ctr">
            <a:spAutoFit/>
          </a:bodyPr>
          <a:lstStyle>
            <a:lvl1pPr algn="l" defTabSz="2438339">
              <a:lnSpc>
                <a:spcPct val="90000"/>
              </a:lnSpc>
              <a:spcBef>
                <a:spcPts val="4500"/>
              </a:spcBef>
              <a:defRPr sz="4200" b="0">
                <a:latin typeface="Comic Sans MS"/>
                <a:ea typeface="Comic Sans MS"/>
                <a:cs typeface="Comic Sans MS"/>
                <a:sym typeface="Comic Sans MS"/>
              </a:defRPr>
            </a:lvl1pPr>
          </a:lstStyle>
          <a:p>
            <a:r>
              <a:t>16</a:t>
            </a:r>
          </a:p>
        </p:txBody>
      </p:sp>
      <p:sp>
        <p:nvSpPr>
          <p:cNvPr id="577" name="32"/>
          <p:cNvSpPr txBox="1"/>
          <p:nvPr/>
        </p:nvSpPr>
        <p:spPr>
          <a:xfrm>
            <a:off x="9197895" y="8744920"/>
            <a:ext cx="806699" cy="879476"/>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71437" tIns="71437" rIns="71437" bIns="71437" anchor="ctr">
            <a:spAutoFit/>
          </a:bodyPr>
          <a:lstStyle>
            <a:lvl1pPr algn="l" defTabSz="2438339">
              <a:lnSpc>
                <a:spcPct val="90000"/>
              </a:lnSpc>
              <a:spcBef>
                <a:spcPts val="4500"/>
              </a:spcBef>
              <a:defRPr sz="4200" b="0">
                <a:latin typeface="Comic Sans MS"/>
                <a:ea typeface="Comic Sans MS"/>
                <a:cs typeface="Comic Sans MS"/>
                <a:sym typeface="Comic Sans MS"/>
              </a:defRPr>
            </a:lvl1pPr>
          </a:lstStyle>
          <a:p>
            <a:r>
              <a:t>32</a:t>
            </a:r>
          </a:p>
        </p:txBody>
      </p:sp>
      <p:sp>
        <p:nvSpPr>
          <p:cNvPr id="578" name="64"/>
          <p:cNvSpPr txBox="1"/>
          <p:nvPr/>
        </p:nvSpPr>
        <p:spPr>
          <a:xfrm>
            <a:off x="9197895" y="9768892"/>
            <a:ext cx="806699" cy="879476"/>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71437" tIns="71437" rIns="71437" bIns="71437" anchor="ctr">
            <a:spAutoFit/>
          </a:bodyPr>
          <a:lstStyle>
            <a:lvl1pPr algn="l" defTabSz="2438339">
              <a:lnSpc>
                <a:spcPct val="90000"/>
              </a:lnSpc>
              <a:spcBef>
                <a:spcPts val="4500"/>
              </a:spcBef>
              <a:defRPr sz="4200" b="0">
                <a:latin typeface="Comic Sans MS"/>
                <a:ea typeface="Comic Sans MS"/>
                <a:cs typeface="Comic Sans MS"/>
                <a:sym typeface="Comic Sans MS"/>
              </a:defRPr>
            </a:lvl1pPr>
          </a:lstStyle>
          <a:p>
            <a:r>
              <a:t>64</a:t>
            </a:r>
          </a:p>
        </p:txBody>
      </p:sp>
      <p:sp>
        <p:nvSpPr>
          <p:cNvPr id="579" name="Wie verwende ich eine Tabelle?"/>
          <p:cNvSpPr txBox="1">
            <a:spLocks noGrp="1"/>
          </p:cNvSpPr>
          <p:nvPr>
            <p:ph type="body" sz="quarter" idx="1"/>
          </p:nvPr>
        </p:nvSpPr>
        <p:spPr>
          <a:xfrm>
            <a:off x="4033765" y="1114236"/>
            <a:ext cx="16316470" cy="1109559"/>
          </a:xfrm>
          <a:prstGeom prst="rect">
            <a:avLst/>
          </a:prstGeom>
          <a:solidFill>
            <a:srgbClr val="FFFFFF"/>
          </a:solidFill>
          <a:ln w="9525">
            <a:round/>
          </a:ln>
        </p:spPr>
        <p:txBody>
          <a:bodyPr/>
          <a:lstStyle>
            <a:lvl1pPr algn="ctr" defTabSz="660400">
              <a:defRPr sz="5280">
                <a:latin typeface="Comic Sans MS"/>
                <a:ea typeface="Comic Sans MS"/>
                <a:cs typeface="Comic Sans MS"/>
                <a:sym typeface="Comic Sans MS"/>
              </a:defRPr>
            </a:lvl1pPr>
          </a:lstStyle>
          <a:p>
            <a:r>
              <a:t>Wie verwende ich eine Tabelle?</a:t>
            </a:r>
          </a:p>
        </p:txBody>
      </p:sp>
      <p:sp>
        <p:nvSpPr>
          <p:cNvPr id="580" name="Pfeil"/>
          <p:cNvSpPr/>
          <p:nvPr/>
        </p:nvSpPr>
        <p:spPr>
          <a:xfrm rot="10800000">
            <a:off x="11476945" y="9759422"/>
            <a:ext cx="1987364" cy="984039"/>
          </a:xfrm>
          <a:prstGeom prst="rightArrow">
            <a:avLst>
              <a:gd name="adj1" fmla="val 32000"/>
              <a:gd name="adj2" fmla="val 82598"/>
            </a:avLst>
          </a:prstGeom>
          <a:solidFill>
            <a:srgbClr val="000000"/>
          </a:solidFill>
          <a:ln w="12700">
            <a:miter lim="400000"/>
          </a:ln>
        </p:spPr>
        <p:txBody>
          <a:bodyPr lIns="0" tIns="0" rIns="0" bIns="0" anchor="ctr"/>
          <a:lstStyle/>
          <a:p>
            <a:pPr>
              <a:defRPr sz="2900" b="0">
                <a:solidFill>
                  <a:srgbClr val="FFFFFF"/>
                </a:solidFill>
                <a:latin typeface="+mn-lt"/>
                <a:ea typeface="+mn-ea"/>
                <a:cs typeface="+mn-cs"/>
                <a:sym typeface="Helvetica Neue Medium"/>
              </a:defRPr>
            </a:pPr>
            <a:endParaRPr/>
          </a:p>
        </p:txBody>
      </p:sp>
      <p:grpSp>
        <p:nvGrpSpPr>
          <p:cNvPr id="583" name="Eine schnell wachsende Seerosenart, verdoppelt ihre Blattanzahl jeden Tag.…"/>
          <p:cNvGrpSpPr/>
          <p:nvPr/>
        </p:nvGrpSpPr>
        <p:grpSpPr>
          <a:xfrm>
            <a:off x="13191771" y="4011612"/>
            <a:ext cx="9429660" cy="5692776"/>
            <a:chOff x="0" y="0"/>
            <a:chExt cx="9429658" cy="5692775"/>
          </a:xfrm>
        </p:grpSpPr>
        <p:sp>
          <p:nvSpPr>
            <p:cNvPr id="582" name="Eine schnell wachsende Seerosenart, verdoppelt ihre Blattanzahl jeden Tag.…"/>
            <p:cNvSpPr txBox="1"/>
            <p:nvPr/>
          </p:nvSpPr>
          <p:spPr>
            <a:xfrm>
              <a:off x="127000" y="76199"/>
              <a:ext cx="9175659" cy="5362576"/>
            </a:xfrm>
            <a:prstGeom prst="rect">
              <a:avLst/>
            </a:prstGeom>
            <a:noFill/>
            <a:ln>
              <a:noFill/>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71437" tIns="71437" rIns="71437" bIns="71437" numCol="1" anchor="ctr">
              <a:spAutoFit/>
            </a:bodyPr>
            <a:lstStyle/>
            <a:p>
              <a:pPr algn="l" defTabSz="2438339">
                <a:lnSpc>
                  <a:spcPct val="90000"/>
                </a:lnSpc>
                <a:spcBef>
                  <a:spcPts val="4500"/>
                </a:spcBef>
                <a:defRPr sz="4200" b="0">
                  <a:latin typeface="Comic Sans MS"/>
                  <a:ea typeface="Comic Sans MS"/>
                  <a:cs typeface="Comic Sans MS"/>
                  <a:sym typeface="Comic Sans MS"/>
                </a:defRPr>
              </a:pPr>
              <a:r>
                <a:t>Eine schnell wachsende Seerosenart, verdoppelt ihre Blattanzahl jeden Tag.</a:t>
              </a:r>
            </a:p>
            <a:p>
              <a:pPr algn="l" defTabSz="2438339">
                <a:lnSpc>
                  <a:spcPct val="90000"/>
                </a:lnSpc>
                <a:spcBef>
                  <a:spcPts val="4500"/>
                </a:spcBef>
                <a:defRPr sz="4200" b="0">
                  <a:latin typeface="Comic Sans MS"/>
                  <a:ea typeface="Comic Sans MS"/>
                  <a:cs typeface="Comic Sans MS"/>
                  <a:sym typeface="Comic Sans MS"/>
                </a:defRPr>
              </a:pPr>
              <a:r>
                <a:t>Am ersten Tag hat die Seerose 2 Blätter.</a:t>
              </a:r>
            </a:p>
            <a:p>
              <a:pPr algn="l" defTabSz="2438339">
                <a:lnSpc>
                  <a:spcPct val="90000"/>
                </a:lnSpc>
                <a:spcBef>
                  <a:spcPts val="4500"/>
                </a:spcBef>
                <a:defRPr sz="4200" b="0" u="sng">
                  <a:latin typeface="Comic Sans MS"/>
                  <a:ea typeface="Comic Sans MS"/>
                  <a:cs typeface="Comic Sans MS"/>
                  <a:sym typeface="Comic Sans MS"/>
                </a:defRPr>
              </a:pPr>
              <a:r>
                <a:t>Wie viele Blätter hat sie am 6. Tag?</a:t>
              </a:r>
            </a:p>
          </p:txBody>
        </p:sp>
        <p:pic>
          <p:nvPicPr>
            <p:cNvPr id="581" name="Eine schnell wachsende Seerosenart, verdoppelt ihre Blattanzahl jeden Tag.… Eine schnell wachsende Seerosenart, verdoppelt ihre Blattanzahl jeden Tag.Am ersten Tag hat die Seerose 2 Blätter.Wie viele Blätter hat sie am 6. Tag?" descr="Eine schnell wachsende Seerosenart, verdoppelt ihre Blattanzahl jeden Tag.… Eine schnell wachsende Seerosenart, verdoppelt ihre Blattanzahl jeden Tag.Am ersten Tag hat die Seerose 2 Blätter.Wie viele Blätter hat sie am 6. Tag?"/>
            <p:cNvPicPr>
              <a:picLocks/>
            </p:cNvPicPr>
            <p:nvPr/>
          </p:nvPicPr>
          <p:blipFill>
            <a:blip r:embed="rId6"/>
            <a:stretch>
              <a:fillRect/>
            </a:stretch>
          </p:blipFill>
          <p:spPr>
            <a:xfrm>
              <a:off x="0" y="-1"/>
              <a:ext cx="9429659" cy="5692776"/>
            </a:xfrm>
            <a:prstGeom prst="rect">
              <a:avLst/>
            </a:prstGeom>
            <a:effectLst/>
          </p:spPr>
        </p:pic>
      </p:grpSp>
      <p:pic>
        <p:nvPicPr>
          <p:cNvPr id="30" name="Grafik 29">
            <a:extLst>
              <a:ext uri="{FF2B5EF4-FFF2-40B4-BE49-F238E27FC236}">
                <a16:creationId xmlns:a16="http://schemas.microsoft.com/office/drawing/2014/main" id="{D9C67131-E430-F54D-B279-B33AAD77F3D9}"/>
              </a:ext>
            </a:extLst>
          </p:cNvPr>
          <p:cNvPicPr>
            <a:picLocks noChangeAspect="1"/>
          </p:cNvPicPr>
          <p:nvPr/>
        </p:nvPicPr>
        <p:blipFill>
          <a:blip r:embed="rId7"/>
          <a:stretch>
            <a:fillRect/>
          </a:stretch>
        </p:blipFill>
        <p:spPr>
          <a:xfrm>
            <a:off x="9720000" y="11880000"/>
            <a:ext cx="14579600" cy="1739900"/>
          </a:xfrm>
          <a:prstGeom prst="rect">
            <a:avLst/>
          </a:prstGeom>
        </p:spPr>
      </p:pic>
    </p:spTree>
  </p:cSld>
  <p:clrMapOvr>
    <a:masterClrMapping/>
  </p:clrMapOvr>
  <p:transition spd="med"/>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1" presetClass="entr" presetSubtype="0" fill="hold" grpId="1" nodeType="clickEffect">
                                  <p:stCondLst>
                                    <p:cond delay="0"/>
                                  </p:stCondLst>
                                  <p:iterate>
                                    <p:tmAbs val="0"/>
                                  </p:iterate>
                                  <p:childTnLst>
                                    <p:set>
                                      <p:cBhvr>
                                        <p:cTn id="6" fill="hold"/>
                                        <p:tgtEl>
                                          <p:spTgt spid="56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2" nodeType="clickEffect">
                                  <p:stCondLst>
                                    <p:cond delay="0"/>
                                  </p:stCondLst>
                                  <p:iterate>
                                    <p:tmAbs val="0"/>
                                  </p:iterate>
                                  <p:childTnLst>
                                    <p:set>
                                      <p:cBhvr>
                                        <p:cTn id="10" fill="hold"/>
                                        <p:tgtEl>
                                          <p:spTgt spid="56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3" nodeType="clickEffect">
                                  <p:stCondLst>
                                    <p:cond delay="0"/>
                                  </p:stCondLst>
                                  <p:iterate>
                                    <p:tmAbs val="0"/>
                                  </p:iterate>
                                  <p:childTnLst>
                                    <p:set>
                                      <p:cBhvr>
                                        <p:cTn id="14" fill="hold"/>
                                        <p:tgtEl>
                                          <p:spTgt spid="56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4" nodeType="clickEffect">
                                  <p:stCondLst>
                                    <p:cond delay="0"/>
                                  </p:stCondLst>
                                  <p:iterate>
                                    <p:tmAbs val="0"/>
                                  </p:iterate>
                                  <p:childTnLst>
                                    <p:set>
                                      <p:cBhvr>
                                        <p:cTn id="18" fill="hold"/>
                                        <p:tgtEl>
                                          <p:spTgt spid="570"/>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5" nodeType="clickEffect">
                                  <p:stCondLst>
                                    <p:cond delay="0"/>
                                  </p:stCondLst>
                                  <p:iterate>
                                    <p:tmAbs val="0"/>
                                  </p:iterate>
                                  <p:childTnLst>
                                    <p:set>
                                      <p:cBhvr>
                                        <p:cTn id="22" fill="hold"/>
                                        <p:tgtEl>
                                          <p:spTgt spid="571"/>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6" nodeType="clickEffect">
                                  <p:stCondLst>
                                    <p:cond delay="0"/>
                                  </p:stCondLst>
                                  <p:iterate>
                                    <p:tmAbs val="0"/>
                                  </p:iterate>
                                  <p:childTnLst>
                                    <p:set>
                                      <p:cBhvr>
                                        <p:cTn id="26" fill="hold"/>
                                        <p:tgtEl>
                                          <p:spTgt spid="572"/>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7" nodeType="clickEffect">
                                  <p:stCondLst>
                                    <p:cond delay="0"/>
                                  </p:stCondLst>
                                  <p:iterate>
                                    <p:tmAbs val="0"/>
                                  </p:iterate>
                                  <p:childTnLst>
                                    <p:set>
                                      <p:cBhvr>
                                        <p:cTn id="30" fill="hold"/>
                                        <p:tgtEl>
                                          <p:spTgt spid="573"/>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8" nodeType="clickEffect">
                                  <p:stCondLst>
                                    <p:cond delay="0"/>
                                  </p:stCondLst>
                                  <p:iterate>
                                    <p:tmAbs val="0"/>
                                  </p:iterate>
                                  <p:childTnLst>
                                    <p:set>
                                      <p:cBhvr>
                                        <p:cTn id="34" fill="hold"/>
                                        <p:tgtEl>
                                          <p:spTgt spid="574"/>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9" nodeType="clickEffect">
                                  <p:stCondLst>
                                    <p:cond delay="0"/>
                                  </p:stCondLst>
                                  <p:iterate>
                                    <p:tmAbs val="0"/>
                                  </p:iterate>
                                  <p:childTnLst>
                                    <p:set>
                                      <p:cBhvr>
                                        <p:cTn id="38" fill="hold"/>
                                        <p:tgtEl>
                                          <p:spTgt spid="575"/>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10" nodeType="clickEffect">
                                  <p:stCondLst>
                                    <p:cond delay="0"/>
                                  </p:stCondLst>
                                  <p:iterate>
                                    <p:tmAbs val="0"/>
                                  </p:iterate>
                                  <p:childTnLst>
                                    <p:set>
                                      <p:cBhvr>
                                        <p:cTn id="42" fill="hold"/>
                                        <p:tgtEl>
                                          <p:spTgt spid="576"/>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11" nodeType="clickEffect">
                                  <p:stCondLst>
                                    <p:cond delay="0"/>
                                  </p:stCondLst>
                                  <p:iterate>
                                    <p:tmAbs val="0"/>
                                  </p:iterate>
                                  <p:childTnLst>
                                    <p:set>
                                      <p:cBhvr>
                                        <p:cTn id="46" fill="hold"/>
                                        <p:tgtEl>
                                          <p:spTgt spid="577"/>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12" nodeType="clickEffect">
                                  <p:stCondLst>
                                    <p:cond delay="0"/>
                                  </p:stCondLst>
                                  <p:iterate>
                                    <p:tmAbs val="0"/>
                                  </p:iterate>
                                  <p:childTnLst>
                                    <p:set>
                                      <p:cBhvr>
                                        <p:cTn id="50" fill="hold"/>
                                        <p:tgtEl>
                                          <p:spTgt spid="57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7" grpId="1" animBg="1" advAuto="0"/>
      <p:bldP spid="568" grpId="2" animBg="1" advAuto="0"/>
      <p:bldP spid="569" grpId="3" animBg="1" advAuto="0"/>
      <p:bldP spid="570" grpId="4" animBg="1" advAuto="0"/>
      <p:bldP spid="571" grpId="5" animBg="1" advAuto="0"/>
      <p:bldP spid="572" grpId="6" animBg="1" advAuto="0"/>
      <p:bldP spid="573" grpId="7" animBg="1" advAuto="0"/>
      <p:bldP spid="574" grpId="8" animBg="1" advAuto="0"/>
      <p:bldP spid="575" grpId="9" animBg="1" advAuto="0"/>
      <p:bldP spid="576" grpId="10" animBg="1" advAuto="0"/>
      <p:bldP spid="577" grpId="11" animBg="1" advAuto="0"/>
      <p:bldP spid="578" grpId="12" animBg="1" advAuto="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D5D5D5"/>
        </a:solidFill>
        <a:effectLst/>
      </p:bgPr>
    </p:bg>
    <p:spTree>
      <p:nvGrpSpPr>
        <p:cNvPr id="1" name=""/>
        <p:cNvGrpSpPr/>
        <p:nvPr/>
      </p:nvGrpSpPr>
      <p:grpSpPr>
        <a:xfrm>
          <a:off x="0" y="0"/>
          <a:ext cx="0" cy="0"/>
          <a:chOff x="0" y="0"/>
          <a:chExt cx="0" cy="0"/>
        </a:xfrm>
      </p:grpSpPr>
      <p:pic>
        <p:nvPicPr>
          <p:cNvPr id="33" name="Bild" descr="Bild">
            <a:extLst>
              <a:ext uri="{FF2B5EF4-FFF2-40B4-BE49-F238E27FC236}">
                <a16:creationId xmlns:a16="http://schemas.microsoft.com/office/drawing/2014/main" id="{5381F018-4243-FC4D-AB55-014CB8A6D435}"/>
              </a:ext>
            </a:extLst>
          </p:cNvPr>
          <p:cNvPicPr>
            <a:picLocks noChangeAspect="1"/>
          </p:cNvPicPr>
          <p:nvPr/>
        </p:nvPicPr>
        <p:blipFill>
          <a:blip r:embed="rId3"/>
          <a:stretch>
            <a:fillRect/>
          </a:stretch>
        </p:blipFill>
        <p:spPr>
          <a:xfrm>
            <a:off x="22948272" y="12397096"/>
            <a:ext cx="1125141" cy="1089423"/>
          </a:xfrm>
          <a:prstGeom prst="rect">
            <a:avLst/>
          </a:prstGeom>
          <a:ln w="12700">
            <a:miter lim="400000"/>
          </a:ln>
        </p:spPr>
      </p:pic>
      <p:sp>
        <p:nvSpPr>
          <p:cNvPr id="34" name="Mai 2020 © PIKAS digi (pikas-digi.dzlm.de)">
            <a:extLst>
              <a:ext uri="{FF2B5EF4-FFF2-40B4-BE49-F238E27FC236}">
                <a16:creationId xmlns:a16="http://schemas.microsoft.com/office/drawing/2014/main" id="{5F4A38A8-CDF0-C843-8F5C-06FDB49E597E}"/>
              </a:ext>
            </a:extLst>
          </p:cNvPr>
          <p:cNvSpPr txBox="1"/>
          <p:nvPr/>
        </p:nvSpPr>
        <p:spPr>
          <a:xfrm>
            <a:off x="10665668" y="348164"/>
            <a:ext cx="3052664" cy="462757"/>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3578" tIns="53578" rIns="53578" bIns="53578" anchor="ctr">
            <a:spAutoFit/>
          </a:bodyPr>
          <a:lstStyle/>
          <a:p>
            <a:pPr defTabSz="632221">
              <a:tabLst>
                <a:tab pos="4038600" algn="ctr"/>
                <a:tab pos="8089900" algn="r"/>
              </a:tabLst>
              <a:defRPr sz="1200" b="0" i="1">
                <a:solidFill>
                  <a:srgbClr val="919191"/>
                </a:solidFill>
                <a:latin typeface="Helvetica"/>
                <a:ea typeface="Helvetica"/>
                <a:cs typeface="Helvetica"/>
                <a:sym typeface="Helvetica"/>
              </a:defRPr>
            </a:pPr>
            <a:r>
              <a:t>Mai</a:t>
            </a:r>
            <a:r>
              <a:rPr i="0"/>
              <a:t> 2020 © </a:t>
            </a:r>
            <a:r>
              <a:rPr b="1" i="0"/>
              <a:t>PIKAS</a:t>
            </a:r>
            <a:r>
              <a:rPr i="0"/>
              <a:t> digi </a:t>
            </a:r>
            <a:r>
              <a:t>(pikas-digi.dzlm.de)</a:t>
            </a:r>
            <a:endParaRPr i="0"/>
          </a:p>
        </p:txBody>
      </p:sp>
      <p:sp>
        <p:nvSpPr>
          <p:cNvPr id="35" name="Diese Folie gehört zum Material und darf nicht entfernt werden.">
            <a:extLst>
              <a:ext uri="{FF2B5EF4-FFF2-40B4-BE49-F238E27FC236}">
                <a16:creationId xmlns:a16="http://schemas.microsoft.com/office/drawing/2014/main" id="{FC81BF4E-39D7-9047-9F65-408607D5A2BC}"/>
              </a:ext>
            </a:extLst>
          </p:cNvPr>
          <p:cNvSpPr txBox="1"/>
          <p:nvPr/>
        </p:nvSpPr>
        <p:spPr>
          <a:xfrm>
            <a:off x="4565153" y="2929558"/>
            <a:ext cx="15181454" cy="76294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71437" tIns="71437" rIns="71437" bIns="71437" anchor="ctr">
            <a:spAutoFit/>
          </a:bodyPr>
          <a:lstStyle>
            <a:lvl1pPr algn="l" defTabSz="2438339">
              <a:lnSpc>
                <a:spcPct val="90000"/>
              </a:lnSpc>
              <a:spcBef>
                <a:spcPts val="4500"/>
              </a:spcBef>
              <a:defRPr sz="4200" b="0">
                <a:solidFill>
                  <a:schemeClr val="accent1">
                    <a:lumOff val="-13575"/>
                  </a:schemeClr>
                </a:solidFill>
              </a:defRPr>
            </a:lvl1pPr>
          </a:lstStyle>
          <a:p>
            <a:r>
              <a:t>Diese Folie gehört zum Material und darf nicht entfernt werden.</a:t>
            </a:r>
          </a:p>
        </p:txBody>
      </p:sp>
      <p:sp>
        <p:nvSpPr>
          <p:cNvPr id="36" name="Dieses Material wurde vom PIKAS-Team für das Deutsche Zentrum für Lehrerbildung Mathematik (DZLM) konzipiert und kann, soweit nicht anderweitig gekennzeichnet, unter der Creative Commons Lizenz BY-SA: Namensnennung – Weitergabe unter gleichen Bedingungen">
            <a:extLst>
              <a:ext uri="{FF2B5EF4-FFF2-40B4-BE49-F238E27FC236}">
                <a16:creationId xmlns:a16="http://schemas.microsoft.com/office/drawing/2014/main" id="{AD942EB8-2CB8-EA4A-86FA-93E1F479AF0D}"/>
              </a:ext>
            </a:extLst>
          </p:cNvPr>
          <p:cNvSpPr txBox="1"/>
          <p:nvPr/>
        </p:nvSpPr>
        <p:spPr>
          <a:xfrm>
            <a:off x="3494358" y="5839711"/>
            <a:ext cx="17395283" cy="4727576"/>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71437" tIns="71437" rIns="71437" bIns="71437" anchor="ctr">
            <a:spAutoFit/>
          </a:bodyPr>
          <a:lstStyle/>
          <a:p>
            <a:pPr algn="l" defTabSz="642937">
              <a:defRPr b="0">
                <a:latin typeface="Helvetica"/>
                <a:ea typeface="Helvetica"/>
                <a:cs typeface="Helvetica"/>
                <a:sym typeface="Helvetica"/>
              </a:defRPr>
            </a:pPr>
            <a:r>
              <a:t>Dieses Material wurde vom PIKAS-Team für das Deutsche Zentrum für Lehrerbildung Mathematik (DZLM) konzipiert und kann, soweit nicht anderweitig gekennzeichnet, unter der </a:t>
            </a:r>
            <a:r>
              <a:rPr>
                <a:solidFill>
                  <a:schemeClr val="accent1">
                    <a:lumOff val="-13575"/>
                  </a:schemeClr>
                </a:solidFill>
              </a:rPr>
              <a:t>Creative Commons Lizenz BY-SA: Namensnennung – Weitergabe unter gleichen Bedingungen 4.0 </a:t>
            </a:r>
            <a:r>
              <a:rPr>
                <a:solidFill>
                  <a:srgbClr val="4472C4"/>
                </a:solidFill>
              </a:rPr>
              <a:t>International </a:t>
            </a:r>
            <a:r>
              <a:t>weiterverwendet werden.</a:t>
            </a:r>
            <a:endParaRPr>
              <a:latin typeface="Times Roman"/>
              <a:ea typeface="Times Roman"/>
              <a:cs typeface="Times Roman"/>
              <a:sym typeface="Times Roman"/>
            </a:endParaRPr>
          </a:p>
          <a:p>
            <a:pPr algn="l" defTabSz="642937">
              <a:defRPr b="0">
                <a:latin typeface="Helvetica"/>
                <a:ea typeface="Helvetica"/>
                <a:cs typeface="Helvetica"/>
                <a:sym typeface="Helvetica"/>
              </a:defRPr>
            </a:pPr>
            <a:r>
              <a:t>Das bedeutet: Alle Folien und Materialien können für Zwecke der Aus- und Fortbildung sowie der Unterrichtsvorbereitung unter der Bedingung heruntergeladen, verändert und genutzt werden, dass alle Quellenangaben erhalten bleiben, PIKAS als Urheber genannt und das neu entstandene Material unter den gleichen Bedingungen weitergegeben wird.</a:t>
            </a:r>
            <a:endParaRPr>
              <a:latin typeface="Times Roman"/>
              <a:ea typeface="Times Roman"/>
              <a:cs typeface="Times Roman"/>
              <a:sym typeface="Times Roman"/>
            </a:endParaRPr>
          </a:p>
          <a:p>
            <a:pPr algn="l" defTabSz="642937">
              <a:defRPr b="0">
                <a:latin typeface="Helvetica"/>
                <a:ea typeface="Helvetica"/>
                <a:cs typeface="Helvetica"/>
                <a:sym typeface="Helvetica"/>
              </a:defRPr>
            </a:pPr>
            <a:r>
              <a:t>Bildnachweise und Zitatquellen finden sich auf den jeweiligen Folien bzw. in den Zusatzmaterialien.</a:t>
            </a:r>
            <a:endParaRPr>
              <a:latin typeface="Times Roman"/>
              <a:ea typeface="Times Roman"/>
              <a:cs typeface="Times Roman"/>
              <a:sym typeface="Times Roman"/>
            </a:endParaRPr>
          </a:p>
          <a:p>
            <a:pPr algn="l" defTabSz="642937">
              <a:defRPr b="0">
                <a:latin typeface="Helvetica"/>
                <a:ea typeface="Helvetica"/>
                <a:cs typeface="Helvetica"/>
                <a:sym typeface="Helvetica"/>
              </a:defRPr>
            </a:pPr>
            <a:r>
              <a:t>Weitere Hinweise und Informationen zu PIKAS finden Sie unter </a:t>
            </a:r>
            <a:r>
              <a:rPr u="sng">
                <a:solidFill>
                  <a:srgbClr val="0000EE"/>
                </a:solidFill>
                <a:uFill>
                  <a:solidFill>
                    <a:srgbClr val="0000EE"/>
                  </a:solidFill>
                </a:uFill>
                <a:hlinkClick r:id="rId4"/>
              </a:rPr>
              <a:t>http://pikas.dzlm.de</a:t>
            </a:r>
            <a:r>
              <a:t>.</a:t>
            </a:r>
            <a:r>
              <a:rPr>
                <a:latin typeface="Times Roman"/>
                <a:ea typeface="Times Roman"/>
                <a:cs typeface="Times Roman"/>
                <a:sym typeface="Times Roman"/>
              </a:rPr>
              <a:t> </a:t>
            </a:r>
          </a:p>
        </p:txBody>
      </p:sp>
      <p:pic>
        <p:nvPicPr>
          <p:cNvPr id="37" name="Bild" descr="Bild">
            <a:extLst>
              <a:ext uri="{FF2B5EF4-FFF2-40B4-BE49-F238E27FC236}">
                <a16:creationId xmlns:a16="http://schemas.microsoft.com/office/drawing/2014/main" id="{6DF84EE5-F022-F54D-A7A7-5651B2490A5E}"/>
              </a:ext>
            </a:extLst>
          </p:cNvPr>
          <p:cNvPicPr>
            <a:picLocks noChangeAspect="1"/>
          </p:cNvPicPr>
          <p:nvPr/>
        </p:nvPicPr>
        <p:blipFill>
          <a:blip r:embed="rId5"/>
          <a:stretch>
            <a:fillRect/>
          </a:stretch>
        </p:blipFill>
        <p:spPr>
          <a:xfrm>
            <a:off x="18674539" y="4578976"/>
            <a:ext cx="1982391" cy="696516"/>
          </a:xfrm>
          <a:prstGeom prst="rect">
            <a:avLst/>
          </a:prstGeom>
          <a:ln w="12700">
            <a:miter lim="400000"/>
          </a:ln>
        </p:spPr>
      </p:pic>
      <p:grpSp>
        <p:nvGrpSpPr>
          <p:cNvPr id="38" name="Hinweise zu den Lizenzbedingungen">
            <a:extLst>
              <a:ext uri="{FF2B5EF4-FFF2-40B4-BE49-F238E27FC236}">
                <a16:creationId xmlns:a16="http://schemas.microsoft.com/office/drawing/2014/main" id="{6FA2E202-B4EB-4346-8C82-9D89ADA2F98C}"/>
              </a:ext>
            </a:extLst>
          </p:cNvPr>
          <p:cNvGrpSpPr/>
          <p:nvPr/>
        </p:nvGrpSpPr>
        <p:grpSpPr>
          <a:xfrm>
            <a:off x="5920922" y="1261687"/>
            <a:ext cx="12542154" cy="1238569"/>
            <a:chOff x="0" y="0"/>
            <a:chExt cx="12542153" cy="1238568"/>
          </a:xfrm>
        </p:grpSpPr>
        <p:sp>
          <p:nvSpPr>
            <p:cNvPr id="39" name="Hinweise zu den Lizenzbedingungen">
              <a:extLst>
                <a:ext uri="{FF2B5EF4-FFF2-40B4-BE49-F238E27FC236}">
                  <a16:creationId xmlns:a16="http://schemas.microsoft.com/office/drawing/2014/main" id="{C9D2F08A-885A-084C-847B-9594F430A4EA}"/>
                </a:ext>
              </a:extLst>
            </p:cNvPr>
            <p:cNvSpPr txBox="1"/>
            <p:nvPr/>
          </p:nvSpPr>
          <p:spPr>
            <a:xfrm>
              <a:off x="152400" y="101600"/>
              <a:ext cx="12237354" cy="832169"/>
            </a:xfrm>
            <a:prstGeom prst="rect">
              <a:avLst/>
            </a:prstGeom>
            <a:solidFill>
              <a:srgbClr val="FFFFFF"/>
            </a:solidFill>
            <a:ln>
              <a:noFill/>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3578" tIns="53578" rIns="53578" bIns="53578" numCol="1" anchor="t">
              <a:normAutofit/>
            </a:bodyPr>
            <a:lstStyle>
              <a:lvl1pPr defTabSz="503555">
                <a:defRPr sz="3904">
                  <a:latin typeface="Comic Sans MS"/>
                  <a:ea typeface="Comic Sans MS"/>
                  <a:cs typeface="Comic Sans MS"/>
                  <a:sym typeface="Comic Sans MS"/>
                </a:defRPr>
              </a:lvl1pPr>
            </a:lstStyle>
            <a:p>
              <a:r>
                <a:t>Hinweise zu den Lizenzbedingungen</a:t>
              </a:r>
            </a:p>
          </p:txBody>
        </p:sp>
        <p:pic>
          <p:nvPicPr>
            <p:cNvPr id="40" name="Hinweise zu den Lizenzbedingungen Hinweise zu den Lizenzbedingungen" descr="Hinweise zu den Lizenzbedingungen Hinweise zu den Lizenzbedingungen">
              <a:extLst>
                <a:ext uri="{FF2B5EF4-FFF2-40B4-BE49-F238E27FC236}">
                  <a16:creationId xmlns:a16="http://schemas.microsoft.com/office/drawing/2014/main" id="{8344ED39-5A74-0C49-826D-DB4FAE1FA7DC}"/>
                </a:ext>
              </a:extLst>
            </p:cNvPr>
            <p:cNvPicPr>
              <a:picLocks/>
            </p:cNvPicPr>
            <p:nvPr/>
          </p:nvPicPr>
          <p:blipFill>
            <a:blip r:embed="rId6"/>
            <a:stretch>
              <a:fillRect/>
            </a:stretch>
          </p:blipFill>
          <p:spPr>
            <a:xfrm>
              <a:off x="-1" y="0"/>
              <a:ext cx="12542154" cy="1238569"/>
            </a:xfrm>
            <a:prstGeom prst="rect">
              <a:avLst/>
            </a:prstGeom>
            <a:effectLst/>
          </p:spPr>
        </p:pic>
      </p:grpSp>
    </p:spTree>
    <p:extLst>
      <p:ext uri="{BB962C8B-B14F-4D97-AF65-F5344CB8AC3E}">
        <p14:creationId xmlns:p14="http://schemas.microsoft.com/office/powerpoint/2010/main" val="3586511690"/>
      </p:ext>
    </p:extLst>
  </p:cSld>
  <p:clrMapOvr>
    <a:masterClrMapping/>
  </p:clrMapOvr>
  <p:transition spd="med"/>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D5D5D5"/>
        </a:solidFill>
        <a:effectLst/>
      </p:bgPr>
    </p:bg>
    <p:spTree>
      <p:nvGrpSpPr>
        <p:cNvPr id="1" name=""/>
        <p:cNvGrpSpPr/>
        <p:nvPr/>
      </p:nvGrpSpPr>
      <p:grpSpPr>
        <a:xfrm>
          <a:off x="0" y="0"/>
          <a:ext cx="0" cy="0"/>
          <a:chOff x="0" y="0"/>
          <a:chExt cx="0" cy="0"/>
        </a:xfrm>
      </p:grpSpPr>
      <p:graphicFrame>
        <p:nvGraphicFramePr>
          <p:cNvPr id="136" name="Tabelle"/>
          <p:cNvGraphicFramePr/>
          <p:nvPr/>
        </p:nvGraphicFramePr>
        <p:xfrm>
          <a:off x="4342654" y="3530113"/>
          <a:ext cx="6947092" cy="7289723"/>
        </p:xfrm>
        <a:graphic>
          <a:graphicData uri="http://schemas.openxmlformats.org/drawingml/2006/table">
            <a:tbl>
              <a:tblPr firstRow="1" firstCol="1">
                <a:tableStyleId>{4C3C2611-4C71-4FC5-86AE-919BDF0F9419}</a:tableStyleId>
              </a:tblPr>
              <a:tblGrid>
                <a:gridCol w="3473546">
                  <a:extLst>
                    <a:ext uri="{9D8B030D-6E8A-4147-A177-3AD203B41FA5}">
                      <a16:colId xmlns:a16="http://schemas.microsoft.com/office/drawing/2014/main" val="20000"/>
                    </a:ext>
                  </a:extLst>
                </a:gridCol>
                <a:gridCol w="3473546">
                  <a:extLst>
                    <a:ext uri="{9D8B030D-6E8A-4147-A177-3AD203B41FA5}">
                      <a16:colId xmlns:a16="http://schemas.microsoft.com/office/drawing/2014/main" val="20001"/>
                    </a:ext>
                  </a:extLst>
                </a:gridCol>
              </a:tblGrid>
              <a:tr h="1041389">
                <a:tc>
                  <a:txBody>
                    <a:bodyPr/>
                    <a:lstStyle/>
                    <a:p>
                      <a:pPr defTabSz="821531">
                        <a:defRPr sz="1800" b="0">
                          <a:solidFill>
                            <a:srgbClr val="000000"/>
                          </a:solidFill>
                        </a:defRPr>
                      </a:pPr>
                      <a:r>
                        <a:rPr sz="3000" b="1">
                          <a:latin typeface="Comic Sans MS"/>
                          <a:ea typeface="Comic Sans MS"/>
                          <a:cs typeface="Comic Sans MS"/>
                          <a:sym typeface="Comic Sans MS"/>
                        </a:rPr>
                        <a:t>Tage</a:t>
                      </a:r>
                    </a:p>
                  </a:txBody>
                  <a:tcPr marL="50800" marR="50800" marT="50800" marB="50800" anchor="ctr" horzOverflow="overflow">
                    <a:lnL w="101600">
                      <a:solidFill>
                        <a:schemeClr val="accent1">
                          <a:lumOff val="-13575"/>
                        </a:schemeClr>
                      </a:solidFill>
                      <a:miter lim="400000"/>
                    </a:lnL>
                    <a:lnR w="101600">
                      <a:solidFill>
                        <a:schemeClr val="accent1">
                          <a:lumOff val="-13575"/>
                        </a:schemeClr>
                      </a:solidFill>
                      <a:miter lim="400000"/>
                    </a:lnR>
                    <a:lnT w="101600">
                      <a:solidFill>
                        <a:schemeClr val="accent1">
                          <a:lumOff val="-13575"/>
                        </a:schemeClr>
                      </a:solidFill>
                      <a:miter lim="400000"/>
                    </a:lnT>
                    <a:lnB w="101600">
                      <a:solidFill>
                        <a:schemeClr val="accent3"/>
                      </a:solidFill>
                      <a:miter lim="400000"/>
                    </a:lnB>
                    <a:noFill/>
                  </a:tcPr>
                </a:tc>
                <a:tc>
                  <a:txBody>
                    <a:bodyPr/>
                    <a:lstStyle/>
                    <a:p>
                      <a:pPr defTabSz="821531">
                        <a:defRPr sz="1800" b="0">
                          <a:solidFill>
                            <a:srgbClr val="000000"/>
                          </a:solidFill>
                        </a:defRPr>
                      </a:pPr>
                      <a:r>
                        <a:rPr sz="3000" b="1">
                          <a:latin typeface="Comic Sans MS"/>
                          <a:ea typeface="Comic Sans MS"/>
                          <a:cs typeface="Comic Sans MS"/>
                          <a:sym typeface="Comic Sans MS"/>
                        </a:rPr>
                        <a:t>Blätter</a:t>
                      </a:r>
                    </a:p>
                  </a:txBody>
                  <a:tcPr marL="50800" marR="50800" marT="50800" marB="50800" anchor="ctr" horzOverflow="overflow">
                    <a:lnL w="101600">
                      <a:solidFill>
                        <a:schemeClr val="accent1">
                          <a:lumOff val="-13575"/>
                        </a:schemeClr>
                      </a:solidFill>
                      <a:miter lim="400000"/>
                    </a:lnL>
                    <a:lnR w="12700">
                      <a:solidFill>
                        <a:srgbClr val="000000"/>
                      </a:solidFill>
                      <a:miter lim="400000"/>
                    </a:lnR>
                    <a:lnT w="12700">
                      <a:solidFill>
                        <a:srgbClr val="000000"/>
                      </a:solidFill>
                      <a:miter lim="400000"/>
                    </a:lnT>
                    <a:lnB w="101600">
                      <a:solidFill>
                        <a:schemeClr val="accent3"/>
                      </a:solidFill>
                      <a:miter lim="400000"/>
                    </a:lnB>
                    <a:noFill/>
                  </a:tcPr>
                </a:tc>
                <a:extLst>
                  <a:ext uri="{0D108BD9-81ED-4DB2-BD59-A6C34878D82A}">
                    <a16:rowId xmlns:a16="http://schemas.microsoft.com/office/drawing/2014/main" val="10000"/>
                  </a:ext>
                </a:extLst>
              </a:tr>
              <a:tr h="1041389">
                <a:tc>
                  <a:txBody>
                    <a:bodyPr/>
                    <a:lstStyle/>
                    <a:p>
                      <a:pPr defTabSz="821531">
                        <a:defRPr sz="3000">
                          <a:solidFill>
                            <a:srgbClr val="000000"/>
                          </a:solidFill>
                          <a:sym typeface="Helvetica Neue"/>
                        </a:defRPr>
                      </a:pPr>
                      <a:endParaRPr/>
                    </a:p>
                  </a:txBody>
                  <a:tcPr marL="50800" marR="50800" marT="50800" marB="50800" anchor="ctr" horzOverflow="overflow">
                    <a:lnL w="101600">
                      <a:solidFill>
                        <a:schemeClr val="accent1">
                          <a:lumOff val="-13575"/>
                        </a:schemeClr>
                      </a:solidFill>
                      <a:miter lim="400000"/>
                    </a:lnL>
                    <a:lnR w="101600">
                      <a:solidFill>
                        <a:schemeClr val="accent1">
                          <a:lumOff val="-13575"/>
                        </a:schemeClr>
                      </a:solidFill>
                      <a:miter lim="400000"/>
                    </a:lnR>
                    <a:lnT w="101600">
                      <a:solidFill>
                        <a:schemeClr val="accent3"/>
                      </a:solidFill>
                      <a:miter lim="400000"/>
                    </a:lnT>
                    <a:lnB w="101600">
                      <a:solidFill>
                        <a:schemeClr val="accent3"/>
                      </a:solidFill>
                      <a:miter lim="400000"/>
                    </a:lnB>
                    <a:noFill/>
                  </a:tcPr>
                </a:tc>
                <a:tc>
                  <a:txBody>
                    <a:bodyPr/>
                    <a:lstStyle/>
                    <a:p>
                      <a:pPr defTabSz="821531">
                        <a:defRPr sz="3000">
                          <a:sym typeface="Helvetica Neue"/>
                        </a:defRPr>
                      </a:pPr>
                      <a:endParaRPr/>
                    </a:p>
                  </a:txBody>
                  <a:tcPr marL="50800" marR="50800" marT="50800" marB="50800" anchor="ctr" horzOverflow="overflow">
                    <a:lnL w="101600">
                      <a:solidFill>
                        <a:schemeClr val="accent1">
                          <a:lumOff val="-13575"/>
                        </a:schemeClr>
                      </a:solidFill>
                      <a:miter lim="400000"/>
                    </a:lnL>
                    <a:lnR w="101600">
                      <a:solidFill>
                        <a:schemeClr val="accent3"/>
                      </a:solidFill>
                      <a:miter lim="400000"/>
                    </a:lnR>
                    <a:lnT w="101600">
                      <a:solidFill>
                        <a:schemeClr val="accent3"/>
                      </a:solidFill>
                      <a:miter lim="400000"/>
                    </a:lnT>
                    <a:lnB w="101600">
                      <a:solidFill>
                        <a:schemeClr val="accent3"/>
                      </a:solidFill>
                      <a:miter lim="400000"/>
                    </a:lnB>
                    <a:noFill/>
                  </a:tcPr>
                </a:tc>
                <a:extLst>
                  <a:ext uri="{0D108BD9-81ED-4DB2-BD59-A6C34878D82A}">
                    <a16:rowId xmlns:a16="http://schemas.microsoft.com/office/drawing/2014/main" val="10001"/>
                  </a:ext>
                </a:extLst>
              </a:tr>
              <a:tr h="1041389">
                <a:tc>
                  <a:txBody>
                    <a:bodyPr/>
                    <a:lstStyle/>
                    <a:p>
                      <a:pPr defTabSz="821531">
                        <a:defRPr sz="3000">
                          <a:solidFill>
                            <a:srgbClr val="000000"/>
                          </a:solidFill>
                          <a:sym typeface="Helvetica Neue"/>
                        </a:defRPr>
                      </a:pPr>
                      <a:endParaRPr/>
                    </a:p>
                  </a:txBody>
                  <a:tcPr marL="50800" marR="50800" marT="50800" marB="50800" anchor="ctr" horzOverflow="overflow">
                    <a:lnL w="101600">
                      <a:solidFill>
                        <a:schemeClr val="accent1">
                          <a:lumOff val="-13575"/>
                        </a:schemeClr>
                      </a:solidFill>
                      <a:miter lim="400000"/>
                    </a:lnL>
                    <a:lnR w="101600">
                      <a:solidFill>
                        <a:schemeClr val="accent1">
                          <a:lumOff val="-13575"/>
                        </a:schemeClr>
                      </a:solidFill>
                      <a:miter lim="400000"/>
                    </a:lnR>
                    <a:lnT w="101600">
                      <a:solidFill>
                        <a:schemeClr val="accent3"/>
                      </a:solidFill>
                      <a:miter lim="400000"/>
                    </a:lnT>
                    <a:lnB w="12700">
                      <a:solidFill>
                        <a:srgbClr val="000000"/>
                      </a:solidFill>
                      <a:miter lim="400000"/>
                    </a:lnB>
                    <a:noFill/>
                  </a:tcPr>
                </a:tc>
                <a:tc>
                  <a:txBody>
                    <a:bodyPr/>
                    <a:lstStyle/>
                    <a:p>
                      <a:pPr defTabSz="821531">
                        <a:defRPr sz="3000">
                          <a:sym typeface="Helvetica Neue"/>
                        </a:defRPr>
                      </a:pPr>
                      <a:endParaRPr/>
                    </a:p>
                  </a:txBody>
                  <a:tcPr marL="50800" marR="50800" marT="50800" marB="50800" anchor="ctr" horzOverflow="overflow">
                    <a:lnL w="101600">
                      <a:solidFill>
                        <a:schemeClr val="accent1">
                          <a:lumOff val="-13575"/>
                        </a:schemeClr>
                      </a:solidFill>
                      <a:miter lim="400000"/>
                    </a:lnL>
                    <a:lnR w="12700">
                      <a:solidFill>
                        <a:srgbClr val="000000"/>
                      </a:solidFill>
                      <a:miter lim="400000"/>
                    </a:lnR>
                    <a:lnT w="101600">
                      <a:solidFill>
                        <a:schemeClr val="accent3"/>
                      </a:solidFill>
                      <a:miter lim="400000"/>
                    </a:lnT>
                    <a:lnB w="88900">
                      <a:solidFill>
                        <a:schemeClr val="accent5">
                          <a:hueOff val="-82419"/>
                          <a:satOff val="-9513"/>
                          <a:lumOff val="-16343"/>
                        </a:schemeClr>
                      </a:solidFill>
                      <a:miter lim="400000"/>
                    </a:lnB>
                    <a:noFill/>
                  </a:tcPr>
                </a:tc>
                <a:extLst>
                  <a:ext uri="{0D108BD9-81ED-4DB2-BD59-A6C34878D82A}">
                    <a16:rowId xmlns:a16="http://schemas.microsoft.com/office/drawing/2014/main" val="10002"/>
                  </a:ext>
                </a:extLst>
              </a:tr>
              <a:tr h="1041389">
                <a:tc>
                  <a:txBody>
                    <a:bodyPr/>
                    <a:lstStyle/>
                    <a:p>
                      <a:pPr defTabSz="821531">
                        <a:defRPr sz="3000">
                          <a:solidFill>
                            <a:srgbClr val="000000"/>
                          </a:solidFill>
                          <a:sym typeface="Helvetica Neue"/>
                        </a:defRPr>
                      </a:pPr>
                      <a:endParaRPr/>
                    </a:p>
                  </a:txBody>
                  <a:tcPr marL="50800" marR="50800" marT="50800" marB="50800" anchor="ctr" horzOverflow="overflow">
                    <a:lnL w="101600">
                      <a:solidFill>
                        <a:schemeClr val="accent1">
                          <a:lumOff val="-13575"/>
                        </a:schemeClr>
                      </a:solidFill>
                      <a:miter lim="400000"/>
                    </a:lnL>
                    <a:lnR w="101600">
                      <a:solidFill>
                        <a:schemeClr val="accent1">
                          <a:lumOff val="-13575"/>
                        </a:schemeClr>
                      </a:solidFill>
                      <a:miter lim="400000"/>
                    </a:lnR>
                    <a:lnT w="12700">
                      <a:solidFill>
                        <a:srgbClr val="000000"/>
                      </a:solidFill>
                      <a:miter lim="400000"/>
                    </a:lnT>
                    <a:lnB w="12700">
                      <a:solidFill>
                        <a:srgbClr val="000000"/>
                      </a:solidFill>
                      <a:miter lim="400000"/>
                    </a:lnB>
                    <a:noFill/>
                  </a:tcPr>
                </a:tc>
                <a:tc>
                  <a:txBody>
                    <a:bodyPr/>
                    <a:lstStyle/>
                    <a:p>
                      <a:pPr defTabSz="821531">
                        <a:defRPr sz="3000">
                          <a:sym typeface="Helvetica Neue"/>
                        </a:defRPr>
                      </a:pPr>
                      <a:endParaRPr/>
                    </a:p>
                  </a:txBody>
                  <a:tcPr marL="50800" marR="50800" marT="50800" marB="50800" anchor="ctr" horzOverflow="overflow">
                    <a:lnL w="101600">
                      <a:solidFill>
                        <a:schemeClr val="accent1">
                          <a:lumOff val="-13575"/>
                        </a:schemeClr>
                      </a:solidFill>
                      <a:miter lim="400000"/>
                    </a:lnL>
                    <a:lnR w="88900">
                      <a:solidFill>
                        <a:schemeClr val="accent5">
                          <a:hueOff val="-82419"/>
                          <a:satOff val="-9513"/>
                          <a:lumOff val="-16343"/>
                        </a:schemeClr>
                      </a:solidFill>
                      <a:miter lim="400000"/>
                    </a:lnR>
                    <a:lnT w="88900">
                      <a:solidFill>
                        <a:schemeClr val="accent5">
                          <a:hueOff val="-82419"/>
                          <a:satOff val="-9513"/>
                          <a:lumOff val="-16343"/>
                        </a:schemeClr>
                      </a:solidFill>
                      <a:miter lim="400000"/>
                    </a:lnT>
                    <a:lnB w="88900">
                      <a:solidFill>
                        <a:schemeClr val="accent5">
                          <a:hueOff val="-82419"/>
                          <a:satOff val="-9513"/>
                          <a:lumOff val="-16343"/>
                        </a:schemeClr>
                      </a:solidFill>
                      <a:miter lim="400000"/>
                    </a:lnB>
                    <a:noFill/>
                  </a:tcPr>
                </a:tc>
                <a:extLst>
                  <a:ext uri="{0D108BD9-81ED-4DB2-BD59-A6C34878D82A}">
                    <a16:rowId xmlns:a16="http://schemas.microsoft.com/office/drawing/2014/main" val="10003"/>
                  </a:ext>
                </a:extLst>
              </a:tr>
              <a:tr h="1041389">
                <a:tc>
                  <a:txBody>
                    <a:bodyPr/>
                    <a:lstStyle/>
                    <a:p>
                      <a:pPr defTabSz="821531">
                        <a:defRPr sz="3000">
                          <a:solidFill>
                            <a:srgbClr val="000000"/>
                          </a:solidFill>
                          <a:sym typeface="Helvetica Neue"/>
                        </a:defRPr>
                      </a:pPr>
                      <a:endParaRPr/>
                    </a:p>
                  </a:txBody>
                  <a:tcPr marL="50800" marR="50800" marT="50800" marB="50800" anchor="ctr" horzOverflow="overflow">
                    <a:lnL w="101600">
                      <a:solidFill>
                        <a:schemeClr val="accent1">
                          <a:lumOff val="-13575"/>
                        </a:schemeClr>
                      </a:solidFill>
                      <a:miter lim="400000"/>
                    </a:lnL>
                    <a:lnR w="101600">
                      <a:solidFill>
                        <a:schemeClr val="accent1">
                          <a:lumOff val="-13575"/>
                        </a:schemeClr>
                      </a:solidFill>
                      <a:miter lim="400000"/>
                    </a:lnR>
                    <a:lnT w="12700">
                      <a:solidFill>
                        <a:srgbClr val="000000"/>
                      </a:solidFill>
                      <a:miter lim="400000"/>
                    </a:lnT>
                    <a:lnB w="12700">
                      <a:solidFill>
                        <a:srgbClr val="000000"/>
                      </a:solidFill>
                      <a:miter lim="400000"/>
                    </a:lnB>
                    <a:noFill/>
                  </a:tcPr>
                </a:tc>
                <a:tc>
                  <a:txBody>
                    <a:bodyPr/>
                    <a:lstStyle/>
                    <a:p>
                      <a:pPr defTabSz="821531">
                        <a:defRPr sz="3000">
                          <a:sym typeface="Helvetica Neue"/>
                        </a:defRPr>
                      </a:pPr>
                      <a:endParaRPr/>
                    </a:p>
                  </a:txBody>
                  <a:tcPr marL="50800" marR="50800" marT="50800" marB="50800" anchor="ctr" horzOverflow="overflow">
                    <a:lnL w="101600">
                      <a:solidFill>
                        <a:schemeClr val="accent1">
                          <a:lumOff val="-13575"/>
                        </a:schemeClr>
                      </a:solidFill>
                      <a:miter lim="400000"/>
                    </a:lnL>
                    <a:lnR w="12700">
                      <a:solidFill>
                        <a:srgbClr val="000000"/>
                      </a:solidFill>
                      <a:miter lim="400000"/>
                    </a:lnR>
                    <a:lnT w="88900">
                      <a:solidFill>
                        <a:schemeClr val="accent5">
                          <a:hueOff val="-82419"/>
                          <a:satOff val="-9513"/>
                          <a:lumOff val="-16343"/>
                        </a:schemeClr>
                      </a:solidFill>
                      <a:miter lim="400000"/>
                    </a:lnT>
                    <a:lnB w="12700">
                      <a:solidFill>
                        <a:srgbClr val="000000"/>
                      </a:solidFill>
                      <a:miter lim="400000"/>
                    </a:lnB>
                    <a:noFill/>
                  </a:tcPr>
                </a:tc>
                <a:extLst>
                  <a:ext uri="{0D108BD9-81ED-4DB2-BD59-A6C34878D82A}">
                    <a16:rowId xmlns:a16="http://schemas.microsoft.com/office/drawing/2014/main" val="10004"/>
                  </a:ext>
                </a:extLst>
              </a:tr>
              <a:tr h="1041389">
                <a:tc>
                  <a:txBody>
                    <a:bodyPr/>
                    <a:lstStyle/>
                    <a:p>
                      <a:pPr defTabSz="821531">
                        <a:defRPr sz="3000">
                          <a:solidFill>
                            <a:srgbClr val="000000"/>
                          </a:solidFill>
                          <a:sym typeface="Helvetica Neue"/>
                        </a:defRPr>
                      </a:pPr>
                      <a:endParaRPr/>
                    </a:p>
                  </a:txBody>
                  <a:tcPr marL="50800" marR="50800" marT="50800" marB="50800" anchor="ctr" horzOverflow="overflow">
                    <a:lnL w="101600">
                      <a:solidFill>
                        <a:schemeClr val="accent1">
                          <a:lumOff val="-13575"/>
                        </a:schemeClr>
                      </a:solidFill>
                      <a:miter lim="400000"/>
                    </a:lnL>
                    <a:lnR w="101600">
                      <a:solidFill>
                        <a:schemeClr val="accent1">
                          <a:lumOff val="-13575"/>
                        </a:schemeClr>
                      </a:solidFill>
                      <a:miter lim="400000"/>
                    </a:lnR>
                    <a:lnT w="12700">
                      <a:solidFill>
                        <a:srgbClr val="000000"/>
                      </a:solidFill>
                      <a:miter lim="400000"/>
                    </a:lnT>
                    <a:lnB w="12700">
                      <a:solidFill>
                        <a:srgbClr val="000000"/>
                      </a:solidFill>
                      <a:miter lim="400000"/>
                    </a:lnB>
                    <a:noFill/>
                  </a:tcPr>
                </a:tc>
                <a:tc>
                  <a:txBody>
                    <a:bodyPr/>
                    <a:lstStyle/>
                    <a:p>
                      <a:pPr defTabSz="821531">
                        <a:defRPr sz="3000">
                          <a:sym typeface="Helvetica Neue"/>
                        </a:defRPr>
                      </a:pPr>
                      <a:endParaRPr/>
                    </a:p>
                  </a:txBody>
                  <a:tcPr marL="50800" marR="50800" marT="50800" marB="50800" anchor="ctr" horzOverflow="overflow">
                    <a:lnL w="101600">
                      <a:solidFill>
                        <a:schemeClr val="accent1">
                          <a:lumOff val="-13575"/>
                        </a:schemeClr>
                      </a:solidFill>
                      <a:miter lim="400000"/>
                    </a:lnL>
                    <a:lnR w="12700">
                      <a:solidFill>
                        <a:srgbClr val="000000"/>
                      </a:solidFill>
                      <a:miter lim="400000"/>
                    </a:lnR>
                    <a:lnT w="12700">
                      <a:solidFill>
                        <a:srgbClr val="000000"/>
                      </a:solidFill>
                      <a:miter lim="400000"/>
                    </a:lnT>
                    <a:lnB w="12700">
                      <a:solidFill>
                        <a:srgbClr val="000000"/>
                      </a:solidFill>
                      <a:miter lim="400000"/>
                    </a:lnB>
                    <a:noFill/>
                  </a:tcPr>
                </a:tc>
                <a:extLst>
                  <a:ext uri="{0D108BD9-81ED-4DB2-BD59-A6C34878D82A}">
                    <a16:rowId xmlns:a16="http://schemas.microsoft.com/office/drawing/2014/main" val="10005"/>
                  </a:ext>
                </a:extLst>
              </a:tr>
              <a:tr h="1041389">
                <a:tc>
                  <a:txBody>
                    <a:bodyPr/>
                    <a:lstStyle/>
                    <a:p>
                      <a:pPr defTabSz="821531">
                        <a:defRPr sz="3000">
                          <a:solidFill>
                            <a:srgbClr val="000000"/>
                          </a:solidFill>
                          <a:sym typeface="Helvetica Neue"/>
                        </a:defRPr>
                      </a:pPr>
                      <a:endParaRPr/>
                    </a:p>
                  </a:txBody>
                  <a:tcPr marL="50800" marR="50800" marT="50800" marB="50800" anchor="ctr" horzOverflow="overflow">
                    <a:lnL w="101600">
                      <a:solidFill>
                        <a:schemeClr val="accent1">
                          <a:lumOff val="-13575"/>
                        </a:schemeClr>
                      </a:solidFill>
                      <a:miter lim="400000"/>
                    </a:lnL>
                    <a:lnR w="101600">
                      <a:solidFill>
                        <a:schemeClr val="accent1">
                          <a:lumOff val="-13575"/>
                        </a:schemeClr>
                      </a:solidFill>
                      <a:miter lim="400000"/>
                    </a:lnR>
                    <a:lnT w="12700">
                      <a:solidFill>
                        <a:srgbClr val="000000"/>
                      </a:solidFill>
                      <a:miter lim="400000"/>
                    </a:lnT>
                    <a:lnB w="101600">
                      <a:solidFill>
                        <a:schemeClr val="accent1">
                          <a:lumOff val="-13575"/>
                        </a:schemeClr>
                      </a:solidFill>
                      <a:miter lim="400000"/>
                    </a:lnB>
                    <a:noFill/>
                  </a:tcPr>
                </a:tc>
                <a:tc>
                  <a:txBody>
                    <a:bodyPr/>
                    <a:lstStyle/>
                    <a:p>
                      <a:pPr defTabSz="821531">
                        <a:defRPr sz="3000">
                          <a:sym typeface="Helvetica Neue"/>
                        </a:defRPr>
                      </a:pPr>
                      <a:endParaRPr/>
                    </a:p>
                  </a:txBody>
                  <a:tcPr marL="50800" marR="50800" marT="50800" marB="50800" anchor="ctr" horzOverflow="overflow">
                    <a:lnL w="101600">
                      <a:solidFill>
                        <a:schemeClr val="accent1">
                          <a:lumOff val="-13575"/>
                        </a:schemeClr>
                      </a:solidFill>
                      <a:miter lim="400000"/>
                    </a:lnL>
                    <a:lnR w="12700">
                      <a:solidFill>
                        <a:srgbClr val="000000"/>
                      </a:solidFill>
                      <a:miter lim="400000"/>
                    </a:lnR>
                    <a:lnT w="12700">
                      <a:solidFill>
                        <a:srgbClr val="000000"/>
                      </a:solidFill>
                      <a:miter lim="400000"/>
                    </a:lnT>
                    <a:lnB w="12700">
                      <a:solidFill>
                        <a:srgbClr val="000000"/>
                      </a:solidFill>
                      <a:miter lim="400000"/>
                    </a:lnB>
                    <a:noFill/>
                  </a:tcPr>
                </a:tc>
                <a:extLst>
                  <a:ext uri="{0D108BD9-81ED-4DB2-BD59-A6C34878D82A}">
                    <a16:rowId xmlns:a16="http://schemas.microsoft.com/office/drawing/2014/main" val="10006"/>
                  </a:ext>
                </a:extLst>
              </a:tr>
            </a:tbl>
          </a:graphicData>
        </a:graphic>
      </p:graphicFrame>
      <p:grpSp>
        <p:nvGrpSpPr>
          <p:cNvPr id="139" name="Eine schnell wachsende Seerosenart, verdoppelt ihre Blattanzahl jeden Tag.…"/>
          <p:cNvGrpSpPr/>
          <p:nvPr/>
        </p:nvGrpSpPr>
        <p:grpSpPr>
          <a:xfrm>
            <a:off x="11510628" y="4312715"/>
            <a:ext cx="9429659" cy="5692776"/>
            <a:chOff x="0" y="0"/>
            <a:chExt cx="9429658" cy="5692775"/>
          </a:xfrm>
        </p:grpSpPr>
        <p:sp>
          <p:nvSpPr>
            <p:cNvPr id="138" name="Eine schnell wachsende Seerosenart, verdoppelt ihre Blattanzahl jeden Tag.…"/>
            <p:cNvSpPr txBox="1"/>
            <p:nvPr/>
          </p:nvSpPr>
          <p:spPr>
            <a:xfrm>
              <a:off x="127000" y="76199"/>
              <a:ext cx="9175659" cy="5362576"/>
            </a:xfrm>
            <a:prstGeom prst="rect">
              <a:avLst/>
            </a:prstGeom>
            <a:noFill/>
            <a:ln>
              <a:noFill/>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71437" tIns="71437" rIns="71437" bIns="71437" numCol="1" anchor="ctr">
              <a:spAutoFit/>
            </a:bodyPr>
            <a:lstStyle/>
            <a:p>
              <a:pPr algn="l" defTabSz="2438339">
                <a:lnSpc>
                  <a:spcPct val="90000"/>
                </a:lnSpc>
                <a:spcBef>
                  <a:spcPts val="4500"/>
                </a:spcBef>
                <a:defRPr sz="4200" b="0">
                  <a:latin typeface="Comic Sans MS"/>
                  <a:ea typeface="Comic Sans MS"/>
                  <a:cs typeface="Comic Sans MS"/>
                  <a:sym typeface="Comic Sans MS"/>
                </a:defRPr>
              </a:pPr>
              <a:r>
                <a:t>Eine schnell wachsende Seerosenart, verdoppelt ihre Blattanzahl jeden Tag.</a:t>
              </a:r>
            </a:p>
            <a:p>
              <a:pPr algn="l" defTabSz="2438339">
                <a:lnSpc>
                  <a:spcPct val="90000"/>
                </a:lnSpc>
                <a:spcBef>
                  <a:spcPts val="4500"/>
                </a:spcBef>
                <a:defRPr sz="4200" b="0">
                  <a:latin typeface="Comic Sans MS"/>
                  <a:ea typeface="Comic Sans MS"/>
                  <a:cs typeface="Comic Sans MS"/>
                  <a:sym typeface="Comic Sans MS"/>
                </a:defRPr>
              </a:pPr>
              <a:r>
                <a:t>Am ersten Tag hat die Seerose 2 Blätter.</a:t>
              </a:r>
            </a:p>
            <a:p>
              <a:pPr algn="l" defTabSz="2438339">
                <a:lnSpc>
                  <a:spcPct val="90000"/>
                </a:lnSpc>
                <a:spcBef>
                  <a:spcPts val="4500"/>
                </a:spcBef>
                <a:defRPr sz="4200" b="0">
                  <a:latin typeface="Comic Sans MS"/>
                  <a:ea typeface="Comic Sans MS"/>
                  <a:cs typeface="Comic Sans MS"/>
                  <a:sym typeface="Comic Sans MS"/>
                </a:defRPr>
              </a:pPr>
              <a:r>
                <a:t>Wie viele Blätter hat sie am 6. Tag?</a:t>
              </a:r>
            </a:p>
          </p:txBody>
        </p:sp>
        <p:pic>
          <p:nvPicPr>
            <p:cNvPr id="137" name="Eine schnell wachsende Seerosenart, verdoppelt ihre Blattanzahl jeden Tag.… Eine schnell wachsende Seerosenart, verdoppelt ihre Blattanzahl jeden Tag.Am ersten Tag hat die Seerose 2 Blätter.Wie viele Blätter hat sie am 6. Tag?" descr="Eine schnell wachsende Seerosenart, verdoppelt ihre Blattanzahl jeden Tag.… Eine schnell wachsende Seerosenart, verdoppelt ihre Blattanzahl jeden Tag.Am ersten Tag hat die Seerose 2 Blätter.Wie viele Blätter hat sie am 6. Tag?"/>
            <p:cNvPicPr>
              <a:picLocks/>
            </p:cNvPicPr>
            <p:nvPr/>
          </p:nvPicPr>
          <p:blipFill>
            <a:blip r:embed="rId3"/>
            <a:stretch>
              <a:fillRect/>
            </a:stretch>
          </p:blipFill>
          <p:spPr>
            <a:xfrm>
              <a:off x="0" y="-1"/>
              <a:ext cx="9429659" cy="5692776"/>
            </a:xfrm>
            <a:prstGeom prst="rect">
              <a:avLst/>
            </a:prstGeom>
            <a:effectLst/>
          </p:spPr>
        </p:pic>
      </p:grpSp>
      <p:grpSp>
        <p:nvGrpSpPr>
          <p:cNvPr id="142" name="Spalte"/>
          <p:cNvGrpSpPr/>
          <p:nvPr/>
        </p:nvGrpSpPr>
        <p:grpSpPr>
          <a:xfrm>
            <a:off x="7623457" y="12134561"/>
            <a:ext cx="1541952" cy="984038"/>
            <a:chOff x="0" y="0"/>
            <a:chExt cx="1541950" cy="984037"/>
          </a:xfrm>
        </p:grpSpPr>
        <p:sp>
          <p:nvSpPr>
            <p:cNvPr id="141" name="Spalte"/>
            <p:cNvSpPr txBox="1"/>
            <p:nvPr/>
          </p:nvSpPr>
          <p:spPr>
            <a:xfrm>
              <a:off x="127000" y="76200"/>
              <a:ext cx="1287951" cy="653838"/>
            </a:xfrm>
            <a:prstGeom prst="rect">
              <a:avLst/>
            </a:prstGeom>
            <a:solidFill>
              <a:schemeClr val="accent1"/>
            </a:solidFill>
            <a:ln>
              <a:noFill/>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71437" tIns="71437" rIns="71437" bIns="71437" numCol="1" anchor="t">
              <a:normAutofit/>
            </a:bodyPr>
            <a:lstStyle>
              <a:lvl1pPr defTabSz="404495">
                <a:defRPr sz="2744">
                  <a:latin typeface="Comic Sans MS"/>
                  <a:ea typeface="Comic Sans MS"/>
                  <a:cs typeface="Comic Sans MS"/>
                  <a:sym typeface="Comic Sans MS"/>
                </a:defRPr>
              </a:lvl1pPr>
            </a:lstStyle>
            <a:p>
              <a:r>
                <a:t>Spalte</a:t>
              </a:r>
            </a:p>
          </p:txBody>
        </p:sp>
        <p:pic>
          <p:nvPicPr>
            <p:cNvPr id="140" name="Spalte Spalte" descr="Spalte Spalte"/>
            <p:cNvPicPr>
              <a:picLocks/>
            </p:cNvPicPr>
            <p:nvPr/>
          </p:nvPicPr>
          <p:blipFill>
            <a:blip r:embed="rId4"/>
            <a:stretch>
              <a:fillRect/>
            </a:stretch>
          </p:blipFill>
          <p:spPr>
            <a:xfrm>
              <a:off x="0" y="-1"/>
              <a:ext cx="1541951" cy="984039"/>
            </a:xfrm>
            <a:prstGeom prst="rect">
              <a:avLst/>
            </a:prstGeom>
            <a:effectLst/>
          </p:spPr>
        </p:pic>
      </p:grpSp>
      <p:grpSp>
        <p:nvGrpSpPr>
          <p:cNvPr id="145" name="Zeile"/>
          <p:cNvGrpSpPr/>
          <p:nvPr/>
        </p:nvGrpSpPr>
        <p:grpSpPr>
          <a:xfrm>
            <a:off x="9439144" y="12134561"/>
            <a:ext cx="1689958" cy="984038"/>
            <a:chOff x="0" y="0"/>
            <a:chExt cx="1689957" cy="984037"/>
          </a:xfrm>
        </p:grpSpPr>
        <p:sp>
          <p:nvSpPr>
            <p:cNvPr id="144" name="Zeile"/>
            <p:cNvSpPr txBox="1"/>
            <p:nvPr/>
          </p:nvSpPr>
          <p:spPr>
            <a:xfrm>
              <a:off x="127000" y="76200"/>
              <a:ext cx="1435958" cy="653838"/>
            </a:xfrm>
            <a:prstGeom prst="rect">
              <a:avLst/>
            </a:prstGeom>
            <a:solidFill>
              <a:schemeClr val="accent3"/>
            </a:solidFill>
            <a:ln>
              <a:noFill/>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71437" tIns="71437" rIns="71437" bIns="71437" numCol="1" anchor="t">
              <a:normAutofit/>
            </a:bodyPr>
            <a:lstStyle>
              <a:lvl1pPr defTabSz="404495">
                <a:defRPr sz="2744">
                  <a:latin typeface="Comic Sans MS"/>
                  <a:ea typeface="Comic Sans MS"/>
                  <a:cs typeface="Comic Sans MS"/>
                  <a:sym typeface="Comic Sans MS"/>
                </a:defRPr>
              </a:lvl1pPr>
            </a:lstStyle>
            <a:p>
              <a:r>
                <a:t>Zeile</a:t>
              </a:r>
            </a:p>
          </p:txBody>
        </p:sp>
        <p:pic>
          <p:nvPicPr>
            <p:cNvPr id="143" name="Zeile Zeile" descr="Zeile Zeile"/>
            <p:cNvPicPr>
              <a:picLocks/>
            </p:cNvPicPr>
            <p:nvPr/>
          </p:nvPicPr>
          <p:blipFill>
            <a:blip r:embed="rId5"/>
            <a:stretch>
              <a:fillRect/>
            </a:stretch>
          </p:blipFill>
          <p:spPr>
            <a:xfrm>
              <a:off x="0" y="-1"/>
              <a:ext cx="1689958" cy="984039"/>
            </a:xfrm>
            <a:prstGeom prst="rect">
              <a:avLst/>
            </a:prstGeom>
            <a:effectLst/>
          </p:spPr>
        </p:pic>
      </p:grpSp>
      <p:grpSp>
        <p:nvGrpSpPr>
          <p:cNvPr id="148" name="Zelle"/>
          <p:cNvGrpSpPr/>
          <p:nvPr/>
        </p:nvGrpSpPr>
        <p:grpSpPr>
          <a:xfrm>
            <a:off x="11405219" y="12142101"/>
            <a:ext cx="1545345" cy="984436"/>
            <a:chOff x="0" y="0"/>
            <a:chExt cx="1545343" cy="984434"/>
          </a:xfrm>
        </p:grpSpPr>
        <p:sp>
          <p:nvSpPr>
            <p:cNvPr id="147" name="Zelle"/>
            <p:cNvSpPr txBox="1"/>
            <p:nvPr/>
          </p:nvSpPr>
          <p:spPr>
            <a:xfrm>
              <a:off x="88900" y="50800"/>
              <a:ext cx="1367544" cy="743135"/>
            </a:xfrm>
            <a:prstGeom prst="rect">
              <a:avLst/>
            </a:prstGeom>
            <a:solidFill>
              <a:schemeClr val="accent5">
                <a:hueOff val="-82419"/>
                <a:satOff val="-9513"/>
                <a:lumOff val="-16343"/>
              </a:schemeClr>
            </a:solidFill>
            <a:ln>
              <a:noFill/>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71437" tIns="71437" rIns="71437" bIns="71437" numCol="1" anchor="t">
              <a:normAutofit/>
            </a:bodyPr>
            <a:lstStyle>
              <a:lvl1pPr defTabSz="487044">
                <a:defRPr sz="3303">
                  <a:latin typeface="Comic Sans MS"/>
                  <a:ea typeface="Comic Sans MS"/>
                  <a:cs typeface="Comic Sans MS"/>
                  <a:sym typeface="Comic Sans MS"/>
                </a:defRPr>
              </a:lvl1pPr>
            </a:lstStyle>
            <a:p>
              <a:r>
                <a:t>Zelle</a:t>
              </a:r>
            </a:p>
          </p:txBody>
        </p:sp>
        <p:pic>
          <p:nvPicPr>
            <p:cNvPr id="146" name="Zelle Zelle" descr="Zelle Zelle"/>
            <p:cNvPicPr>
              <a:picLocks/>
            </p:cNvPicPr>
            <p:nvPr/>
          </p:nvPicPr>
          <p:blipFill>
            <a:blip r:embed="rId6"/>
            <a:stretch>
              <a:fillRect/>
            </a:stretch>
          </p:blipFill>
          <p:spPr>
            <a:xfrm>
              <a:off x="-1" y="-1"/>
              <a:ext cx="1545345" cy="984436"/>
            </a:xfrm>
            <a:prstGeom prst="rect">
              <a:avLst/>
            </a:prstGeom>
            <a:effectLst/>
          </p:spPr>
        </p:pic>
      </p:grpSp>
      <p:sp>
        <p:nvSpPr>
          <p:cNvPr id="149" name="Fachbegriffe:"/>
          <p:cNvSpPr txBox="1"/>
          <p:nvPr/>
        </p:nvSpPr>
        <p:spPr>
          <a:xfrm>
            <a:off x="4050003" y="12061239"/>
            <a:ext cx="3625801" cy="879476"/>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71437" tIns="71437" rIns="71437" bIns="71437" anchor="ctr">
            <a:spAutoFit/>
          </a:bodyPr>
          <a:lstStyle>
            <a:lvl1pPr algn="l" defTabSz="2438339">
              <a:lnSpc>
                <a:spcPct val="90000"/>
              </a:lnSpc>
              <a:spcBef>
                <a:spcPts val="4500"/>
              </a:spcBef>
              <a:defRPr sz="4200" b="0">
                <a:latin typeface="Comic Sans MS"/>
                <a:ea typeface="Comic Sans MS"/>
                <a:cs typeface="Comic Sans MS"/>
                <a:sym typeface="Comic Sans MS"/>
              </a:defRPr>
            </a:lvl1pPr>
          </a:lstStyle>
          <a:p>
            <a:r>
              <a:rPr dirty="0" err="1"/>
              <a:t>Fachbegriffe</a:t>
            </a:r>
            <a:r>
              <a:rPr dirty="0"/>
              <a:t>:</a:t>
            </a:r>
          </a:p>
        </p:txBody>
      </p:sp>
      <p:sp>
        <p:nvSpPr>
          <p:cNvPr id="150" name="Wie verwende ich eine Tabelle?"/>
          <p:cNvSpPr txBox="1">
            <a:spLocks noGrp="1"/>
          </p:cNvSpPr>
          <p:nvPr>
            <p:ph type="body" sz="quarter" idx="1"/>
          </p:nvPr>
        </p:nvSpPr>
        <p:spPr>
          <a:xfrm>
            <a:off x="4033765" y="1114236"/>
            <a:ext cx="16316470" cy="1109559"/>
          </a:xfrm>
          <a:prstGeom prst="rect">
            <a:avLst/>
          </a:prstGeom>
          <a:solidFill>
            <a:srgbClr val="FFFFFF"/>
          </a:solidFill>
          <a:ln w="9525">
            <a:round/>
          </a:ln>
        </p:spPr>
        <p:txBody>
          <a:bodyPr/>
          <a:lstStyle>
            <a:lvl1pPr algn="ctr" defTabSz="660400">
              <a:defRPr sz="5280">
                <a:latin typeface="Comic Sans MS"/>
                <a:ea typeface="Comic Sans MS"/>
                <a:cs typeface="Comic Sans MS"/>
                <a:sym typeface="Comic Sans MS"/>
              </a:defRPr>
            </a:lvl1pPr>
          </a:lstStyle>
          <a:p>
            <a:r>
              <a:t>Wie verwende ich eine Tabelle?</a:t>
            </a:r>
          </a:p>
        </p:txBody>
      </p:sp>
      <p:pic>
        <p:nvPicPr>
          <p:cNvPr id="20" name="Grafik 19">
            <a:extLst>
              <a:ext uri="{FF2B5EF4-FFF2-40B4-BE49-F238E27FC236}">
                <a16:creationId xmlns:a16="http://schemas.microsoft.com/office/drawing/2014/main" id="{84CFDC01-30B4-E147-A937-EC1D8042AD5F}"/>
              </a:ext>
            </a:extLst>
          </p:cNvPr>
          <p:cNvPicPr>
            <a:picLocks noChangeAspect="1"/>
          </p:cNvPicPr>
          <p:nvPr/>
        </p:nvPicPr>
        <p:blipFill>
          <a:blip r:embed="rId7"/>
          <a:stretch>
            <a:fillRect/>
          </a:stretch>
        </p:blipFill>
        <p:spPr>
          <a:xfrm>
            <a:off x="9720000" y="11880000"/>
            <a:ext cx="14579600" cy="1739900"/>
          </a:xfrm>
          <a:prstGeom prst="rect">
            <a:avLst/>
          </a:prstGeom>
        </p:spPr>
      </p:pic>
    </p:spTree>
  </p:cSld>
  <p:clrMapOvr>
    <a:masterClrMapping/>
  </p:clrMapOvr>
  <p:transition spd="med"/>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D5D5D5"/>
        </a:solidFill>
        <a:effectLst/>
      </p:bgPr>
    </p:bg>
    <p:spTree>
      <p:nvGrpSpPr>
        <p:cNvPr id="1" name=""/>
        <p:cNvGrpSpPr/>
        <p:nvPr/>
      </p:nvGrpSpPr>
      <p:grpSpPr>
        <a:xfrm>
          <a:off x="0" y="0"/>
          <a:ext cx="0" cy="0"/>
          <a:chOff x="0" y="0"/>
          <a:chExt cx="0" cy="0"/>
        </a:xfrm>
      </p:grpSpPr>
      <p:graphicFrame>
        <p:nvGraphicFramePr>
          <p:cNvPr id="154" name="Tabelle"/>
          <p:cNvGraphicFramePr/>
          <p:nvPr/>
        </p:nvGraphicFramePr>
        <p:xfrm>
          <a:off x="4342654" y="3530113"/>
          <a:ext cx="6947092" cy="7289723"/>
        </p:xfrm>
        <a:graphic>
          <a:graphicData uri="http://schemas.openxmlformats.org/drawingml/2006/table">
            <a:tbl>
              <a:tblPr firstRow="1" firstCol="1">
                <a:tableStyleId>{4C3C2611-4C71-4FC5-86AE-919BDF0F9419}</a:tableStyleId>
              </a:tblPr>
              <a:tblGrid>
                <a:gridCol w="3473546">
                  <a:extLst>
                    <a:ext uri="{9D8B030D-6E8A-4147-A177-3AD203B41FA5}">
                      <a16:colId xmlns:a16="http://schemas.microsoft.com/office/drawing/2014/main" val="20000"/>
                    </a:ext>
                  </a:extLst>
                </a:gridCol>
                <a:gridCol w="3473546">
                  <a:extLst>
                    <a:ext uri="{9D8B030D-6E8A-4147-A177-3AD203B41FA5}">
                      <a16:colId xmlns:a16="http://schemas.microsoft.com/office/drawing/2014/main" val="20001"/>
                    </a:ext>
                  </a:extLst>
                </a:gridCol>
              </a:tblGrid>
              <a:tr h="1041389">
                <a:tc>
                  <a:txBody>
                    <a:bodyPr/>
                    <a:lstStyle/>
                    <a:p>
                      <a:pPr defTabSz="821531">
                        <a:defRPr sz="1800" b="0">
                          <a:solidFill>
                            <a:srgbClr val="000000"/>
                          </a:solidFill>
                        </a:defRPr>
                      </a:pPr>
                      <a:r>
                        <a:rPr sz="3000" b="1">
                          <a:latin typeface="Comic Sans MS"/>
                          <a:ea typeface="Comic Sans MS"/>
                          <a:cs typeface="Comic Sans MS"/>
                          <a:sym typeface="Comic Sans MS"/>
                        </a:rPr>
                        <a:t>Tage</a:t>
                      </a:r>
                    </a:p>
                  </a:txBody>
                  <a:tcPr marL="50800" marR="50800" marT="50800" marB="50800" anchor="ctr" horzOverflow="overflow">
                    <a:lnL w="101600">
                      <a:solidFill>
                        <a:schemeClr val="accent1">
                          <a:lumOff val="-13575"/>
                        </a:schemeClr>
                      </a:solidFill>
                      <a:miter lim="400000"/>
                    </a:lnL>
                    <a:lnR w="101600">
                      <a:solidFill>
                        <a:schemeClr val="accent1">
                          <a:lumOff val="-13575"/>
                        </a:schemeClr>
                      </a:solidFill>
                      <a:miter lim="400000"/>
                    </a:lnR>
                    <a:lnT w="101600">
                      <a:solidFill>
                        <a:schemeClr val="accent1">
                          <a:lumOff val="-13575"/>
                        </a:schemeClr>
                      </a:solidFill>
                      <a:miter lim="400000"/>
                    </a:lnT>
                    <a:lnB w="101600">
                      <a:solidFill>
                        <a:schemeClr val="accent3"/>
                      </a:solidFill>
                      <a:miter lim="400000"/>
                    </a:lnB>
                    <a:noFill/>
                  </a:tcPr>
                </a:tc>
                <a:tc>
                  <a:txBody>
                    <a:bodyPr/>
                    <a:lstStyle/>
                    <a:p>
                      <a:pPr defTabSz="821531">
                        <a:defRPr sz="1800" b="0">
                          <a:solidFill>
                            <a:srgbClr val="000000"/>
                          </a:solidFill>
                        </a:defRPr>
                      </a:pPr>
                      <a:r>
                        <a:rPr sz="3000" b="1">
                          <a:latin typeface="Comic Sans MS"/>
                          <a:ea typeface="Comic Sans MS"/>
                          <a:cs typeface="Comic Sans MS"/>
                          <a:sym typeface="Comic Sans MS"/>
                        </a:rPr>
                        <a:t>Blätter</a:t>
                      </a:r>
                    </a:p>
                  </a:txBody>
                  <a:tcPr marL="50800" marR="50800" marT="50800" marB="50800" anchor="ctr" horzOverflow="overflow">
                    <a:lnL w="101600">
                      <a:solidFill>
                        <a:schemeClr val="accent1">
                          <a:lumOff val="-13575"/>
                        </a:schemeClr>
                      </a:solidFill>
                      <a:miter lim="400000"/>
                    </a:lnL>
                    <a:lnR w="12700">
                      <a:solidFill>
                        <a:srgbClr val="000000"/>
                      </a:solidFill>
                      <a:miter lim="400000"/>
                    </a:lnR>
                    <a:lnT w="12700">
                      <a:solidFill>
                        <a:srgbClr val="000000"/>
                      </a:solidFill>
                      <a:miter lim="400000"/>
                    </a:lnT>
                    <a:lnB w="101600">
                      <a:solidFill>
                        <a:schemeClr val="accent3"/>
                      </a:solidFill>
                      <a:miter lim="400000"/>
                    </a:lnB>
                    <a:noFill/>
                  </a:tcPr>
                </a:tc>
                <a:extLst>
                  <a:ext uri="{0D108BD9-81ED-4DB2-BD59-A6C34878D82A}">
                    <a16:rowId xmlns:a16="http://schemas.microsoft.com/office/drawing/2014/main" val="10000"/>
                  </a:ext>
                </a:extLst>
              </a:tr>
              <a:tr h="1041389">
                <a:tc>
                  <a:txBody>
                    <a:bodyPr/>
                    <a:lstStyle/>
                    <a:p>
                      <a:pPr defTabSz="821531">
                        <a:defRPr sz="3000">
                          <a:solidFill>
                            <a:srgbClr val="000000"/>
                          </a:solidFill>
                          <a:latin typeface="Comic Sans MS"/>
                          <a:ea typeface="Comic Sans MS"/>
                          <a:cs typeface="Comic Sans MS"/>
                          <a:sym typeface="Comic Sans MS"/>
                        </a:defRPr>
                      </a:pPr>
                      <a:endParaRPr/>
                    </a:p>
                  </a:txBody>
                  <a:tcPr marL="50800" marR="50800" marT="50800" marB="50800" anchor="ctr" horzOverflow="overflow">
                    <a:lnL w="101600">
                      <a:solidFill>
                        <a:schemeClr val="accent1">
                          <a:lumOff val="-13575"/>
                        </a:schemeClr>
                      </a:solidFill>
                      <a:miter lim="400000"/>
                    </a:lnL>
                    <a:lnR w="101600">
                      <a:solidFill>
                        <a:schemeClr val="accent1">
                          <a:lumOff val="-13575"/>
                        </a:schemeClr>
                      </a:solidFill>
                      <a:miter lim="400000"/>
                    </a:lnR>
                    <a:lnT w="101600">
                      <a:solidFill>
                        <a:schemeClr val="accent3"/>
                      </a:solidFill>
                      <a:miter lim="400000"/>
                    </a:lnT>
                    <a:lnB w="101600">
                      <a:solidFill>
                        <a:schemeClr val="accent3"/>
                      </a:solidFill>
                      <a:miter lim="400000"/>
                    </a:lnB>
                    <a:noFill/>
                  </a:tcPr>
                </a:tc>
                <a:tc>
                  <a:txBody>
                    <a:bodyPr/>
                    <a:lstStyle/>
                    <a:p>
                      <a:pPr defTabSz="821531">
                        <a:defRPr sz="3000">
                          <a:latin typeface="Comic Sans MS"/>
                          <a:ea typeface="Comic Sans MS"/>
                          <a:cs typeface="Comic Sans MS"/>
                          <a:sym typeface="Comic Sans MS"/>
                        </a:defRPr>
                      </a:pPr>
                      <a:endParaRPr/>
                    </a:p>
                  </a:txBody>
                  <a:tcPr marL="50800" marR="50800" marT="50800" marB="50800" anchor="ctr" horzOverflow="overflow">
                    <a:lnL w="101600">
                      <a:solidFill>
                        <a:schemeClr val="accent1">
                          <a:lumOff val="-13575"/>
                        </a:schemeClr>
                      </a:solidFill>
                      <a:miter lim="400000"/>
                    </a:lnL>
                    <a:lnR w="101600">
                      <a:solidFill>
                        <a:schemeClr val="accent3"/>
                      </a:solidFill>
                      <a:miter lim="400000"/>
                    </a:lnR>
                    <a:lnT w="101600">
                      <a:solidFill>
                        <a:schemeClr val="accent3"/>
                      </a:solidFill>
                      <a:miter lim="400000"/>
                    </a:lnT>
                    <a:lnB w="101600">
                      <a:solidFill>
                        <a:schemeClr val="accent3"/>
                      </a:solidFill>
                      <a:miter lim="400000"/>
                    </a:lnB>
                    <a:noFill/>
                  </a:tcPr>
                </a:tc>
                <a:extLst>
                  <a:ext uri="{0D108BD9-81ED-4DB2-BD59-A6C34878D82A}">
                    <a16:rowId xmlns:a16="http://schemas.microsoft.com/office/drawing/2014/main" val="10001"/>
                  </a:ext>
                </a:extLst>
              </a:tr>
              <a:tr h="1041389">
                <a:tc>
                  <a:txBody>
                    <a:bodyPr/>
                    <a:lstStyle/>
                    <a:p>
                      <a:pPr defTabSz="821531">
                        <a:defRPr sz="3000">
                          <a:solidFill>
                            <a:srgbClr val="000000"/>
                          </a:solidFill>
                          <a:latin typeface="Comic Sans MS"/>
                          <a:ea typeface="Comic Sans MS"/>
                          <a:cs typeface="Comic Sans MS"/>
                          <a:sym typeface="Comic Sans MS"/>
                        </a:defRPr>
                      </a:pPr>
                      <a:endParaRPr/>
                    </a:p>
                  </a:txBody>
                  <a:tcPr marL="50800" marR="50800" marT="50800" marB="50800" anchor="ctr" horzOverflow="overflow">
                    <a:lnL w="101600">
                      <a:solidFill>
                        <a:schemeClr val="accent1">
                          <a:lumOff val="-13575"/>
                        </a:schemeClr>
                      </a:solidFill>
                      <a:miter lim="400000"/>
                    </a:lnL>
                    <a:lnR w="101600">
                      <a:solidFill>
                        <a:schemeClr val="accent1">
                          <a:lumOff val="-13575"/>
                        </a:schemeClr>
                      </a:solidFill>
                      <a:miter lim="400000"/>
                    </a:lnR>
                    <a:lnT w="101600">
                      <a:solidFill>
                        <a:schemeClr val="accent3"/>
                      </a:solidFill>
                      <a:miter lim="400000"/>
                    </a:lnT>
                    <a:lnB w="12700">
                      <a:solidFill>
                        <a:srgbClr val="000000"/>
                      </a:solidFill>
                      <a:miter lim="400000"/>
                    </a:lnB>
                    <a:noFill/>
                  </a:tcPr>
                </a:tc>
                <a:tc>
                  <a:txBody>
                    <a:bodyPr/>
                    <a:lstStyle/>
                    <a:p>
                      <a:pPr defTabSz="821531">
                        <a:defRPr sz="3000">
                          <a:latin typeface="Comic Sans MS"/>
                          <a:ea typeface="Comic Sans MS"/>
                          <a:cs typeface="Comic Sans MS"/>
                          <a:sym typeface="Comic Sans MS"/>
                        </a:defRPr>
                      </a:pPr>
                      <a:endParaRPr/>
                    </a:p>
                  </a:txBody>
                  <a:tcPr marL="50800" marR="50800" marT="50800" marB="50800" anchor="ctr" horzOverflow="overflow">
                    <a:lnL w="101600">
                      <a:solidFill>
                        <a:schemeClr val="accent1">
                          <a:lumOff val="-13575"/>
                        </a:schemeClr>
                      </a:solidFill>
                      <a:miter lim="400000"/>
                    </a:lnL>
                    <a:lnR w="12700">
                      <a:solidFill>
                        <a:srgbClr val="000000"/>
                      </a:solidFill>
                      <a:miter lim="400000"/>
                    </a:lnR>
                    <a:lnT w="101600">
                      <a:solidFill>
                        <a:schemeClr val="accent3"/>
                      </a:solidFill>
                      <a:miter lim="400000"/>
                    </a:lnT>
                    <a:lnB w="88900">
                      <a:solidFill>
                        <a:schemeClr val="accent5">
                          <a:hueOff val="-82419"/>
                          <a:satOff val="-9513"/>
                          <a:lumOff val="-16343"/>
                        </a:schemeClr>
                      </a:solidFill>
                      <a:miter lim="400000"/>
                    </a:lnB>
                    <a:noFill/>
                  </a:tcPr>
                </a:tc>
                <a:extLst>
                  <a:ext uri="{0D108BD9-81ED-4DB2-BD59-A6C34878D82A}">
                    <a16:rowId xmlns:a16="http://schemas.microsoft.com/office/drawing/2014/main" val="10002"/>
                  </a:ext>
                </a:extLst>
              </a:tr>
              <a:tr h="1041389">
                <a:tc>
                  <a:txBody>
                    <a:bodyPr/>
                    <a:lstStyle/>
                    <a:p>
                      <a:pPr defTabSz="821531">
                        <a:defRPr sz="3000">
                          <a:solidFill>
                            <a:srgbClr val="000000"/>
                          </a:solidFill>
                          <a:latin typeface="Comic Sans MS"/>
                          <a:ea typeface="Comic Sans MS"/>
                          <a:cs typeface="Comic Sans MS"/>
                          <a:sym typeface="Comic Sans MS"/>
                        </a:defRPr>
                      </a:pPr>
                      <a:endParaRPr/>
                    </a:p>
                  </a:txBody>
                  <a:tcPr marL="50800" marR="50800" marT="50800" marB="50800" anchor="ctr" horzOverflow="overflow">
                    <a:lnL w="101600">
                      <a:solidFill>
                        <a:schemeClr val="accent1">
                          <a:lumOff val="-13575"/>
                        </a:schemeClr>
                      </a:solidFill>
                      <a:miter lim="400000"/>
                    </a:lnL>
                    <a:lnR w="101600">
                      <a:solidFill>
                        <a:schemeClr val="accent1">
                          <a:lumOff val="-13575"/>
                        </a:schemeClr>
                      </a:solidFill>
                      <a:miter lim="400000"/>
                    </a:lnR>
                    <a:lnT w="12700">
                      <a:solidFill>
                        <a:srgbClr val="000000"/>
                      </a:solidFill>
                      <a:miter lim="400000"/>
                    </a:lnT>
                    <a:lnB w="12700">
                      <a:solidFill>
                        <a:srgbClr val="000000"/>
                      </a:solidFill>
                      <a:miter lim="400000"/>
                    </a:lnB>
                    <a:noFill/>
                  </a:tcPr>
                </a:tc>
                <a:tc>
                  <a:txBody>
                    <a:bodyPr/>
                    <a:lstStyle/>
                    <a:p>
                      <a:pPr defTabSz="821531">
                        <a:defRPr sz="3000">
                          <a:latin typeface="Comic Sans MS"/>
                          <a:ea typeface="Comic Sans MS"/>
                          <a:cs typeface="Comic Sans MS"/>
                          <a:sym typeface="Comic Sans MS"/>
                        </a:defRPr>
                      </a:pPr>
                      <a:endParaRPr/>
                    </a:p>
                  </a:txBody>
                  <a:tcPr marL="50800" marR="50800" marT="50800" marB="50800" anchor="ctr" horzOverflow="overflow">
                    <a:lnL w="101600">
                      <a:solidFill>
                        <a:schemeClr val="accent1">
                          <a:lumOff val="-13575"/>
                        </a:schemeClr>
                      </a:solidFill>
                      <a:miter lim="400000"/>
                    </a:lnL>
                    <a:lnR w="88900">
                      <a:solidFill>
                        <a:schemeClr val="accent5">
                          <a:hueOff val="-82419"/>
                          <a:satOff val="-9513"/>
                          <a:lumOff val="-16343"/>
                        </a:schemeClr>
                      </a:solidFill>
                      <a:miter lim="400000"/>
                    </a:lnR>
                    <a:lnT w="88900">
                      <a:solidFill>
                        <a:schemeClr val="accent5">
                          <a:hueOff val="-82419"/>
                          <a:satOff val="-9513"/>
                          <a:lumOff val="-16343"/>
                        </a:schemeClr>
                      </a:solidFill>
                      <a:miter lim="400000"/>
                    </a:lnT>
                    <a:lnB w="88900">
                      <a:solidFill>
                        <a:schemeClr val="accent5">
                          <a:hueOff val="-82419"/>
                          <a:satOff val="-9513"/>
                          <a:lumOff val="-16343"/>
                        </a:schemeClr>
                      </a:solidFill>
                      <a:miter lim="400000"/>
                    </a:lnB>
                    <a:noFill/>
                  </a:tcPr>
                </a:tc>
                <a:extLst>
                  <a:ext uri="{0D108BD9-81ED-4DB2-BD59-A6C34878D82A}">
                    <a16:rowId xmlns:a16="http://schemas.microsoft.com/office/drawing/2014/main" val="10003"/>
                  </a:ext>
                </a:extLst>
              </a:tr>
              <a:tr h="1041389">
                <a:tc>
                  <a:txBody>
                    <a:bodyPr/>
                    <a:lstStyle/>
                    <a:p>
                      <a:pPr defTabSz="821531">
                        <a:defRPr sz="3000">
                          <a:solidFill>
                            <a:srgbClr val="000000"/>
                          </a:solidFill>
                          <a:latin typeface="Comic Sans MS"/>
                          <a:ea typeface="Comic Sans MS"/>
                          <a:cs typeface="Comic Sans MS"/>
                          <a:sym typeface="Comic Sans MS"/>
                        </a:defRPr>
                      </a:pPr>
                      <a:endParaRPr/>
                    </a:p>
                  </a:txBody>
                  <a:tcPr marL="50800" marR="50800" marT="50800" marB="50800" anchor="ctr" horzOverflow="overflow">
                    <a:lnL w="101600">
                      <a:solidFill>
                        <a:schemeClr val="accent1">
                          <a:lumOff val="-13575"/>
                        </a:schemeClr>
                      </a:solidFill>
                      <a:miter lim="400000"/>
                    </a:lnL>
                    <a:lnR w="101600">
                      <a:solidFill>
                        <a:schemeClr val="accent1">
                          <a:lumOff val="-13575"/>
                        </a:schemeClr>
                      </a:solidFill>
                      <a:miter lim="400000"/>
                    </a:lnR>
                    <a:lnT w="12700">
                      <a:solidFill>
                        <a:srgbClr val="000000"/>
                      </a:solidFill>
                      <a:miter lim="400000"/>
                    </a:lnT>
                    <a:lnB w="12700">
                      <a:solidFill>
                        <a:srgbClr val="000000"/>
                      </a:solidFill>
                      <a:miter lim="400000"/>
                    </a:lnB>
                    <a:noFill/>
                  </a:tcPr>
                </a:tc>
                <a:tc>
                  <a:txBody>
                    <a:bodyPr/>
                    <a:lstStyle/>
                    <a:p>
                      <a:pPr defTabSz="821531">
                        <a:defRPr sz="3000">
                          <a:latin typeface="Comic Sans MS"/>
                          <a:ea typeface="Comic Sans MS"/>
                          <a:cs typeface="Comic Sans MS"/>
                          <a:sym typeface="Comic Sans MS"/>
                        </a:defRPr>
                      </a:pPr>
                      <a:endParaRPr/>
                    </a:p>
                  </a:txBody>
                  <a:tcPr marL="50800" marR="50800" marT="50800" marB="50800" anchor="ctr" horzOverflow="overflow">
                    <a:lnL w="101600">
                      <a:solidFill>
                        <a:schemeClr val="accent1">
                          <a:lumOff val="-13575"/>
                        </a:schemeClr>
                      </a:solidFill>
                      <a:miter lim="400000"/>
                    </a:lnL>
                    <a:lnR w="12700">
                      <a:solidFill>
                        <a:srgbClr val="000000"/>
                      </a:solidFill>
                      <a:miter lim="400000"/>
                    </a:lnR>
                    <a:lnT w="88900">
                      <a:solidFill>
                        <a:schemeClr val="accent5">
                          <a:hueOff val="-82419"/>
                          <a:satOff val="-9513"/>
                          <a:lumOff val="-16343"/>
                        </a:schemeClr>
                      </a:solidFill>
                      <a:miter lim="400000"/>
                    </a:lnT>
                    <a:lnB w="12700">
                      <a:solidFill>
                        <a:srgbClr val="000000"/>
                      </a:solidFill>
                      <a:miter lim="400000"/>
                    </a:lnB>
                    <a:noFill/>
                  </a:tcPr>
                </a:tc>
                <a:extLst>
                  <a:ext uri="{0D108BD9-81ED-4DB2-BD59-A6C34878D82A}">
                    <a16:rowId xmlns:a16="http://schemas.microsoft.com/office/drawing/2014/main" val="10004"/>
                  </a:ext>
                </a:extLst>
              </a:tr>
              <a:tr h="1041389">
                <a:tc>
                  <a:txBody>
                    <a:bodyPr/>
                    <a:lstStyle/>
                    <a:p>
                      <a:pPr defTabSz="821531">
                        <a:defRPr sz="3000">
                          <a:solidFill>
                            <a:srgbClr val="000000"/>
                          </a:solidFill>
                          <a:latin typeface="Comic Sans MS"/>
                          <a:ea typeface="Comic Sans MS"/>
                          <a:cs typeface="Comic Sans MS"/>
                          <a:sym typeface="Comic Sans MS"/>
                        </a:defRPr>
                      </a:pPr>
                      <a:endParaRPr/>
                    </a:p>
                  </a:txBody>
                  <a:tcPr marL="50800" marR="50800" marT="50800" marB="50800" anchor="ctr" horzOverflow="overflow">
                    <a:lnL w="101600">
                      <a:solidFill>
                        <a:schemeClr val="accent1">
                          <a:lumOff val="-13575"/>
                        </a:schemeClr>
                      </a:solidFill>
                      <a:miter lim="400000"/>
                    </a:lnL>
                    <a:lnR w="101600">
                      <a:solidFill>
                        <a:schemeClr val="accent1">
                          <a:lumOff val="-13575"/>
                        </a:schemeClr>
                      </a:solidFill>
                      <a:miter lim="400000"/>
                    </a:lnR>
                    <a:lnT w="12700">
                      <a:solidFill>
                        <a:srgbClr val="000000"/>
                      </a:solidFill>
                      <a:miter lim="400000"/>
                    </a:lnT>
                    <a:lnB w="12700">
                      <a:solidFill>
                        <a:srgbClr val="000000"/>
                      </a:solidFill>
                      <a:miter lim="400000"/>
                    </a:lnB>
                    <a:noFill/>
                  </a:tcPr>
                </a:tc>
                <a:tc>
                  <a:txBody>
                    <a:bodyPr/>
                    <a:lstStyle/>
                    <a:p>
                      <a:pPr defTabSz="821531">
                        <a:defRPr sz="3000">
                          <a:latin typeface="Comic Sans MS"/>
                          <a:ea typeface="Comic Sans MS"/>
                          <a:cs typeface="Comic Sans MS"/>
                          <a:sym typeface="Comic Sans MS"/>
                        </a:defRPr>
                      </a:pPr>
                      <a:endParaRPr/>
                    </a:p>
                  </a:txBody>
                  <a:tcPr marL="50800" marR="50800" marT="50800" marB="50800" anchor="ctr" horzOverflow="overflow">
                    <a:lnL w="101600">
                      <a:solidFill>
                        <a:schemeClr val="accent1">
                          <a:lumOff val="-13575"/>
                        </a:schemeClr>
                      </a:solidFill>
                      <a:miter lim="400000"/>
                    </a:lnL>
                    <a:lnR w="12700">
                      <a:solidFill>
                        <a:srgbClr val="000000"/>
                      </a:solidFill>
                      <a:miter lim="400000"/>
                    </a:lnR>
                    <a:lnT w="12700">
                      <a:solidFill>
                        <a:srgbClr val="000000"/>
                      </a:solidFill>
                      <a:miter lim="400000"/>
                    </a:lnT>
                    <a:lnB w="12700">
                      <a:solidFill>
                        <a:srgbClr val="000000"/>
                      </a:solidFill>
                      <a:miter lim="400000"/>
                    </a:lnB>
                    <a:noFill/>
                  </a:tcPr>
                </a:tc>
                <a:extLst>
                  <a:ext uri="{0D108BD9-81ED-4DB2-BD59-A6C34878D82A}">
                    <a16:rowId xmlns:a16="http://schemas.microsoft.com/office/drawing/2014/main" val="10005"/>
                  </a:ext>
                </a:extLst>
              </a:tr>
              <a:tr h="1041389">
                <a:tc>
                  <a:txBody>
                    <a:bodyPr/>
                    <a:lstStyle/>
                    <a:p>
                      <a:pPr defTabSz="821531">
                        <a:defRPr sz="3000">
                          <a:solidFill>
                            <a:srgbClr val="000000"/>
                          </a:solidFill>
                          <a:latin typeface="Comic Sans MS"/>
                          <a:ea typeface="Comic Sans MS"/>
                          <a:cs typeface="Comic Sans MS"/>
                          <a:sym typeface="Comic Sans MS"/>
                        </a:defRPr>
                      </a:pPr>
                      <a:endParaRPr/>
                    </a:p>
                  </a:txBody>
                  <a:tcPr marL="50800" marR="50800" marT="50800" marB="50800" anchor="ctr" horzOverflow="overflow">
                    <a:lnL w="101600">
                      <a:solidFill>
                        <a:schemeClr val="accent1">
                          <a:lumOff val="-13575"/>
                        </a:schemeClr>
                      </a:solidFill>
                      <a:miter lim="400000"/>
                    </a:lnL>
                    <a:lnR w="101600">
                      <a:solidFill>
                        <a:schemeClr val="accent1">
                          <a:lumOff val="-13575"/>
                        </a:schemeClr>
                      </a:solidFill>
                      <a:miter lim="400000"/>
                    </a:lnR>
                    <a:lnT w="12700">
                      <a:solidFill>
                        <a:srgbClr val="000000"/>
                      </a:solidFill>
                      <a:miter lim="400000"/>
                    </a:lnT>
                    <a:lnB w="101600">
                      <a:solidFill>
                        <a:schemeClr val="accent1">
                          <a:lumOff val="-13575"/>
                        </a:schemeClr>
                      </a:solidFill>
                      <a:miter lim="400000"/>
                    </a:lnB>
                    <a:noFill/>
                  </a:tcPr>
                </a:tc>
                <a:tc>
                  <a:txBody>
                    <a:bodyPr/>
                    <a:lstStyle/>
                    <a:p>
                      <a:pPr defTabSz="821531">
                        <a:defRPr sz="3000">
                          <a:latin typeface="Comic Sans MS"/>
                          <a:ea typeface="Comic Sans MS"/>
                          <a:cs typeface="Comic Sans MS"/>
                          <a:sym typeface="Comic Sans MS"/>
                        </a:defRPr>
                      </a:pPr>
                      <a:endParaRPr/>
                    </a:p>
                  </a:txBody>
                  <a:tcPr marL="50800" marR="50800" marT="50800" marB="50800" anchor="ctr" horzOverflow="overflow">
                    <a:lnL w="101600">
                      <a:solidFill>
                        <a:schemeClr val="accent1">
                          <a:lumOff val="-13575"/>
                        </a:schemeClr>
                      </a:solidFill>
                      <a:miter lim="400000"/>
                    </a:lnL>
                    <a:lnR w="12700">
                      <a:solidFill>
                        <a:srgbClr val="000000"/>
                      </a:solidFill>
                      <a:miter lim="400000"/>
                    </a:lnR>
                    <a:lnT w="12700">
                      <a:solidFill>
                        <a:srgbClr val="000000"/>
                      </a:solidFill>
                      <a:miter lim="400000"/>
                    </a:lnT>
                    <a:lnB w="12700">
                      <a:solidFill>
                        <a:srgbClr val="000000"/>
                      </a:solidFill>
                      <a:miter lim="400000"/>
                    </a:lnB>
                    <a:noFill/>
                  </a:tcPr>
                </a:tc>
                <a:extLst>
                  <a:ext uri="{0D108BD9-81ED-4DB2-BD59-A6C34878D82A}">
                    <a16:rowId xmlns:a16="http://schemas.microsoft.com/office/drawing/2014/main" val="10006"/>
                  </a:ext>
                </a:extLst>
              </a:tr>
            </a:tbl>
          </a:graphicData>
        </a:graphic>
      </p:graphicFrame>
      <p:grpSp>
        <p:nvGrpSpPr>
          <p:cNvPr id="157" name="Eine schnell wachsende Seerosenart, verdoppelt ihre Blattanzahl jeden Tag.…"/>
          <p:cNvGrpSpPr/>
          <p:nvPr/>
        </p:nvGrpSpPr>
        <p:grpSpPr>
          <a:xfrm>
            <a:off x="11510628" y="4312715"/>
            <a:ext cx="9429659" cy="5692776"/>
            <a:chOff x="0" y="0"/>
            <a:chExt cx="9429658" cy="5692775"/>
          </a:xfrm>
        </p:grpSpPr>
        <p:sp>
          <p:nvSpPr>
            <p:cNvPr id="156" name="Eine schnell wachsende Seerosenart, verdoppelt ihre Blattanzahl jeden Tag.…"/>
            <p:cNvSpPr txBox="1"/>
            <p:nvPr/>
          </p:nvSpPr>
          <p:spPr>
            <a:xfrm>
              <a:off x="127000" y="76199"/>
              <a:ext cx="9175659" cy="5362576"/>
            </a:xfrm>
            <a:prstGeom prst="rect">
              <a:avLst/>
            </a:prstGeom>
            <a:noFill/>
            <a:ln>
              <a:noFill/>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71437" tIns="71437" rIns="71437" bIns="71437" numCol="1" anchor="ctr">
              <a:spAutoFit/>
            </a:bodyPr>
            <a:lstStyle/>
            <a:p>
              <a:pPr algn="l" defTabSz="2438339">
                <a:lnSpc>
                  <a:spcPct val="90000"/>
                </a:lnSpc>
                <a:spcBef>
                  <a:spcPts val="4500"/>
                </a:spcBef>
                <a:defRPr sz="4200" b="0">
                  <a:latin typeface="Comic Sans MS"/>
                  <a:ea typeface="Comic Sans MS"/>
                  <a:cs typeface="Comic Sans MS"/>
                  <a:sym typeface="Comic Sans MS"/>
                </a:defRPr>
              </a:pPr>
              <a:r>
                <a:t>Eine schnell wachsende Seerosenart, verdoppelt ihre Blattanzahl jeden Tag.</a:t>
              </a:r>
            </a:p>
            <a:p>
              <a:pPr algn="l" defTabSz="2438339">
                <a:lnSpc>
                  <a:spcPct val="90000"/>
                </a:lnSpc>
                <a:spcBef>
                  <a:spcPts val="4500"/>
                </a:spcBef>
                <a:defRPr sz="4200" b="0">
                  <a:latin typeface="Comic Sans MS"/>
                  <a:ea typeface="Comic Sans MS"/>
                  <a:cs typeface="Comic Sans MS"/>
                  <a:sym typeface="Comic Sans MS"/>
                </a:defRPr>
              </a:pPr>
              <a:r>
                <a:t>Am ersten Tag hat die Seerose 2 Blätter.</a:t>
              </a:r>
            </a:p>
            <a:p>
              <a:pPr algn="l" defTabSz="2438339">
                <a:lnSpc>
                  <a:spcPct val="90000"/>
                </a:lnSpc>
                <a:spcBef>
                  <a:spcPts val="4500"/>
                </a:spcBef>
                <a:defRPr sz="4200" b="0" u="sng">
                  <a:latin typeface="Comic Sans MS"/>
                  <a:ea typeface="Comic Sans MS"/>
                  <a:cs typeface="Comic Sans MS"/>
                  <a:sym typeface="Comic Sans MS"/>
                </a:defRPr>
              </a:pPr>
              <a:r>
                <a:t>Wie viele Blätter hat sie am 6. Tag?</a:t>
              </a:r>
            </a:p>
          </p:txBody>
        </p:sp>
        <p:pic>
          <p:nvPicPr>
            <p:cNvPr id="155" name="Eine schnell wachsende Seerosenart, verdoppelt ihre Blattanzahl jeden Tag.… Eine schnell wachsende Seerosenart, verdoppelt ihre Blattanzahl jeden Tag.Am ersten Tag hat die Seerose 2 Blätter.Wie viele Blätter hat sie am 6. Tag?" descr="Eine schnell wachsende Seerosenart, verdoppelt ihre Blattanzahl jeden Tag.… Eine schnell wachsende Seerosenart, verdoppelt ihre Blattanzahl jeden Tag.Am ersten Tag hat die Seerose 2 Blätter.Wie viele Blätter hat sie am 6. Tag?"/>
            <p:cNvPicPr>
              <a:picLocks/>
            </p:cNvPicPr>
            <p:nvPr/>
          </p:nvPicPr>
          <p:blipFill>
            <a:blip r:embed="rId3"/>
            <a:stretch>
              <a:fillRect/>
            </a:stretch>
          </p:blipFill>
          <p:spPr>
            <a:xfrm>
              <a:off x="0" y="-1"/>
              <a:ext cx="9429659" cy="5692776"/>
            </a:xfrm>
            <a:prstGeom prst="rect">
              <a:avLst/>
            </a:prstGeom>
            <a:effectLst/>
          </p:spPr>
        </p:pic>
      </p:grpSp>
      <p:grpSp>
        <p:nvGrpSpPr>
          <p:cNvPr id="160" name="Spalte"/>
          <p:cNvGrpSpPr/>
          <p:nvPr/>
        </p:nvGrpSpPr>
        <p:grpSpPr>
          <a:xfrm>
            <a:off x="7623457" y="12134562"/>
            <a:ext cx="1541952" cy="984038"/>
            <a:chOff x="0" y="0"/>
            <a:chExt cx="1541950" cy="984037"/>
          </a:xfrm>
        </p:grpSpPr>
        <p:sp>
          <p:nvSpPr>
            <p:cNvPr id="159" name="Spalte"/>
            <p:cNvSpPr txBox="1"/>
            <p:nvPr/>
          </p:nvSpPr>
          <p:spPr>
            <a:xfrm>
              <a:off x="127000" y="76200"/>
              <a:ext cx="1287951" cy="653838"/>
            </a:xfrm>
            <a:prstGeom prst="rect">
              <a:avLst/>
            </a:prstGeom>
            <a:solidFill>
              <a:schemeClr val="accent1"/>
            </a:solidFill>
            <a:ln>
              <a:noFill/>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71437" tIns="71437" rIns="71437" bIns="71437" numCol="1" anchor="t">
              <a:normAutofit/>
            </a:bodyPr>
            <a:lstStyle>
              <a:lvl1pPr defTabSz="404495">
                <a:defRPr sz="2744">
                  <a:latin typeface="Comic Sans MS"/>
                  <a:ea typeface="Comic Sans MS"/>
                  <a:cs typeface="Comic Sans MS"/>
                  <a:sym typeface="Comic Sans MS"/>
                </a:defRPr>
              </a:lvl1pPr>
            </a:lstStyle>
            <a:p>
              <a:r>
                <a:t>Spalte</a:t>
              </a:r>
            </a:p>
          </p:txBody>
        </p:sp>
        <p:pic>
          <p:nvPicPr>
            <p:cNvPr id="158" name="Spalte Spalte" descr="Spalte Spalte"/>
            <p:cNvPicPr>
              <a:picLocks/>
            </p:cNvPicPr>
            <p:nvPr/>
          </p:nvPicPr>
          <p:blipFill>
            <a:blip r:embed="rId4"/>
            <a:stretch>
              <a:fillRect/>
            </a:stretch>
          </p:blipFill>
          <p:spPr>
            <a:xfrm>
              <a:off x="0" y="-1"/>
              <a:ext cx="1541951" cy="984039"/>
            </a:xfrm>
            <a:prstGeom prst="rect">
              <a:avLst/>
            </a:prstGeom>
            <a:effectLst/>
          </p:spPr>
        </p:pic>
      </p:grpSp>
      <p:grpSp>
        <p:nvGrpSpPr>
          <p:cNvPr id="163" name="Zeile"/>
          <p:cNvGrpSpPr/>
          <p:nvPr/>
        </p:nvGrpSpPr>
        <p:grpSpPr>
          <a:xfrm>
            <a:off x="9439144" y="12134562"/>
            <a:ext cx="1689958" cy="984038"/>
            <a:chOff x="0" y="0"/>
            <a:chExt cx="1689957" cy="984037"/>
          </a:xfrm>
        </p:grpSpPr>
        <p:sp>
          <p:nvSpPr>
            <p:cNvPr id="162" name="Zeile"/>
            <p:cNvSpPr txBox="1"/>
            <p:nvPr/>
          </p:nvSpPr>
          <p:spPr>
            <a:xfrm>
              <a:off x="127000" y="76200"/>
              <a:ext cx="1435958" cy="653838"/>
            </a:xfrm>
            <a:prstGeom prst="rect">
              <a:avLst/>
            </a:prstGeom>
            <a:solidFill>
              <a:schemeClr val="accent3"/>
            </a:solidFill>
            <a:ln>
              <a:noFill/>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71437" tIns="71437" rIns="71437" bIns="71437" numCol="1" anchor="t">
              <a:normAutofit/>
            </a:bodyPr>
            <a:lstStyle>
              <a:lvl1pPr defTabSz="404495">
                <a:defRPr sz="2744">
                  <a:latin typeface="Comic Sans MS"/>
                  <a:ea typeface="Comic Sans MS"/>
                  <a:cs typeface="Comic Sans MS"/>
                  <a:sym typeface="Comic Sans MS"/>
                </a:defRPr>
              </a:lvl1pPr>
            </a:lstStyle>
            <a:p>
              <a:r>
                <a:t>Zeile</a:t>
              </a:r>
            </a:p>
          </p:txBody>
        </p:sp>
        <p:pic>
          <p:nvPicPr>
            <p:cNvPr id="161" name="Zeile Zeile" descr="Zeile Zeile"/>
            <p:cNvPicPr>
              <a:picLocks/>
            </p:cNvPicPr>
            <p:nvPr/>
          </p:nvPicPr>
          <p:blipFill>
            <a:blip r:embed="rId5"/>
            <a:stretch>
              <a:fillRect/>
            </a:stretch>
          </p:blipFill>
          <p:spPr>
            <a:xfrm>
              <a:off x="0" y="-1"/>
              <a:ext cx="1689958" cy="984039"/>
            </a:xfrm>
            <a:prstGeom prst="rect">
              <a:avLst/>
            </a:prstGeom>
            <a:effectLst/>
          </p:spPr>
        </p:pic>
      </p:grpSp>
      <p:grpSp>
        <p:nvGrpSpPr>
          <p:cNvPr id="166" name="Zelle"/>
          <p:cNvGrpSpPr/>
          <p:nvPr/>
        </p:nvGrpSpPr>
        <p:grpSpPr>
          <a:xfrm>
            <a:off x="11405219" y="12142102"/>
            <a:ext cx="1545345" cy="984436"/>
            <a:chOff x="0" y="0"/>
            <a:chExt cx="1545343" cy="984434"/>
          </a:xfrm>
        </p:grpSpPr>
        <p:sp>
          <p:nvSpPr>
            <p:cNvPr id="165" name="Zelle"/>
            <p:cNvSpPr txBox="1"/>
            <p:nvPr/>
          </p:nvSpPr>
          <p:spPr>
            <a:xfrm>
              <a:off x="88900" y="50800"/>
              <a:ext cx="1367544" cy="743135"/>
            </a:xfrm>
            <a:prstGeom prst="rect">
              <a:avLst/>
            </a:prstGeom>
            <a:solidFill>
              <a:schemeClr val="accent5">
                <a:hueOff val="-82419"/>
                <a:satOff val="-9513"/>
                <a:lumOff val="-16343"/>
              </a:schemeClr>
            </a:solidFill>
            <a:ln>
              <a:noFill/>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71437" tIns="71437" rIns="71437" bIns="71437" numCol="1" anchor="t">
              <a:normAutofit/>
            </a:bodyPr>
            <a:lstStyle>
              <a:lvl1pPr defTabSz="487044">
                <a:defRPr sz="3303">
                  <a:latin typeface="Comic Sans MS"/>
                  <a:ea typeface="Comic Sans MS"/>
                  <a:cs typeface="Comic Sans MS"/>
                  <a:sym typeface="Comic Sans MS"/>
                </a:defRPr>
              </a:lvl1pPr>
            </a:lstStyle>
            <a:p>
              <a:r>
                <a:t>Zelle</a:t>
              </a:r>
            </a:p>
          </p:txBody>
        </p:sp>
        <p:pic>
          <p:nvPicPr>
            <p:cNvPr id="164" name="Zelle Zelle" descr="Zelle Zelle"/>
            <p:cNvPicPr>
              <a:picLocks/>
            </p:cNvPicPr>
            <p:nvPr/>
          </p:nvPicPr>
          <p:blipFill>
            <a:blip r:embed="rId6"/>
            <a:stretch>
              <a:fillRect/>
            </a:stretch>
          </p:blipFill>
          <p:spPr>
            <a:xfrm>
              <a:off x="-1" y="-1"/>
              <a:ext cx="1545345" cy="984436"/>
            </a:xfrm>
            <a:prstGeom prst="rect">
              <a:avLst/>
            </a:prstGeom>
            <a:effectLst/>
          </p:spPr>
        </p:pic>
      </p:grpSp>
      <p:sp>
        <p:nvSpPr>
          <p:cNvPr id="167" name="Fachbegriffe:"/>
          <p:cNvSpPr txBox="1"/>
          <p:nvPr/>
        </p:nvSpPr>
        <p:spPr>
          <a:xfrm>
            <a:off x="4050003" y="12061240"/>
            <a:ext cx="3625801" cy="879476"/>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71437" tIns="71437" rIns="71437" bIns="71437" anchor="ctr">
            <a:spAutoFit/>
          </a:bodyPr>
          <a:lstStyle>
            <a:lvl1pPr algn="l" defTabSz="2438339">
              <a:lnSpc>
                <a:spcPct val="90000"/>
              </a:lnSpc>
              <a:spcBef>
                <a:spcPts val="4500"/>
              </a:spcBef>
              <a:defRPr sz="4200" b="0">
                <a:latin typeface="Comic Sans MS"/>
                <a:ea typeface="Comic Sans MS"/>
                <a:cs typeface="Comic Sans MS"/>
                <a:sym typeface="Comic Sans MS"/>
              </a:defRPr>
            </a:lvl1pPr>
          </a:lstStyle>
          <a:p>
            <a:r>
              <a:rPr dirty="0" err="1"/>
              <a:t>Fachbegriffe</a:t>
            </a:r>
            <a:r>
              <a:rPr dirty="0"/>
              <a:t>:</a:t>
            </a:r>
          </a:p>
        </p:txBody>
      </p:sp>
      <p:sp>
        <p:nvSpPr>
          <p:cNvPr id="168" name="Wie verwende ich eine Tabelle?"/>
          <p:cNvSpPr txBox="1">
            <a:spLocks noGrp="1"/>
          </p:cNvSpPr>
          <p:nvPr>
            <p:ph type="body" sz="quarter" idx="1"/>
          </p:nvPr>
        </p:nvSpPr>
        <p:spPr>
          <a:xfrm>
            <a:off x="4033765" y="1114236"/>
            <a:ext cx="16316470" cy="1109559"/>
          </a:xfrm>
          <a:prstGeom prst="rect">
            <a:avLst/>
          </a:prstGeom>
          <a:solidFill>
            <a:srgbClr val="FFFFFF"/>
          </a:solidFill>
          <a:ln w="9525">
            <a:round/>
          </a:ln>
        </p:spPr>
        <p:txBody>
          <a:bodyPr/>
          <a:lstStyle>
            <a:lvl1pPr algn="ctr" defTabSz="660400">
              <a:defRPr sz="5280">
                <a:latin typeface="Comic Sans MS"/>
                <a:ea typeface="Comic Sans MS"/>
                <a:cs typeface="Comic Sans MS"/>
                <a:sym typeface="Comic Sans MS"/>
              </a:defRPr>
            </a:lvl1pPr>
          </a:lstStyle>
          <a:p>
            <a:r>
              <a:t>Wie verwende ich eine Tabelle?</a:t>
            </a:r>
          </a:p>
        </p:txBody>
      </p:sp>
      <p:pic>
        <p:nvPicPr>
          <p:cNvPr id="17" name="Grafik 16">
            <a:extLst>
              <a:ext uri="{FF2B5EF4-FFF2-40B4-BE49-F238E27FC236}">
                <a16:creationId xmlns:a16="http://schemas.microsoft.com/office/drawing/2014/main" id="{368A2B47-BA00-6848-BECD-946A36289B34}"/>
              </a:ext>
            </a:extLst>
          </p:cNvPr>
          <p:cNvPicPr>
            <a:picLocks noChangeAspect="1"/>
          </p:cNvPicPr>
          <p:nvPr/>
        </p:nvPicPr>
        <p:blipFill>
          <a:blip r:embed="rId7"/>
          <a:stretch>
            <a:fillRect/>
          </a:stretch>
        </p:blipFill>
        <p:spPr>
          <a:xfrm>
            <a:off x="9720000" y="11880000"/>
            <a:ext cx="14579600" cy="1739900"/>
          </a:xfrm>
          <a:prstGeom prst="rect">
            <a:avLst/>
          </a:prstGeom>
        </p:spPr>
      </p:pic>
    </p:spTree>
  </p:cSld>
  <p:clrMapOvr>
    <a:masterClrMapping/>
  </p:clrMapOvr>
  <p:transition spd="med"/>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D5D5D5"/>
        </a:solidFill>
        <a:effectLst/>
      </p:bgPr>
    </p:bg>
    <p:spTree>
      <p:nvGrpSpPr>
        <p:cNvPr id="1" name=""/>
        <p:cNvGrpSpPr/>
        <p:nvPr/>
      </p:nvGrpSpPr>
      <p:grpSpPr>
        <a:xfrm>
          <a:off x="0" y="0"/>
          <a:ext cx="0" cy="0"/>
          <a:chOff x="0" y="0"/>
          <a:chExt cx="0" cy="0"/>
        </a:xfrm>
      </p:grpSpPr>
      <p:graphicFrame>
        <p:nvGraphicFramePr>
          <p:cNvPr id="172" name="Tabelle"/>
          <p:cNvGraphicFramePr/>
          <p:nvPr/>
        </p:nvGraphicFramePr>
        <p:xfrm>
          <a:off x="4342654" y="3530113"/>
          <a:ext cx="6947092" cy="7289723"/>
        </p:xfrm>
        <a:graphic>
          <a:graphicData uri="http://schemas.openxmlformats.org/drawingml/2006/table">
            <a:tbl>
              <a:tblPr firstRow="1" firstCol="1">
                <a:tableStyleId>{4C3C2611-4C71-4FC5-86AE-919BDF0F9419}</a:tableStyleId>
              </a:tblPr>
              <a:tblGrid>
                <a:gridCol w="3473546">
                  <a:extLst>
                    <a:ext uri="{9D8B030D-6E8A-4147-A177-3AD203B41FA5}">
                      <a16:colId xmlns:a16="http://schemas.microsoft.com/office/drawing/2014/main" val="20000"/>
                    </a:ext>
                  </a:extLst>
                </a:gridCol>
                <a:gridCol w="3473546">
                  <a:extLst>
                    <a:ext uri="{9D8B030D-6E8A-4147-A177-3AD203B41FA5}">
                      <a16:colId xmlns:a16="http://schemas.microsoft.com/office/drawing/2014/main" val="20001"/>
                    </a:ext>
                  </a:extLst>
                </a:gridCol>
              </a:tblGrid>
              <a:tr h="1041389">
                <a:tc>
                  <a:txBody>
                    <a:bodyPr/>
                    <a:lstStyle/>
                    <a:p>
                      <a:pPr defTabSz="821531">
                        <a:defRPr sz="1800" b="0">
                          <a:solidFill>
                            <a:srgbClr val="000000"/>
                          </a:solidFill>
                        </a:defRPr>
                      </a:pPr>
                      <a:r>
                        <a:rPr sz="3000" b="1">
                          <a:latin typeface="Comic Sans MS"/>
                          <a:ea typeface="Comic Sans MS"/>
                          <a:cs typeface="Comic Sans MS"/>
                          <a:sym typeface="Comic Sans MS"/>
                        </a:rPr>
                        <a:t>Tage</a:t>
                      </a:r>
                    </a:p>
                  </a:txBody>
                  <a:tcPr marL="50800" marR="50800" marT="50800" marB="50800" anchor="ctr" horzOverflow="overflow">
                    <a:lnL w="101600">
                      <a:solidFill>
                        <a:schemeClr val="accent1">
                          <a:lumOff val="-13575"/>
                        </a:schemeClr>
                      </a:solidFill>
                      <a:miter lim="400000"/>
                    </a:lnL>
                    <a:lnR w="101600">
                      <a:solidFill>
                        <a:schemeClr val="accent1">
                          <a:lumOff val="-13575"/>
                        </a:schemeClr>
                      </a:solidFill>
                      <a:miter lim="400000"/>
                    </a:lnR>
                    <a:lnT w="101600">
                      <a:solidFill>
                        <a:schemeClr val="accent1">
                          <a:lumOff val="-13575"/>
                        </a:schemeClr>
                      </a:solidFill>
                      <a:miter lim="400000"/>
                    </a:lnT>
                    <a:lnB w="101600">
                      <a:solidFill>
                        <a:schemeClr val="accent3"/>
                      </a:solidFill>
                      <a:miter lim="400000"/>
                    </a:lnB>
                    <a:noFill/>
                  </a:tcPr>
                </a:tc>
                <a:tc>
                  <a:txBody>
                    <a:bodyPr/>
                    <a:lstStyle/>
                    <a:p>
                      <a:pPr defTabSz="821531">
                        <a:defRPr sz="1800" b="0">
                          <a:solidFill>
                            <a:srgbClr val="000000"/>
                          </a:solidFill>
                        </a:defRPr>
                      </a:pPr>
                      <a:r>
                        <a:rPr sz="3000" b="1">
                          <a:latin typeface="Comic Sans MS"/>
                          <a:ea typeface="Comic Sans MS"/>
                          <a:cs typeface="Comic Sans MS"/>
                          <a:sym typeface="Comic Sans MS"/>
                        </a:rPr>
                        <a:t>Blätter</a:t>
                      </a:r>
                    </a:p>
                  </a:txBody>
                  <a:tcPr marL="50800" marR="50800" marT="50800" marB="50800" anchor="ctr" horzOverflow="overflow">
                    <a:lnL w="101600">
                      <a:solidFill>
                        <a:schemeClr val="accent1">
                          <a:lumOff val="-13575"/>
                        </a:schemeClr>
                      </a:solidFill>
                      <a:miter lim="400000"/>
                    </a:lnL>
                    <a:lnR w="12700">
                      <a:solidFill>
                        <a:srgbClr val="000000"/>
                      </a:solidFill>
                      <a:miter lim="400000"/>
                    </a:lnR>
                    <a:lnT w="12700">
                      <a:solidFill>
                        <a:srgbClr val="000000"/>
                      </a:solidFill>
                      <a:miter lim="400000"/>
                    </a:lnT>
                    <a:lnB w="101600">
                      <a:solidFill>
                        <a:schemeClr val="accent3"/>
                      </a:solidFill>
                      <a:miter lim="400000"/>
                    </a:lnB>
                    <a:noFill/>
                  </a:tcPr>
                </a:tc>
                <a:extLst>
                  <a:ext uri="{0D108BD9-81ED-4DB2-BD59-A6C34878D82A}">
                    <a16:rowId xmlns:a16="http://schemas.microsoft.com/office/drawing/2014/main" val="10000"/>
                  </a:ext>
                </a:extLst>
              </a:tr>
              <a:tr h="1041389">
                <a:tc>
                  <a:txBody>
                    <a:bodyPr/>
                    <a:lstStyle/>
                    <a:p>
                      <a:pPr defTabSz="821531">
                        <a:defRPr sz="3000">
                          <a:solidFill>
                            <a:srgbClr val="000000"/>
                          </a:solidFill>
                          <a:latin typeface="Comic Sans MS"/>
                          <a:ea typeface="Comic Sans MS"/>
                          <a:cs typeface="Comic Sans MS"/>
                          <a:sym typeface="Comic Sans MS"/>
                        </a:defRPr>
                      </a:pPr>
                      <a:endParaRPr/>
                    </a:p>
                  </a:txBody>
                  <a:tcPr marL="50800" marR="50800" marT="50800" marB="50800" anchor="ctr" horzOverflow="overflow">
                    <a:lnL w="101600">
                      <a:solidFill>
                        <a:schemeClr val="accent1">
                          <a:lumOff val="-13575"/>
                        </a:schemeClr>
                      </a:solidFill>
                      <a:miter lim="400000"/>
                    </a:lnL>
                    <a:lnR w="101600">
                      <a:solidFill>
                        <a:schemeClr val="accent1">
                          <a:lumOff val="-13575"/>
                        </a:schemeClr>
                      </a:solidFill>
                      <a:miter lim="400000"/>
                    </a:lnR>
                    <a:lnT w="101600">
                      <a:solidFill>
                        <a:schemeClr val="accent3"/>
                      </a:solidFill>
                      <a:miter lim="400000"/>
                    </a:lnT>
                    <a:lnB w="101600">
                      <a:solidFill>
                        <a:schemeClr val="accent3"/>
                      </a:solidFill>
                      <a:miter lim="400000"/>
                    </a:lnB>
                    <a:noFill/>
                  </a:tcPr>
                </a:tc>
                <a:tc>
                  <a:txBody>
                    <a:bodyPr/>
                    <a:lstStyle/>
                    <a:p>
                      <a:pPr defTabSz="821531">
                        <a:defRPr sz="3000">
                          <a:latin typeface="Comic Sans MS"/>
                          <a:ea typeface="Comic Sans MS"/>
                          <a:cs typeface="Comic Sans MS"/>
                          <a:sym typeface="Comic Sans MS"/>
                        </a:defRPr>
                      </a:pPr>
                      <a:endParaRPr/>
                    </a:p>
                  </a:txBody>
                  <a:tcPr marL="50800" marR="50800" marT="50800" marB="50800" anchor="ctr" horzOverflow="overflow">
                    <a:lnL w="101600">
                      <a:solidFill>
                        <a:schemeClr val="accent1">
                          <a:lumOff val="-13575"/>
                        </a:schemeClr>
                      </a:solidFill>
                      <a:miter lim="400000"/>
                    </a:lnL>
                    <a:lnR w="101600">
                      <a:solidFill>
                        <a:schemeClr val="accent3"/>
                      </a:solidFill>
                      <a:miter lim="400000"/>
                    </a:lnR>
                    <a:lnT w="101600">
                      <a:solidFill>
                        <a:schemeClr val="accent3"/>
                      </a:solidFill>
                      <a:miter lim="400000"/>
                    </a:lnT>
                    <a:lnB w="101600">
                      <a:solidFill>
                        <a:schemeClr val="accent3"/>
                      </a:solidFill>
                      <a:miter lim="400000"/>
                    </a:lnB>
                    <a:noFill/>
                  </a:tcPr>
                </a:tc>
                <a:extLst>
                  <a:ext uri="{0D108BD9-81ED-4DB2-BD59-A6C34878D82A}">
                    <a16:rowId xmlns:a16="http://schemas.microsoft.com/office/drawing/2014/main" val="10001"/>
                  </a:ext>
                </a:extLst>
              </a:tr>
              <a:tr h="1041389">
                <a:tc>
                  <a:txBody>
                    <a:bodyPr/>
                    <a:lstStyle/>
                    <a:p>
                      <a:pPr defTabSz="821531">
                        <a:defRPr sz="3000">
                          <a:solidFill>
                            <a:srgbClr val="000000"/>
                          </a:solidFill>
                          <a:latin typeface="Comic Sans MS"/>
                          <a:ea typeface="Comic Sans MS"/>
                          <a:cs typeface="Comic Sans MS"/>
                          <a:sym typeface="Comic Sans MS"/>
                        </a:defRPr>
                      </a:pPr>
                      <a:endParaRPr/>
                    </a:p>
                  </a:txBody>
                  <a:tcPr marL="50800" marR="50800" marT="50800" marB="50800" anchor="ctr" horzOverflow="overflow">
                    <a:lnL w="101600">
                      <a:solidFill>
                        <a:schemeClr val="accent1">
                          <a:lumOff val="-13575"/>
                        </a:schemeClr>
                      </a:solidFill>
                      <a:miter lim="400000"/>
                    </a:lnL>
                    <a:lnR w="101600">
                      <a:solidFill>
                        <a:schemeClr val="accent1">
                          <a:lumOff val="-13575"/>
                        </a:schemeClr>
                      </a:solidFill>
                      <a:miter lim="400000"/>
                    </a:lnR>
                    <a:lnT w="101600">
                      <a:solidFill>
                        <a:schemeClr val="accent3"/>
                      </a:solidFill>
                      <a:miter lim="400000"/>
                    </a:lnT>
                    <a:lnB w="12700">
                      <a:solidFill>
                        <a:srgbClr val="000000"/>
                      </a:solidFill>
                      <a:miter lim="400000"/>
                    </a:lnB>
                    <a:noFill/>
                  </a:tcPr>
                </a:tc>
                <a:tc>
                  <a:txBody>
                    <a:bodyPr/>
                    <a:lstStyle/>
                    <a:p>
                      <a:pPr defTabSz="821531">
                        <a:defRPr sz="3000">
                          <a:latin typeface="Comic Sans MS"/>
                          <a:ea typeface="Comic Sans MS"/>
                          <a:cs typeface="Comic Sans MS"/>
                          <a:sym typeface="Comic Sans MS"/>
                        </a:defRPr>
                      </a:pPr>
                      <a:endParaRPr/>
                    </a:p>
                  </a:txBody>
                  <a:tcPr marL="50800" marR="50800" marT="50800" marB="50800" anchor="ctr" horzOverflow="overflow">
                    <a:lnL w="101600">
                      <a:solidFill>
                        <a:schemeClr val="accent1">
                          <a:lumOff val="-13575"/>
                        </a:schemeClr>
                      </a:solidFill>
                      <a:miter lim="400000"/>
                    </a:lnL>
                    <a:lnR w="12700">
                      <a:solidFill>
                        <a:srgbClr val="000000"/>
                      </a:solidFill>
                      <a:miter lim="400000"/>
                    </a:lnR>
                    <a:lnT w="101600">
                      <a:solidFill>
                        <a:schemeClr val="accent3"/>
                      </a:solidFill>
                      <a:miter lim="400000"/>
                    </a:lnT>
                    <a:lnB w="88900">
                      <a:solidFill>
                        <a:schemeClr val="accent5">
                          <a:hueOff val="-82419"/>
                          <a:satOff val="-9513"/>
                          <a:lumOff val="-16343"/>
                        </a:schemeClr>
                      </a:solidFill>
                      <a:miter lim="400000"/>
                    </a:lnB>
                    <a:noFill/>
                  </a:tcPr>
                </a:tc>
                <a:extLst>
                  <a:ext uri="{0D108BD9-81ED-4DB2-BD59-A6C34878D82A}">
                    <a16:rowId xmlns:a16="http://schemas.microsoft.com/office/drawing/2014/main" val="10002"/>
                  </a:ext>
                </a:extLst>
              </a:tr>
              <a:tr h="1041389">
                <a:tc>
                  <a:txBody>
                    <a:bodyPr/>
                    <a:lstStyle/>
                    <a:p>
                      <a:pPr defTabSz="821531">
                        <a:defRPr sz="3000">
                          <a:solidFill>
                            <a:srgbClr val="000000"/>
                          </a:solidFill>
                          <a:latin typeface="Comic Sans MS"/>
                          <a:ea typeface="Comic Sans MS"/>
                          <a:cs typeface="Comic Sans MS"/>
                          <a:sym typeface="Comic Sans MS"/>
                        </a:defRPr>
                      </a:pPr>
                      <a:endParaRPr/>
                    </a:p>
                  </a:txBody>
                  <a:tcPr marL="50800" marR="50800" marT="50800" marB="50800" anchor="ctr" horzOverflow="overflow">
                    <a:lnL w="101600">
                      <a:solidFill>
                        <a:schemeClr val="accent1">
                          <a:lumOff val="-13575"/>
                        </a:schemeClr>
                      </a:solidFill>
                      <a:miter lim="400000"/>
                    </a:lnL>
                    <a:lnR w="101600">
                      <a:solidFill>
                        <a:schemeClr val="accent1">
                          <a:lumOff val="-13575"/>
                        </a:schemeClr>
                      </a:solidFill>
                      <a:miter lim="400000"/>
                    </a:lnR>
                    <a:lnT w="12700">
                      <a:solidFill>
                        <a:srgbClr val="000000"/>
                      </a:solidFill>
                      <a:miter lim="400000"/>
                    </a:lnT>
                    <a:lnB w="12700">
                      <a:solidFill>
                        <a:srgbClr val="000000"/>
                      </a:solidFill>
                      <a:miter lim="400000"/>
                    </a:lnB>
                    <a:noFill/>
                  </a:tcPr>
                </a:tc>
                <a:tc>
                  <a:txBody>
                    <a:bodyPr/>
                    <a:lstStyle/>
                    <a:p>
                      <a:pPr defTabSz="821531">
                        <a:defRPr sz="3000">
                          <a:latin typeface="Comic Sans MS"/>
                          <a:ea typeface="Comic Sans MS"/>
                          <a:cs typeface="Comic Sans MS"/>
                          <a:sym typeface="Comic Sans MS"/>
                        </a:defRPr>
                      </a:pPr>
                      <a:endParaRPr/>
                    </a:p>
                  </a:txBody>
                  <a:tcPr marL="50800" marR="50800" marT="50800" marB="50800" anchor="ctr" horzOverflow="overflow">
                    <a:lnL w="101600">
                      <a:solidFill>
                        <a:schemeClr val="accent1">
                          <a:lumOff val="-13575"/>
                        </a:schemeClr>
                      </a:solidFill>
                      <a:miter lim="400000"/>
                    </a:lnL>
                    <a:lnR w="88900">
                      <a:solidFill>
                        <a:schemeClr val="accent5">
                          <a:hueOff val="-82419"/>
                          <a:satOff val="-9513"/>
                          <a:lumOff val="-16343"/>
                        </a:schemeClr>
                      </a:solidFill>
                      <a:miter lim="400000"/>
                    </a:lnR>
                    <a:lnT w="88900">
                      <a:solidFill>
                        <a:schemeClr val="accent5">
                          <a:hueOff val="-82419"/>
                          <a:satOff val="-9513"/>
                          <a:lumOff val="-16343"/>
                        </a:schemeClr>
                      </a:solidFill>
                      <a:miter lim="400000"/>
                    </a:lnT>
                    <a:lnB w="88900">
                      <a:solidFill>
                        <a:schemeClr val="accent5">
                          <a:hueOff val="-82419"/>
                          <a:satOff val="-9513"/>
                          <a:lumOff val="-16343"/>
                        </a:schemeClr>
                      </a:solidFill>
                      <a:miter lim="400000"/>
                    </a:lnB>
                    <a:noFill/>
                  </a:tcPr>
                </a:tc>
                <a:extLst>
                  <a:ext uri="{0D108BD9-81ED-4DB2-BD59-A6C34878D82A}">
                    <a16:rowId xmlns:a16="http://schemas.microsoft.com/office/drawing/2014/main" val="10003"/>
                  </a:ext>
                </a:extLst>
              </a:tr>
              <a:tr h="1041389">
                <a:tc>
                  <a:txBody>
                    <a:bodyPr/>
                    <a:lstStyle/>
                    <a:p>
                      <a:pPr defTabSz="821531">
                        <a:defRPr sz="3000">
                          <a:solidFill>
                            <a:srgbClr val="000000"/>
                          </a:solidFill>
                          <a:latin typeface="Comic Sans MS"/>
                          <a:ea typeface="Comic Sans MS"/>
                          <a:cs typeface="Comic Sans MS"/>
                          <a:sym typeface="Comic Sans MS"/>
                        </a:defRPr>
                      </a:pPr>
                      <a:endParaRPr/>
                    </a:p>
                  </a:txBody>
                  <a:tcPr marL="50800" marR="50800" marT="50800" marB="50800" anchor="ctr" horzOverflow="overflow">
                    <a:lnL w="101600">
                      <a:solidFill>
                        <a:schemeClr val="accent1">
                          <a:lumOff val="-13575"/>
                        </a:schemeClr>
                      </a:solidFill>
                      <a:miter lim="400000"/>
                    </a:lnL>
                    <a:lnR w="101600">
                      <a:solidFill>
                        <a:schemeClr val="accent1">
                          <a:lumOff val="-13575"/>
                        </a:schemeClr>
                      </a:solidFill>
                      <a:miter lim="400000"/>
                    </a:lnR>
                    <a:lnT w="12700">
                      <a:solidFill>
                        <a:srgbClr val="000000"/>
                      </a:solidFill>
                      <a:miter lim="400000"/>
                    </a:lnT>
                    <a:lnB w="12700">
                      <a:solidFill>
                        <a:srgbClr val="000000"/>
                      </a:solidFill>
                      <a:miter lim="400000"/>
                    </a:lnB>
                    <a:noFill/>
                  </a:tcPr>
                </a:tc>
                <a:tc>
                  <a:txBody>
                    <a:bodyPr/>
                    <a:lstStyle/>
                    <a:p>
                      <a:pPr defTabSz="821531">
                        <a:defRPr sz="3000">
                          <a:latin typeface="Comic Sans MS"/>
                          <a:ea typeface="Comic Sans MS"/>
                          <a:cs typeface="Comic Sans MS"/>
                          <a:sym typeface="Comic Sans MS"/>
                        </a:defRPr>
                      </a:pPr>
                      <a:endParaRPr/>
                    </a:p>
                  </a:txBody>
                  <a:tcPr marL="50800" marR="50800" marT="50800" marB="50800" anchor="ctr" horzOverflow="overflow">
                    <a:lnL w="101600">
                      <a:solidFill>
                        <a:schemeClr val="accent1">
                          <a:lumOff val="-13575"/>
                        </a:schemeClr>
                      </a:solidFill>
                      <a:miter lim="400000"/>
                    </a:lnL>
                    <a:lnR w="12700">
                      <a:solidFill>
                        <a:srgbClr val="000000"/>
                      </a:solidFill>
                      <a:miter lim="400000"/>
                    </a:lnR>
                    <a:lnT w="88900">
                      <a:solidFill>
                        <a:schemeClr val="accent5">
                          <a:hueOff val="-82419"/>
                          <a:satOff val="-9513"/>
                          <a:lumOff val="-16343"/>
                        </a:schemeClr>
                      </a:solidFill>
                      <a:miter lim="400000"/>
                    </a:lnT>
                    <a:lnB w="12700">
                      <a:solidFill>
                        <a:srgbClr val="000000"/>
                      </a:solidFill>
                      <a:miter lim="400000"/>
                    </a:lnB>
                    <a:noFill/>
                  </a:tcPr>
                </a:tc>
                <a:extLst>
                  <a:ext uri="{0D108BD9-81ED-4DB2-BD59-A6C34878D82A}">
                    <a16:rowId xmlns:a16="http://schemas.microsoft.com/office/drawing/2014/main" val="10004"/>
                  </a:ext>
                </a:extLst>
              </a:tr>
              <a:tr h="1041389">
                <a:tc>
                  <a:txBody>
                    <a:bodyPr/>
                    <a:lstStyle/>
                    <a:p>
                      <a:pPr defTabSz="821531">
                        <a:defRPr sz="3000">
                          <a:solidFill>
                            <a:srgbClr val="000000"/>
                          </a:solidFill>
                          <a:latin typeface="Comic Sans MS"/>
                          <a:ea typeface="Comic Sans MS"/>
                          <a:cs typeface="Comic Sans MS"/>
                          <a:sym typeface="Comic Sans MS"/>
                        </a:defRPr>
                      </a:pPr>
                      <a:endParaRPr/>
                    </a:p>
                  </a:txBody>
                  <a:tcPr marL="50800" marR="50800" marT="50800" marB="50800" anchor="ctr" horzOverflow="overflow">
                    <a:lnL w="101600">
                      <a:solidFill>
                        <a:schemeClr val="accent1">
                          <a:lumOff val="-13575"/>
                        </a:schemeClr>
                      </a:solidFill>
                      <a:miter lim="400000"/>
                    </a:lnL>
                    <a:lnR w="101600">
                      <a:solidFill>
                        <a:schemeClr val="accent1">
                          <a:lumOff val="-13575"/>
                        </a:schemeClr>
                      </a:solidFill>
                      <a:miter lim="400000"/>
                    </a:lnR>
                    <a:lnT w="12700">
                      <a:solidFill>
                        <a:srgbClr val="000000"/>
                      </a:solidFill>
                      <a:miter lim="400000"/>
                    </a:lnT>
                    <a:lnB w="12700">
                      <a:solidFill>
                        <a:srgbClr val="000000"/>
                      </a:solidFill>
                      <a:miter lim="400000"/>
                    </a:lnB>
                    <a:noFill/>
                  </a:tcPr>
                </a:tc>
                <a:tc>
                  <a:txBody>
                    <a:bodyPr/>
                    <a:lstStyle/>
                    <a:p>
                      <a:pPr defTabSz="821531">
                        <a:defRPr sz="3000">
                          <a:latin typeface="Comic Sans MS"/>
                          <a:ea typeface="Comic Sans MS"/>
                          <a:cs typeface="Comic Sans MS"/>
                          <a:sym typeface="Comic Sans MS"/>
                        </a:defRPr>
                      </a:pPr>
                      <a:endParaRPr/>
                    </a:p>
                  </a:txBody>
                  <a:tcPr marL="50800" marR="50800" marT="50800" marB="50800" anchor="ctr" horzOverflow="overflow">
                    <a:lnL w="101600">
                      <a:solidFill>
                        <a:schemeClr val="accent1">
                          <a:lumOff val="-13575"/>
                        </a:schemeClr>
                      </a:solidFill>
                      <a:miter lim="400000"/>
                    </a:lnL>
                    <a:lnR w="12700">
                      <a:solidFill>
                        <a:srgbClr val="000000"/>
                      </a:solidFill>
                      <a:miter lim="400000"/>
                    </a:lnR>
                    <a:lnT w="12700">
                      <a:solidFill>
                        <a:srgbClr val="000000"/>
                      </a:solidFill>
                      <a:miter lim="400000"/>
                    </a:lnT>
                    <a:lnB w="12700">
                      <a:solidFill>
                        <a:srgbClr val="000000"/>
                      </a:solidFill>
                      <a:miter lim="400000"/>
                    </a:lnB>
                    <a:noFill/>
                  </a:tcPr>
                </a:tc>
                <a:extLst>
                  <a:ext uri="{0D108BD9-81ED-4DB2-BD59-A6C34878D82A}">
                    <a16:rowId xmlns:a16="http://schemas.microsoft.com/office/drawing/2014/main" val="10005"/>
                  </a:ext>
                </a:extLst>
              </a:tr>
              <a:tr h="1041389">
                <a:tc>
                  <a:txBody>
                    <a:bodyPr/>
                    <a:lstStyle/>
                    <a:p>
                      <a:pPr defTabSz="821531">
                        <a:defRPr sz="3000">
                          <a:solidFill>
                            <a:srgbClr val="000000"/>
                          </a:solidFill>
                          <a:latin typeface="Comic Sans MS"/>
                          <a:ea typeface="Comic Sans MS"/>
                          <a:cs typeface="Comic Sans MS"/>
                          <a:sym typeface="Comic Sans MS"/>
                        </a:defRPr>
                      </a:pPr>
                      <a:endParaRPr/>
                    </a:p>
                  </a:txBody>
                  <a:tcPr marL="50800" marR="50800" marT="50800" marB="50800" anchor="ctr" horzOverflow="overflow">
                    <a:lnL w="101600">
                      <a:solidFill>
                        <a:schemeClr val="accent1">
                          <a:lumOff val="-13575"/>
                        </a:schemeClr>
                      </a:solidFill>
                      <a:miter lim="400000"/>
                    </a:lnL>
                    <a:lnR w="101600">
                      <a:solidFill>
                        <a:schemeClr val="accent1">
                          <a:lumOff val="-13575"/>
                        </a:schemeClr>
                      </a:solidFill>
                      <a:miter lim="400000"/>
                    </a:lnR>
                    <a:lnT w="12700">
                      <a:solidFill>
                        <a:srgbClr val="000000"/>
                      </a:solidFill>
                      <a:miter lim="400000"/>
                    </a:lnT>
                    <a:lnB w="101600">
                      <a:solidFill>
                        <a:schemeClr val="accent1">
                          <a:lumOff val="-13575"/>
                        </a:schemeClr>
                      </a:solidFill>
                      <a:miter lim="400000"/>
                    </a:lnB>
                    <a:noFill/>
                  </a:tcPr>
                </a:tc>
                <a:tc>
                  <a:txBody>
                    <a:bodyPr/>
                    <a:lstStyle/>
                    <a:p>
                      <a:pPr defTabSz="821531">
                        <a:defRPr sz="3000">
                          <a:latin typeface="Comic Sans MS"/>
                          <a:ea typeface="Comic Sans MS"/>
                          <a:cs typeface="Comic Sans MS"/>
                          <a:sym typeface="Comic Sans MS"/>
                        </a:defRPr>
                      </a:pPr>
                      <a:endParaRPr/>
                    </a:p>
                  </a:txBody>
                  <a:tcPr marL="50800" marR="50800" marT="50800" marB="50800" anchor="ctr" horzOverflow="overflow">
                    <a:lnL w="101600">
                      <a:solidFill>
                        <a:schemeClr val="accent1">
                          <a:lumOff val="-13575"/>
                        </a:schemeClr>
                      </a:solidFill>
                      <a:miter lim="400000"/>
                    </a:lnL>
                    <a:lnR w="12700">
                      <a:solidFill>
                        <a:srgbClr val="000000"/>
                      </a:solidFill>
                      <a:miter lim="400000"/>
                    </a:lnR>
                    <a:lnT w="12700">
                      <a:solidFill>
                        <a:srgbClr val="000000"/>
                      </a:solidFill>
                      <a:miter lim="400000"/>
                    </a:lnT>
                    <a:lnB w="12700">
                      <a:solidFill>
                        <a:srgbClr val="000000"/>
                      </a:solidFill>
                      <a:miter lim="400000"/>
                    </a:lnB>
                    <a:noFill/>
                  </a:tcPr>
                </a:tc>
                <a:extLst>
                  <a:ext uri="{0D108BD9-81ED-4DB2-BD59-A6C34878D82A}">
                    <a16:rowId xmlns:a16="http://schemas.microsoft.com/office/drawing/2014/main" val="10006"/>
                  </a:ext>
                </a:extLst>
              </a:tr>
            </a:tbl>
          </a:graphicData>
        </a:graphic>
      </p:graphicFrame>
      <p:grpSp>
        <p:nvGrpSpPr>
          <p:cNvPr id="175" name="Eine schnell wachsende Seerosenart, verdoppelt ihre Blattanzahl jeden Tag.…"/>
          <p:cNvGrpSpPr/>
          <p:nvPr/>
        </p:nvGrpSpPr>
        <p:grpSpPr>
          <a:xfrm>
            <a:off x="11510628" y="4312715"/>
            <a:ext cx="9429659" cy="5692776"/>
            <a:chOff x="0" y="0"/>
            <a:chExt cx="9429658" cy="5692775"/>
          </a:xfrm>
        </p:grpSpPr>
        <p:sp>
          <p:nvSpPr>
            <p:cNvPr id="174" name="Eine schnell wachsende Seerosenart, verdoppelt ihre Blattanzahl jeden Tag.…"/>
            <p:cNvSpPr txBox="1"/>
            <p:nvPr/>
          </p:nvSpPr>
          <p:spPr>
            <a:xfrm>
              <a:off x="127000" y="76199"/>
              <a:ext cx="9175659" cy="5362576"/>
            </a:xfrm>
            <a:prstGeom prst="rect">
              <a:avLst/>
            </a:prstGeom>
            <a:noFill/>
            <a:ln>
              <a:noFill/>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71437" tIns="71437" rIns="71437" bIns="71437" numCol="1" anchor="ctr">
              <a:spAutoFit/>
            </a:bodyPr>
            <a:lstStyle/>
            <a:p>
              <a:pPr algn="l" defTabSz="2438339">
                <a:lnSpc>
                  <a:spcPct val="90000"/>
                </a:lnSpc>
                <a:spcBef>
                  <a:spcPts val="4500"/>
                </a:spcBef>
                <a:defRPr sz="4200" b="0">
                  <a:latin typeface="Comic Sans MS"/>
                  <a:ea typeface="Comic Sans MS"/>
                  <a:cs typeface="Comic Sans MS"/>
                  <a:sym typeface="Comic Sans MS"/>
                </a:defRPr>
              </a:pPr>
              <a:r>
                <a:t>Eine schnell wachsende Seerosenart, verdoppelt ihre Blattanzahl jeden Tag.</a:t>
              </a:r>
            </a:p>
            <a:p>
              <a:pPr algn="l" defTabSz="2438339">
                <a:lnSpc>
                  <a:spcPct val="90000"/>
                </a:lnSpc>
                <a:spcBef>
                  <a:spcPts val="4500"/>
                </a:spcBef>
                <a:defRPr sz="4200" b="0" u="sng">
                  <a:latin typeface="Comic Sans MS"/>
                  <a:ea typeface="Comic Sans MS"/>
                  <a:cs typeface="Comic Sans MS"/>
                  <a:sym typeface="Comic Sans MS"/>
                </a:defRPr>
              </a:pPr>
              <a:r>
                <a:t>Am ersten Tag hat die Seerose 2 Blätter.</a:t>
              </a:r>
            </a:p>
            <a:p>
              <a:pPr algn="l" defTabSz="2438339">
                <a:lnSpc>
                  <a:spcPct val="90000"/>
                </a:lnSpc>
                <a:spcBef>
                  <a:spcPts val="4500"/>
                </a:spcBef>
                <a:defRPr sz="4200" b="0">
                  <a:latin typeface="Comic Sans MS"/>
                  <a:ea typeface="Comic Sans MS"/>
                  <a:cs typeface="Comic Sans MS"/>
                  <a:sym typeface="Comic Sans MS"/>
                </a:defRPr>
              </a:pPr>
              <a:r>
                <a:t>Wie viele Blätter hat sie am 6. Tag?</a:t>
              </a:r>
            </a:p>
          </p:txBody>
        </p:sp>
        <p:pic>
          <p:nvPicPr>
            <p:cNvPr id="173" name="Eine schnell wachsende Seerosenart, verdoppelt ihre Blattanzahl jeden Tag.… Eine schnell wachsende Seerosenart, verdoppelt ihre Blattanzahl jeden Tag.Am ersten Tag hat die Seerose 2 Blätter.Wie viele Blätter hat sie am 6. Tag?" descr="Eine schnell wachsende Seerosenart, verdoppelt ihre Blattanzahl jeden Tag.… Eine schnell wachsende Seerosenart, verdoppelt ihre Blattanzahl jeden Tag.Am ersten Tag hat die Seerose 2 Blätter.Wie viele Blätter hat sie am 6. Tag?"/>
            <p:cNvPicPr>
              <a:picLocks/>
            </p:cNvPicPr>
            <p:nvPr/>
          </p:nvPicPr>
          <p:blipFill>
            <a:blip r:embed="rId3"/>
            <a:stretch>
              <a:fillRect/>
            </a:stretch>
          </p:blipFill>
          <p:spPr>
            <a:xfrm>
              <a:off x="0" y="-1"/>
              <a:ext cx="9429659" cy="5692776"/>
            </a:xfrm>
            <a:prstGeom prst="rect">
              <a:avLst/>
            </a:prstGeom>
            <a:effectLst/>
          </p:spPr>
        </p:pic>
      </p:grpSp>
      <p:grpSp>
        <p:nvGrpSpPr>
          <p:cNvPr id="178" name="Spalte"/>
          <p:cNvGrpSpPr/>
          <p:nvPr/>
        </p:nvGrpSpPr>
        <p:grpSpPr>
          <a:xfrm>
            <a:off x="7623457" y="12134560"/>
            <a:ext cx="1541952" cy="984038"/>
            <a:chOff x="0" y="0"/>
            <a:chExt cx="1541950" cy="984037"/>
          </a:xfrm>
        </p:grpSpPr>
        <p:sp>
          <p:nvSpPr>
            <p:cNvPr id="177" name="Spalte"/>
            <p:cNvSpPr txBox="1"/>
            <p:nvPr/>
          </p:nvSpPr>
          <p:spPr>
            <a:xfrm>
              <a:off x="127000" y="76200"/>
              <a:ext cx="1287951" cy="653838"/>
            </a:xfrm>
            <a:prstGeom prst="rect">
              <a:avLst/>
            </a:prstGeom>
            <a:solidFill>
              <a:schemeClr val="accent1"/>
            </a:solidFill>
            <a:ln>
              <a:noFill/>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71437" tIns="71437" rIns="71437" bIns="71437" numCol="1" anchor="t">
              <a:normAutofit/>
            </a:bodyPr>
            <a:lstStyle>
              <a:lvl1pPr defTabSz="404495">
                <a:defRPr sz="2744">
                  <a:latin typeface="Comic Sans MS"/>
                  <a:ea typeface="Comic Sans MS"/>
                  <a:cs typeface="Comic Sans MS"/>
                  <a:sym typeface="Comic Sans MS"/>
                </a:defRPr>
              </a:lvl1pPr>
            </a:lstStyle>
            <a:p>
              <a:r>
                <a:t>Spalte</a:t>
              </a:r>
            </a:p>
          </p:txBody>
        </p:sp>
        <p:pic>
          <p:nvPicPr>
            <p:cNvPr id="176" name="Spalte Spalte" descr="Spalte Spalte"/>
            <p:cNvPicPr>
              <a:picLocks/>
            </p:cNvPicPr>
            <p:nvPr/>
          </p:nvPicPr>
          <p:blipFill>
            <a:blip r:embed="rId4"/>
            <a:stretch>
              <a:fillRect/>
            </a:stretch>
          </p:blipFill>
          <p:spPr>
            <a:xfrm>
              <a:off x="0" y="-1"/>
              <a:ext cx="1541951" cy="984039"/>
            </a:xfrm>
            <a:prstGeom prst="rect">
              <a:avLst/>
            </a:prstGeom>
            <a:effectLst/>
          </p:spPr>
        </p:pic>
      </p:grpSp>
      <p:grpSp>
        <p:nvGrpSpPr>
          <p:cNvPr id="181" name="Zeile"/>
          <p:cNvGrpSpPr/>
          <p:nvPr/>
        </p:nvGrpSpPr>
        <p:grpSpPr>
          <a:xfrm>
            <a:off x="9439144" y="12134560"/>
            <a:ext cx="1689958" cy="984038"/>
            <a:chOff x="0" y="0"/>
            <a:chExt cx="1689957" cy="984037"/>
          </a:xfrm>
        </p:grpSpPr>
        <p:sp>
          <p:nvSpPr>
            <p:cNvPr id="180" name="Zeile"/>
            <p:cNvSpPr txBox="1"/>
            <p:nvPr/>
          </p:nvSpPr>
          <p:spPr>
            <a:xfrm>
              <a:off x="127000" y="76200"/>
              <a:ext cx="1435958" cy="653838"/>
            </a:xfrm>
            <a:prstGeom prst="rect">
              <a:avLst/>
            </a:prstGeom>
            <a:solidFill>
              <a:schemeClr val="accent3"/>
            </a:solidFill>
            <a:ln>
              <a:noFill/>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71437" tIns="71437" rIns="71437" bIns="71437" numCol="1" anchor="t">
              <a:normAutofit/>
            </a:bodyPr>
            <a:lstStyle>
              <a:lvl1pPr defTabSz="404495">
                <a:defRPr sz="2744">
                  <a:latin typeface="Comic Sans MS"/>
                  <a:ea typeface="Comic Sans MS"/>
                  <a:cs typeface="Comic Sans MS"/>
                  <a:sym typeface="Comic Sans MS"/>
                </a:defRPr>
              </a:lvl1pPr>
            </a:lstStyle>
            <a:p>
              <a:r>
                <a:t>Zeile</a:t>
              </a:r>
            </a:p>
          </p:txBody>
        </p:sp>
        <p:pic>
          <p:nvPicPr>
            <p:cNvPr id="179" name="Zeile Zeile" descr="Zeile Zeile"/>
            <p:cNvPicPr>
              <a:picLocks/>
            </p:cNvPicPr>
            <p:nvPr/>
          </p:nvPicPr>
          <p:blipFill>
            <a:blip r:embed="rId5"/>
            <a:stretch>
              <a:fillRect/>
            </a:stretch>
          </p:blipFill>
          <p:spPr>
            <a:xfrm>
              <a:off x="0" y="-1"/>
              <a:ext cx="1689958" cy="984039"/>
            </a:xfrm>
            <a:prstGeom prst="rect">
              <a:avLst/>
            </a:prstGeom>
            <a:effectLst/>
          </p:spPr>
        </p:pic>
      </p:grpSp>
      <p:grpSp>
        <p:nvGrpSpPr>
          <p:cNvPr id="184" name="Zelle"/>
          <p:cNvGrpSpPr/>
          <p:nvPr/>
        </p:nvGrpSpPr>
        <p:grpSpPr>
          <a:xfrm>
            <a:off x="11405219" y="12142100"/>
            <a:ext cx="1545345" cy="984436"/>
            <a:chOff x="0" y="0"/>
            <a:chExt cx="1545343" cy="984434"/>
          </a:xfrm>
        </p:grpSpPr>
        <p:sp>
          <p:nvSpPr>
            <p:cNvPr id="183" name="Zelle"/>
            <p:cNvSpPr txBox="1"/>
            <p:nvPr/>
          </p:nvSpPr>
          <p:spPr>
            <a:xfrm>
              <a:off x="88900" y="50800"/>
              <a:ext cx="1367544" cy="743135"/>
            </a:xfrm>
            <a:prstGeom prst="rect">
              <a:avLst/>
            </a:prstGeom>
            <a:solidFill>
              <a:schemeClr val="accent5">
                <a:hueOff val="-82419"/>
                <a:satOff val="-9513"/>
                <a:lumOff val="-16343"/>
              </a:schemeClr>
            </a:solidFill>
            <a:ln>
              <a:noFill/>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71437" tIns="71437" rIns="71437" bIns="71437" numCol="1" anchor="t">
              <a:normAutofit/>
            </a:bodyPr>
            <a:lstStyle>
              <a:lvl1pPr defTabSz="487044">
                <a:defRPr sz="3303">
                  <a:latin typeface="Comic Sans MS"/>
                  <a:ea typeface="Comic Sans MS"/>
                  <a:cs typeface="Comic Sans MS"/>
                  <a:sym typeface="Comic Sans MS"/>
                </a:defRPr>
              </a:lvl1pPr>
            </a:lstStyle>
            <a:p>
              <a:r>
                <a:t>Zelle</a:t>
              </a:r>
            </a:p>
          </p:txBody>
        </p:sp>
        <p:pic>
          <p:nvPicPr>
            <p:cNvPr id="182" name="Zelle Zelle" descr="Zelle Zelle"/>
            <p:cNvPicPr>
              <a:picLocks/>
            </p:cNvPicPr>
            <p:nvPr/>
          </p:nvPicPr>
          <p:blipFill>
            <a:blip r:embed="rId6"/>
            <a:stretch>
              <a:fillRect/>
            </a:stretch>
          </p:blipFill>
          <p:spPr>
            <a:xfrm>
              <a:off x="-1" y="-1"/>
              <a:ext cx="1545345" cy="984436"/>
            </a:xfrm>
            <a:prstGeom prst="rect">
              <a:avLst/>
            </a:prstGeom>
            <a:effectLst/>
          </p:spPr>
        </p:pic>
      </p:grpSp>
      <p:sp>
        <p:nvSpPr>
          <p:cNvPr id="185" name="Fachbegriffe:"/>
          <p:cNvSpPr txBox="1"/>
          <p:nvPr/>
        </p:nvSpPr>
        <p:spPr>
          <a:xfrm>
            <a:off x="4050003" y="12061238"/>
            <a:ext cx="3625801" cy="879476"/>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71437" tIns="71437" rIns="71437" bIns="71437" anchor="ctr">
            <a:spAutoFit/>
          </a:bodyPr>
          <a:lstStyle>
            <a:lvl1pPr algn="l" defTabSz="2438339">
              <a:lnSpc>
                <a:spcPct val="90000"/>
              </a:lnSpc>
              <a:spcBef>
                <a:spcPts val="4500"/>
              </a:spcBef>
              <a:defRPr sz="4200" b="0">
                <a:latin typeface="Comic Sans MS"/>
                <a:ea typeface="Comic Sans MS"/>
                <a:cs typeface="Comic Sans MS"/>
                <a:sym typeface="Comic Sans MS"/>
              </a:defRPr>
            </a:lvl1pPr>
          </a:lstStyle>
          <a:p>
            <a:r>
              <a:rPr dirty="0" err="1"/>
              <a:t>Fachbegriffe</a:t>
            </a:r>
            <a:r>
              <a:rPr dirty="0"/>
              <a:t>:</a:t>
            </a:r>
          </a:p>
        </p:txBody>
      </p:sp>
      <p:sp>
        <p:nvSpPr>
          <p:cNvPr id="186" name="1"/>
          <p:cNvSpPr txBox="1"/>
          <p:nvPr/>
        </p:nvSpPr>
        <p:spPr>
          <a:xfrm>
            <a:off x="5803408" y="4651790"/>
            <a:ext cx="395710" cy="879476"/>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71437" tIns="71437" rIns="71437" bIns="71437" anchor="ctr">
            <a:spAutoFit/>
          </a:bodyPr>
          <a:lstStyle>
            <a:lvl1pPr algn="l" defTabSz="2438339">
              <a:lnSpc>
                <a:spcPct val="90000"/>
              </a:lnSpc>
              <a:spcBef>
                <a:spcPts val="4500"/>
              </a:spcBef>
              <a:defRPr sz="4200" b="0">
                <a:latin typeface="Comic Sans MS"/>
                <a:ea typeface="Comic Sans MS"/>
                <a:cs typeface="Comic Sans MS"/>
                <a:sym typeface="Comic Sans MS"/>
              </a:defRPr>
            </a:lvl1pPr>
          </a:lstStyle>
          <a:p>
            <a:r>
              <a:t>1</a:t>
            </a:r>
          </a:p>
        </p:txBody>
      </p:sp>
      <p:sp>
        <p:nvSpPr>
          <p:cNvPr id="187" name="2"/>
          <p:cNvSpPr txBox="1"/>
          <p:nvPr/>
        </p:nvSpPr>
        <p:spPr>
          <a:xfrm>
            <a:off x="9346841" y="4608977"/>
            <a:ext cx="481138" cy="879476"/>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71437" tIns="71437" rIns="71437" bIns="71437" anchor="ctr">
            <a:spAutoFit/>
          </a:bodyPr>
          <a:lstStyle>
            <a:lvl1pPr algn="l" defTabSz="2438339">
              <a:lnSpc>
                <a:spcPct val="90000"/>
              </a:lnSpc>
              <a:spcBef>
                <a:spcPts val="4500"/>
              </a:spcBef>
              <a:defRPr sz="4200" b="0">
                <a:latin typeface="Comic Sans MS"/>
                <a:ea typeface="Comic Sans MS"/>
                <a:cs typeface="Comic Sans MS"/>
                <a:sym typeface="Comic Sans MS"/>
              </a:defRPr>
            </a:lvl1pPr>
          </a:lstStyle>
          <a:p>
            <a:r>
              <a:t>2</a:t>
            </a:r>
          </a:p>
        </p:txBody>
      </p:sp>
      <p:sp>
        <p:nvSpPr>
          <p:cNvPr id="188" name="Wie verwende ich eine Tabelle?"/>
          <p:cNvSpPr txBox="1">
            <a:spLocks noGrp="1"/>
          </p:cNvSpPr>
          <p:nvPr>
            <p:ph type="body" sz="quarter" idx="1"/>
          </p:nvPr>
        </p:nvSpPr>
        <p:spPr>
          <a:xfrm>
            <a:off x="4033765" y="1114236"/>
            <a:ext cx="16316470" cy="1109559"/>
          </a:xfrm>
          <a:prstGeom prst="rect">
            <a:avLst/>
          </a:prstGeom>
          <a:solidFill>
            <a:srgbClr val="FFFFFF"/>
          </a:solidFill>
          <a:ln w="9525">
            <a:round/>
          </a:ln>
        </p:spPr>
        <p:txBody>
          <a:bodyPr/>
          <a:lstStyle>
            <a:lvl1pPr algn="ctr" defTabSz="660400">
              <a:defRPr sz="5280">
                <a:latin typeface="Comic Sans MS"/>
                <a:ea typeface="Comic Sans MS"/>
                <a:cs typeface="Comic Sans MS"/>
                <a:sym typeface="Comic Sans MS"/>
              </a:defRPr>
            </a:lvl1pPr>
          </a:lstStyle>
          <a:p>
            <a:r>
              <a:t>Wie verwende ich eine Tabelle?</a:t>
            </a:r>
          </a:p>
        </p:txBody>
      </p:sp>
      <p:pic>
        <p:nvPicPr>
          <p:cNvPr id="20" name="Grafik 19">
            <a:extLst>
              <a:ext uri="{FF2B5EF4-FFF2-40B4-BE49-F238E27FC236}">
                <a16:creationId xmlns:a16="http://schemas.microsoft.com/office/drawing/2014/main" id="{783E7834-7A66-3A4A-8905-6D121BB7DC25}"/>
              </a:ext>
            </a:extLst>
          </p:cNvPr>
          <p:cNvPicPr>
            <a:picLocks noChangeAspect="1"/>
          </p:cNvPicPr>
          <p:nvPr/>
        </p:nvPicPr>
        <p:blipFill>
          <a:blip r:embed="rId7"/>
          <a:stretch>
            <a:fillRect/>
          </a:stretch>
        </p:blipFill>
        <p:spPr>
          <a:xfrm>
            <a:off x="9720000" y="11880000"/>
            <a:ext cx="14579600" cy="1739900"/>
          </a:xfrm>
          <a:prstGeom prst="rect">
            <a:avLst/>
          </a:prstGeom>
        </p:spPr>
      </p:pic>
    </p:spTree>
  </p:cSld>
  <p:clrMapOvr>
    <a:masterClrMapping/>
  </p:clrMapOvr>
  <p:transition spd="med"/>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1" presetClass="entr" presetSubtype="0" fill="hold" grpId="1" nodeType="clickEffect">
                                  <p:stCondLst>
                                    <p:cond delay="0"/>
                                  </p:stCondLst>
                                  <p:iterate>
                                    <p:tmAbs val="0"/>
                                  </p:iterate>
                                  <p:childTnLst>
                                    <p:set>
                                      <p:cBhvr>
                                        <p:cTn id="6" fill="hold"/>
                                        <p:tgtEl>
                                          <p:spTgt spid="18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2" nodeType="clickEffect">
                                  <p:stCondLst>
                                    <p:cond delay="0"/>
                                  </p:stCondLst>
                                  <p:iterate>
                                    <p:tmAbs val="0"/>
                                  </p:iterate>
                                  <p:childTnLst>
                                    <p:set>
                                      <p:cBhvr>
                                        <p:cTn id="10" fill="hold"/>
                                        <p:tgtEl>
                                          <p:spTgt spid="18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6" grpId="1" animBg="1" advAuto="0"/>
      <p:bldP spid="187" grpId="2" animBg="1" advAuto="0"/>
    </p:bld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D5D5D5"/>
        </a:solidFill>
        <a:effectLst/>
      </p:bgPr>
    </p:bg>
    <p:spTree>
      <p:nvGrpSpPr>
        <p:cNvPr id="1" name=""/>
        <p:cNvGrpSpPr/>
        <p:nvPr/>
      </p:nvGrpSpPr>
      <p:grpSpPr>
        <a:xfrm>
          <a:off x="0" y="0"/>
          <a:ext cx="0" cy="0"/>
          <a:chOff x="0" y="0"/>
          <a:chExt cx="0" cy="0"/>
        </a:xfrm>
      </p:grpSpPr>
      <p:graphicFrame>
        <p:nvGraphicFramePr>
          <p:cNvPr id="192" name="Tabelle"/>
          <p:cNvGraphicFramePr/>
          <p:nvPr/>
        </p:nvGraphicFramePr>
        <p:xfrm>
          <a:off x="4342654" y="3530113"/>
          <a:ext cx="6947092" cy="7289723"/>
        </p:xfrm>
        <a:graphic>
          <a:graphicData uri="http://schemas.openxmlformats.org/drawingml/2006/table">
            <a:tbl>
              <a:tblPr firstRow="1" firstCol="1">
                <a:tableStyleId>{4C3C2611-4C71-4FC5-86AE-919BDF0F9419}</a:tableStyleId>
              </a:tblPr>
              <a:tblGrid>
                <a:gridCol w="3473546">
                  <a:extLst>
                    <a:ext uri="{9D8B030D-6E8A-4147-A177-3AD203B41FA5}">
                      <a16:colId xmlns:a16="http://schemas.microsoft.com/office/drawing/2014/main" val="20000"/>
                    </a:ext>
                  </a:extLst>
                </a:gridCol>
                <a:gridCol w="3473546">
                  <a:extLst>
                    <a:ext uri="{9D8B030D-6E8A-4147-A177-3AD203B41FA5}">
                      <a16:colId xmlns:a16="http://schemas.microsoft.com/office/drawing/2014/main" val="20001"/>
                    </a:ext>
                  </a:extLst>
                </a:gridCol>
              </a:tblGrid>
              <a:tr h="1041389">
                <a:tc>
                  <a:txBody>
                    <a:bodyPr/>
                    <a:lstStyle/>
                    <a:p>
                      <a:pPr defTabSz="821531">
                        <a:defRPr sz="1800" b="0">
                          <a:solidFill>
                            <a:srgbClr val="000000"/>
                          </a:solidFill>
                        </a:defRPr>
                      </a:pPr>
                      <a:r>
                        <a:rPr sz="3000" b="1">
                          <a:latin typeface="Comic Sans MS"/>
                          <a:ea typeface="Comic Sans MS"/>
                          <a:cs typeface="Comic Sans MS"/>
                          <a:sym typeface="Comic Sans MS"/>
                        </a:rPr>
                        <a:t>Tage</a:t>
                      </a:r>
                    </a:p>
                  </a:txBody>
                  <a:tcPr marL="50800" marR="50800" marT="50800" marB="50800" anchor="ctr" horzOverflow="overflow">
                    <a:lnL w="101600">
                      <a:solidFill>
                        <a:schemeClr val="accent1">
                          <a:lumOff val="-13575"/>
                        </a:schemeClr>
                      </a:solidFill>
                      <a:miter lim="400000"/>
                    </a:lnL>
                    <a:lnR w="101600">
                      <a:solidFill>
                        <a:schemeClr val="accent1">
                          <a:lumOff val="-13575"/>
                        </a:schemeClr>
                      </a:solidFill>
                      <a:miter lim="400000"/>
                    </a:lnR>
                    <a:lnT w="101600">
                      <a:solidFill>
                        <a:schemeClr val="accent1">
                          <a:lumOff val="-13575"/>
                        </a:schemeClr>
                      </a:solidFill>
                      <a:miter lim="400000"/>
                    </a:lnT>
                    <a:lnB w="101600">
                      <a:solidFill>
                        <a:schemeClr val="accent3"/>
                      </a:solidFill>
                      <a:miter lim="400000"/>
                    </a:lnB>
                    <a:noFill/>
                  </a:tcPr>
                </a:tc>
                <a:tc>
                  <a:txBody>
                    <a:bodyPr/>
                    <a:lstStyle/>
                    <a:p>
                      <a:pPr defTabSz="821531">
                        <a:defRPr sz="1800" b="0">
                          <a:solidFill>
                            <a:srgbClr val="000000"/>
                          </a:solidFill>
                        </a:defRPr>
                      </a:pPr>
                      <a:r>
                        <a:rPr sz="3000" b="1">
                          <a:latin typeface="Comic Sans MS"/>
                          <a:ea typeface="Comic Sans MS"/>
                          <a:cs typeface="Comic Sans MS"/>
                          <a:sym typeface="Comic Sans MS"/>
                        </a:rPr>
                        <a:t>Blätter</a:t>
                      </a:r>
                    </a:p>
                  </a:txBody>
                  <a:tcPr marL="50800" marR="50800" marT="50800" marB="50800" anchor="ctr" horzOverflow="overflow">
                    <a:lnL w="101600">
                      <a:solidFill>
                        <a:schemeClr val="accent1">
                          <a:lumOff val="-13575"/>
                        </a:schemeClr>
                      </a:solidFill>
                      <a:miter lim="400000"/>
                    </a:lnL>
                    <a:lnR w="12700">
                      <a:solidFill>
                        <a:srgbClr val="000000"/>
                      </a:solidFill>
                      <a:miter lim="400000"/>
                    </a:lnR>
                    <a:lnT w="12700">
                      <a:solidFill>
                        <a:srgbClr val="000000"/>
                      </a:solidFill>
                      <a:miter lim="400000"/>
                    </a:lnT>
                    <a:lnB w="101600">
                      <a:solidFill>
                        <a:schemeClr val="accent3"/>
                      </a:solidFill>
                      <a:miter lim="400000"/>
                    </a:lnB>
                    <a:noFill/>
                  </a:tcPr>
                </a:tc>
                <a:extLst>
                  <a:ext uri="{0D108BD9-81ED-4DB2-BD59-A6C34878D82A}">
                    <a16:rowId xmlns:a16="http://schemas.microsoft.com/office/drawing/2014/main" val="10000"/>
                  </a:ext>
                </a:extLst>
              </a:tr>
              <a:tr h="1041389">
                <a:tc>
                  <a:txBody>
                    <a:bodyPr/>
                    <a:lstStyle/>
                    <a:p>
                      <a:pPr defTabSz="821531">
                        <a:defRPr sz="3000">
                          <a:solidFill>
                            <a:srgbClr val="000000"/>
                          </a:solidFill>
                          <a:sym typeface="Helvetica Neue"/>
                        </a:defRPr>
                      </a:pPr>
                      <a:endParaRPr/>
                    </a:p>
                  </a:txBody>
                  <a:tcPr marL="50800" marR="50800" marT="50800" marB="50800" anchor="ctr" horzOverflow="overflow">
                    <a:lnL w="101600">
                      <a:solidFill>
                        <a:schemeClr val="accent1">
                          <a:lumOff val="-13575"/>
                        </a:schemeClr>
                      </a:solidFill>
                      <a:miter lim="400000"/>
                    </a:lnL>
                    <a:lnR w="101600">
                      <a:solidFill>
                        <a:schemeClr val="accent1">
                          <a:lumOff val="-13575"/>
                        </a:schemeClr>
                      </a:solidFill>
                      <a:miter lim="400000"/>
                    </a:lnR>
                    <a:lnT w="101600">
                      <a:solidFill>
                        <a:schemeClr val="accent3"/>
                      </a:solidFill>
                      <a:miter lim="400000"/>
                    </a:lnT>
                    <a:lnB w="101600">
                      <a:solidFill>
                        <a:schemeClr val="accent3"/>
                      </a:solidFill>
                      <a:miter lim="400000"/>
                    </a:lnB>
                    <a:noFill/>
                  </a:tcPr>
                </a:tc>
                <a:tc>
                  <a:txBody>
                    <a:bodyPr/>
                    <a:lstStyle/>
                    <a:p>
                      <a:pPr defTabSz="821531">
                        <a:defRPr sz="3000">
                          <a:sym typeface="Helvetica Neue"/>
                        </a:defRPr>
                      </a:pPr>
                      <a:endParaRPr/>
                    </a:p>
                  </a:txBody>
                  <a:tcPr marL="50800" marR="50800" marT="50800" marB="50800" anchor="ctr" horzOverflow="overflow">
                    <a:lnL w="101600">
                      <a:solidFill>
                        <a:schemeClr val="accent1">
                          <a:lumOff val="-13575"/>
                        </a:schemeClr>
                      </a:solidFill>
                      <a:miter lim="400000"/>
                    </a:lnL>
                    <a:lnR w="101600">
                      <a:solidFill>
                        <a:schemeClr val="accent3"/>
                      </a:solidFill>
                      <a:miter lim="400000"/>
                    </a:lnR>
                    <a:lnT w="101600">
                      <a:solidFill>
                        <a:schemeClr val="accent3"/>
                      </a:solidFill>
                      <a:miter lim="400000"/>
                    </a:lnT>
                    <a:lnB w="101600">
                      <a:solidFill>
                        <a:schemeClr val="accent3"/>
                      </a:solidFill>
                      <a:miter lim="400000"/>
                    </a:lnB>
                    <a:noFill/>
                  </a:tcPr>
                </a:tc>
                <a:extLst>
                  <a:ext uri="{0D108BD9-81ED-4DB2-BD59-A6C34878D82A}">
                    <a16:rowId xmlns:a16="http://schemas.microsoft.com/office/drawing/2014/main" val="10001"/>
                  </a:ext>
                </a:extLst>
              </a:tr>
              <a:tr h="1041389">
                <a:tc>
                  <a:txBody>
                    <a:bodyPr/>
                    <a:lstStyle/>
                    <a:p>
                      <a:pPr defTabSz="821531">
                        <a:defRPr sz="3000">
                          <a:solidFill>
                            <a:srgbClr val="000000"/>
                          </a:solidFill>
                          <a:sym typeface="Helvetica Neue"/>
                        </a:defRPr>
                      </a:pPr>
                      <a:endParaRPr/>
                    </a:p>
                  </a:txBody>
                  <a:tcPr marL="50800" marR="50800" marT="50800" marB="50800" anchor="ctr" horzOverflow="overflow">
                    <a:lnL w="101600">
                      <a:solidFill>
                        <a:schemeClr val="accent1">
                          <a:lumOff val="-13575"/>
                        </a:schemeClr>
                      </a:solidFill>
                      <a:miter lim="400000"/>
                    </a:lnL>
                    <a:lnR w="101600">
                      <a:solidFill>
                        <a:schemeClr val="accent1">
                          <a:lumOff val="-13575"/>
                        </a:schemeClr>
                      </a:solidFill>
                      <a:miter lim="400000"/>
                    </a:lnR>
                    <a:lnT w="101600">
                      <a:solidFill>
                        <a:schemeClr val="accent3"/>
                      </a:solidFill>
                      <a:miter lim="400000"/>
                    </a:lnT>
                    <a:lnB w="12700">
                      <a:solidFill>
                        <a:srgbClr val="000000"/>
                      </a:solidFill>
                      <a:miter lim="400000"/>
                    </a:lnB>
                    <a:noFill/>
                  </a:tcPr>
                </a:tc>
                <a:tc>
                  <a:txBody>
                    <a:bodyPr/>
                    <a:lstStyle/>
                    <a:p>
                      <a:pPr defTabSz="821531">
                        <a:defRPr sz="3000">
                          <a:sym typeface="Helvetica Neue"/>
                        </a:defRPr>
                      </a:pPr>
                      <a:endParaRPr/>
                    </a:p>
                  </a:txBody>
                  <a:tcPr marL="50800" marR="50800" marT="50800" marB="50800" anchor="ctr" horzOverflow="overflow">
                    <a:lnL w="101600">
                      <a:solidFill>
                        <a:schemeClr val="accent1">
                          <a:lumOff val="-13575"/>
                        </a:schemeClr>
                      </a:solidFill>
                      <a:miter lim="400000"/>
                    </a:lnL>
                    <a:lnR w="12700">
                      <a:solidFill>
                        <a:srgbClr val="000000"/>
                      </a:solidFill>
                      <a:miter lim="400000"/>
                    </a:lnR>
                    <a:lnT w="101600">
                      <a:solidFill>
                        <a:schemeClr val="accent3"/>
                      </a:solidFill>
                      <a:miter lim="400000"/>
                    </a:lnT>
                    <a:lnB w="88900">
                      <a:solidFill>
                        <a:schemeClr val="accent5">
                          <a:hueOff val="-82419"/>
                          <a:satOff val="-9513"/>
                          <a:lumOff val="-16343"/>
                        </a:schemeClr>
                      </a:solidFill>
                      <a:miter lim="400000"/>
                    </a:lnB>
                    <a:noFill/>
                  </a:tcPr>
                </a:tc>
                <a:extLst>
                  <a:ext uri="{0D108BD9-81ED-4DB2-BD59-A6C34878D82A}">
                    <a16:rowId xmlns:a16="http://schemas.microsoft.com/office/drawing/2014/main" val="10002"/>
                  </a:ext>
                </a:extLst>
              </a:tr>
              <a:tr h="1041389">
                <a:tc>
                  <a:txBody>
                    <a:bodyPr/>
                    <a:lstStyle/>
                    <a:p>
                      <a:pPr defTabSz="821531">
                        <a:defRPr sz="3000">
                          <a:solidFill>
                            <a:srgbClr val="000000"/>
                          </a:solidFill>
                          <a:sym typeface="Helvetica Neue"/>
                        </a:defRPr>
                      </a:pPr>
                      <a:endParaRPr/>
                    </a:p>
                  </a:txBody>
                  <a:tcPr marL="50800" marR="50800" marT="50800" marB="50800" anchor="ctr" horzOverflow="overflow">
                    <a:lnL w="101600">
                      <a:solidFill>
                        <a:schemeClr val="accent1">
                          <a:lumOff val="-13575"/>
                        </a:schemeClr>
                      </a:solidFill>
                      <a:miter lim="400000"/>
                    </a:lnL>
                    <a:lnR w="101600">
                      <a:solidFill>
                        <a:schemeClr val="accent1">
                          <a:lumOff val="-13575"/>
                        </a:schemeClr>
                      </a:solidFill>
                      <a:miter lim="400000"/>
                    </a:lnR>
                    <a:lnT w="12700">
                      <a:solidFill>
                        <a:srgbClr val="000000"/>
                      </a:solidFill>
                      <a:miter lim="400000"/>
                    </a:lnT>
                    <a:lnB w="12700">
                      <a:solidFill>
                        <a:srgbClr val="000000"/>
                      </a:solidFill>
                      <a:miter lim="400000"/>
                    </a:lnB>
                    <a:noFill/>
                  </a:tcPr>
                </a:tc>
                <a:tc>
                  <a:txBody>
                    <a:bodyPr/>
                    <a:lstStyle/>
                    <a:p>
                      <a:pPr defTabSz="821531">
                        <a:defRPr sz="3000">
                          <a:sym typeface="Helvetica Neue"/>
                        </a:defRPr>
                      </a:pPr>
                      <a:endParaRPr/>
                    </a:p>
                  </a:txBody>
                  <a:tcPr marL="50800" marR="50800" marT="50800" marB="50800" anchor="ctr" horzOverflow="overflow">
                    <a:lnL w="101600">
                      <a:solidFill>
                        <a:schemeClr val="accent1">
                          <a:lumOff val="-13575"/>
                        </a:schemeClr>
                      </a:solidFill>
                      <a:miter lim="400000"/>
                    </a:lnL>
                    <a:lnR w="88900">
                      <a:solidFill>
                        <a:schemeClr val="accent5">
                          <a:hueOff val="-82419"/>
                          <a:satOff val="-9513"/>
                          <a:lumOff val="-16343"/>
                        </a:schemeClr>
                      </a:solidFill>
                      <a:miter lim="400000"/>
                    </a:lnR>
                    <a:lnT w="88900">
                      <a:solidFill>
                        <a:schemeClr val="accent5">
                          <a:hueOff val="-82419"/>
                          <a:satOff val="-9513"/>
                          <a:lumOff val="-16343"/>
                        </a:schemeClr>
                      </a:solidFill>
                      <a:miter lim="400000"/>
                    </a:lnT>
                    <a:lnB w="88900">
                      <a:solidFill>
                        <a:schemeClr val="accent5">
                          <a:hueOff val="-82419"/>
                          <a:satOff val="-9513"/>
                          <a:lumOff val="-16343"/>
                        </a:schemeClr>
                      </a:solidFill>
                      <a:miter lim="400000"/>
                    </a:lnB>
                    <a:noFill/>
                  </a:tcPr>
                </a:tc>
                <a:extLst>
                  <a:ext uri="{0D108BD9-81ED-4DB2-BD59-A6C34878D82A}">
                    <a16:rowId xmlns:a16="http://schemas.microsoft.com/office/drawing/2014/main" val="10003"/>
                  </a:ext>
                </a:extLst>
              </a:tr>
              <a:tr h="1041389">
                <a:tc>
                  <a:txBody>
                    <a:bodyPr/>
                    <a:lstStyle/>
                    <a:p>
                      <a:pPr defTabSz="821531">
                        <a:defRPr sz="3000">
                          <a:solidFill>
                            <a:srgbClr val="000000"/>
                          </a:solidFill>
                          <a:sym typeface="Helvetica Neue"/>
                        </a:defRPr>
                      </a:pPr>
                      <a:endParaRPr/>
                    </a:p>
                  </a:txBody>
                  <a:tcPr marL="50800" marR="50800" marT="50800" marB="50800" anchor="ctr" horzOverflow="overflow">
                    <a:lnL w="101600">
                      <a:solidFill>
                        <a:schemeClr val="accent1">
                          <a:lumOff val="-13575"/>
                        </a:schemeClr>
                      </a:solidFill>
                      <a:miter lim="400000"/>
                    </a:lnL>
                    <a:lnR w="101600">
                      <a:solidFill>
                        <a:schemeClr val="accent1">
                          <a:lumOff val="-13575"/>
                        </a:schemeClr>
                      </a:solidFill>
                      <a:miter lim="400000"/>
                    </a:lnR>
                    <a:lnT w="12700">
                      <a:solidFill>
                        <a:srgbClr val="000000"/>
                      </a:solidFill>
                      <a:miter lim="400000"/>
                    </a:lnT>
                    <a:lnB w="12700">
                      <a:solidFill>
                        <a:srgbClr val="000000"/>
                      </a:solidFill>
                      <a:miter lim="400000"/>
                    </a:lnB>
                    <a:noFill/>
                  </a:tcPr>
                </a:tc>
                <a:tc>
                  <a:txBody>
                    <a:bodyPr/>
                    <a:lstStyle/>
                    <a:p>
                      <a:pPr defTabSz="821531">
                        <a:defRPr sz="3000">
                          <a:sym typeface="Helvetica Neue"/>
                        </a:defRPr>
                      </a:pPr>
                      <a:endParaRPr/>
                    </a:p>
                  </a:txBody>
                  <a:tcPr marL="50800" marR="50800" marT="50800" marB="50800" anchor="ctr" horzOverflow="overflow">
                    <a:lnL w="101600">
                      <a:solidFill>
                        <a:schemeClr val="accent1">
                          <a:lumOff val="-13575"/>
                        </a:schemeClr>
                      </a:solidFill>
                      <a:miter lim="400000"/>
                    </a:lnL>
                    <a:lnR w="12700">
                      <a:solidFill>
                        <a:srgbClr val="000000"/>
                      </a:solidFill>
                      <a:miter lim="400000"/>
                    </a:lnR>
                    <a:lnT w="88900">
                      <a:solidFill>
                        <a:schemeClr val="accent5">
                          <a:hueOff val="-82419"/>
                          <a:satOff val="-9513"/>
                          <a:lumOff val="-16343"/>
                        </a:schemeClr>
                      </a:solidFill>
                      <a:miter lim="400000"/>
                    </a:lnT>
                    <a:lnB w="12700">
                      <a:solidFill>
                        <a:srgbClr val="000000"/>
                      </a:solidFill>
                      <a:miter lim="400000"/>
                    </a:lnB>
                    <a:noFill/>
                  </a:tcPr>
                </a:tc>
                <a:extLst>
                  <a:ext uri="{0D108BD9-81ED-4DB2-BD59-A6C34878D82A}">
                    <a16:rowId xmlns:a16="http://schemas.microsoft.com/office/drawing/2014/main" val="10004"/>
                  </a:ext>
                </a:extLst>
              </a:tr>
              <a:tr h="1041389">
                <a:tc>
                  <a:txBody>
                    <a:bodyPr/>
                    <a:lstStyle/>
                    <a:p>
                      <a:pPr defTabSz="821531">
                        <a:defRPr sz="3000">
                          <a:solidFill>
                            <a:srgbClr val="000000"/>
                          </a:solidFill>
                          <a:sym typeface="Helvetica Neue"/>
                        </a:defRPr>
                      </a:pPr>
                      <a:endParaRPr/>
                    </a:p>
                  </a:txBody>
                  <a:tcPr marL="50800" marR="50800" marT="50800" marB="50800" anchor="ctr" horzOverflow="overflow">
                    <a:lnL w="101600">
                      <a:solidFill>
                        <a:schemeClr val="accent1">
                          <a:lumOff val="-13575"/>
                        </a:schemeClr>
                      </a:solidFill>
                      <a:miter lim="400000"/>
                    </a:lnL>
                    <a:lnR w="101600">
                      <a:solidFill>
                        <a:schemeClr val="accent1">
                          <a:lumOff val="-13575"/>
                        </a:schemeClr>
                      </a:solidFill>
                      <a:miter lim="400000"/>
                    </a:lnR>
                    <a:lnT w="12700">
                      <a:solidFill>
                        <a:srgbClr val="000000"/>
                      </a:solidFill>
                      <a:miter lim="400000"/>
                    </a:lnT>
                    <a:lnB w="12700">
                      <a:solidFill>
                        <a:srgbClr val="000000"/>
                      </a:solidFill>
                      <a:miter lim="400000"/>
                    </a:lnB>
                    <a:noFill/>
                  </a:tcPr>
                </a:tc>
                <a:tc>
                  <a:txBody>
                    <a:bodyPr/>
                    <a:lstStyle/>
                    <a:p>
                      <a:pPr defTabSz="821531">
                        <a:defRPr sz="3000">
                          <a:sym typeface="Helvetica Neue"/>
                        </a:defRPr>
                      </a:pPr>
                      <a:endParaRPr/>
                    </a:p>
                  </a:txBody>
                  <a:tcPr marL="50800" marR="50800" marT="50800" marB="50800" anchor="ctr" horzOverflow="overflow">
                    <a:lnL w="101600">
                      <a:solidFill>
                        <a:schemeClr val="accent1">
                          <a:lumOff val="-13575"/>
                        </a:schemeClr>
                      </a:solidFill>
                      <a:miter lim="400000"/>
                    </a:lnL>
                    <a:lnR w="12700">
                      <a:solidFill>
                        <a:srgbClr val="000000"/>
                      </a:solidFill>
                      <a:miter lim="400000"/>
                    </a:lnR>
                    <a:lnT w="12700">
                      <a:solidFill>
                        <a:srgbClr val="000000"/>
                      </a:solidFill>
                      <a:miter lim="400000"/>
                    </a:lnT>
                    <a:lnB w="12700">
                      <a:solidFill>
                        <a:srgbClr val="000000"/>
                      </a:solidFill>
                      <a:miter lim="400000"/>
                    </a:lnB>
                    <a:noFill/>
                  </a:tcPr>
                </a:tc>
                <a:extLst>
                  <a:ext uri="{0D108BD9-81ED-4DB2-BD59-A6C34878D82A}">
                    <a16:rowId xmlns:a16="http://schemas.microsoft.com/office/drawing/2014/main" val="10005"/>
                  </a:ext>
                </a:extLst>
              </a:tr>
              <a:tr h="1041389">
                <a:tc>
                  <a:txBody>
                    <a:bodyPr/>
                    <a:lstStyle/>
                    <a:p>
                      <a:pPr defTabSz="821531">
                        <a:defRPr sz="3000">
                          <a:solidFill>
                            <a:srgbClr val="000000"/>
                          </a:solidFill>
                          <a:sym typeface="Helvetica Neue"/>
                        </a:defRPr>
                      </a:pPr>
                      <a:endParaRPr/>
                    </a:p>
                  </a:txBody>
                  <a:tcPr marL="50800" marR="50800" marT="50800" marB="50800" anchor="ctr" horzOverflow="overflow">
                    <a:lnL w="101600">
                      <a:solidFill>
                        <a:schemeClr val="accent1">
                          <a:lumOff val="-13575"/>
                        </a:schemeClr>
                      </a:solidFill>
                      <a:miter lim="400000"/>
                    </a:lnL>
                    <a:lnR w="101600">
                      <a:solidFill>
                        <a:schemeClr val="accent1">
                          <a:lumOff val="-13575"/>
                        </a:schemeClr>
                      </a:solidFill>
                      <a:miter lim="400000"/>
                    </a:lnR>
                    <a:lnT w="12700">
                      <a:solidFill>
                        <a:srgbClr val="000000"/>
                      </a:solidFill>
                      <a:miter lim="400000"/>
                    </a:lnT>
                    <a:lnB w="101600">
                      <a:solidFill>
                        <a:schemeClr val="accent1">
                          <a:lumOff val="-13575"/>
                        </a:schemeClr>
                      </a:solidFill>
                      <a:miter lim="400000"/>
                    </a:lnB>
                    <a:noFill/>
                  </a:tcPr>
                </a:tc>
                <a:tc>
                  <a:txBody>
                    <a:bodyPr/>
                    <a:lstStyle/>
                    <a:p>
                      <a:pPr defTabSz="821531">
                        <a:defRPr sz="3000">
                          <a:sym typeface="Helvetica Neue"/>
                        </a:defRPr>
                      </a:pPr>
                      <a:endParaRPr/>
                    </a:p>
                  </a:txBody>
                  <a:tcPr marL="50800" marR="50800" marT="50800" marB="50800" anchor="ctr" horzOverflow="overflow">
                    <a:lnL w="101600">
                      <a:solidFill>
                        <a:schemeClr val="accent1">
                          <a:lumOff val="-13575"/>
                        </a:schemeClr>
                      </a:solidFill>
                      <a:miter lim="400000"/>
                    </a:lnL>
                    <a:lnR w="12700">
                      <a:solidFill>
                        <a:srgbClr val="000000"/>
                      </a:solidFill>
                      <a:miter lim="400000"/>
                    </a:lnR>
                    <a:lnT w="12700">
                      <a:solidFill>
                        <a:srgbClr val="000000"/>
                      </a:solidFill>
                      <a:miter lim="400000"/>
                    </a:lnT>
                    <a:lnB w="12700">
                      <a:solidFill>
                        <a:srgbClr val="000000"/>
                      </a:solidFill>
                      <a:miter lim="400000"/>
                    </a:lnB>
                    <a:noFill/>
                  </a:tcPr>
                </a:tc>
                <a:extLst>
                  <a:ext uri="{0D108BD9-81ED-4DB2-BD59-A6C34878D82A}">
                    <a16:rowId xmlns:a16="http://schemas.microsoft.com/office/drawing/2014/main" val="10006"/>
                  </a:ext>
                </a:extLst>
              </a:tr>
            </a:tbl>
          </a:graphicData>
        </a:graphic>
      </p:graphicFrame>
      <p:grpSp>
        <p:nvGrpSpPr>
          <p:cNvPr id="195" name="Eine schnell wachsende Seerosenart, verdoppelt ihre Blattanzahl jeden Tag.…"/>
          <p:cNvGrpSpPr/>
          <p:nvPr/>
        </p:nvGrpSpPr>
        <p:grpSpPr>
          <a:xfrm>
            <a:off x="11510628" y="4312715"/>
            <a:ext cx="9429659" cy="5692776"/>
            <a:chOff x="0" y="0"/>
            <a:chExt cx="9429658" cy="5692775"/>
          </a:xfrm>
        </p:grpSpPr>
        <p:sp>
          <p:nvSpPr>
            <p:cNvPr id="194" name="Eine schnell wachsende Seerosenart, verdoppelt ihre Blattanzahl jeden Tag.…"/>
            <p:cNvSpPr txBox="1"/>
            <p:nvPr/>
          </p:nvSpPr>
          <p:spPr>
            <a:xfrm>
              <a:off x="127000" y="76199"/>
              <a:ext cx="9175659" cy="5362576"/>
            </a:xfrm>
            <a:prstGeom prst="rect">
              <a:avLst/>
            </a:prstGeom>
            <a:noFill/>
            <a:ln>
              <a:noFill/>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71437" tIns="71437" rIns="71437" bIns="71437" numCol="1" anchor="ctr">
              <a:spAutoFit/>
            </a:bodyPr>
            <a:lstStyle/>
            <a:p>
              <a:pPr algn="l" defTabSz="2438339">
                <a:lnSpc>
                  <a:spcPct val="90000"/>
                </a:lnSpc>
                <a:spcBef>
                  <a:spcPts val="4500"/>
                </a:spcBef>
                <a:defRPr sz="4200" b="0">
                  <a:latin typeface="Comic Sans MS"/>
                  <a:ea typeface="Comic Sans MS"/>
                  <a:cs typeface="Comic Sans MS"/>
                  <a:sym typeface="Comic Sans MS"/>
                </a:defRPr>
              </a:pPr>
              <a:r>
                <a:t>Eine schnell wachsende Seerosenart, verdoppelt ihre Blattanzahl jeden Tag.</a:t>
              </a:r>
            </a:p>
            <a:p>
              <a:pPr algn="l" defTabSz="2438339">
                <a:lnSpc>
                  <a:spcPct val="90000"/>
                </a:lnSpc>
                <a:spcBef>
                  <a:spcPts val="4500"/>
                </a:spcBef>
                <a:defRPr sz="4200" b="0">
                  <a:latin typeface="Comic Sans MS"/>
                  <a:ea typeface="Comic Sans MS"/>
                  <a:cs typeface="Comic Sans MS"/>
                  <a:sym typeface="Comic Sans MS"/>
                </a:defRPr>
              </a:pPr>
              <a:r>
                <a:t>Am ersten Tag hat die Seerose 2 Blätter.</a:t>
              </a:r>
            </a:p>
            <a:p>
              <a:pPr algn="l" defTabSz="2438339">
                <a:lnSpc>
                  <a:spcPct val="90000"/>
                </a:lnSpc>
                <a:spcBef>
                  <a:spcPts val="4500"/>
                </a:spcBef>
                <a:defRPr sz="4200" b="0">
                  <a:latin typeface="Comic Sans MS"/>
                  <a:ea typeface="Comic Sans MS"/>
                  <a:cs typeface="Comic Sans MS"/>
                  <a:sym typeface="Comic Sans MS"/>
                </a:defRPr>
              </a:pPr>
              <a:r>
                <a:t>Wie viele Blätter hat sie am 6. Tag?</a:t>
              </a:r>
            </a:p>
          </p:txBody>
        </p:sp>
        <p:pic>
          <p:nvPicPr>
            <p:cNvPr id="193" name="Eine schnell wachsende Seerosenart, verdoppelt ihre Blattanzahl jeden Tag.… Eine schnell wachsende Seerosenart, verdoppelt ihre Blattanzahl jeden Tag.Am ersten Tag hat die Seerose 2 Blätter.Wie viele Blätter hat sie am 6. Tag?" descr="Eine schnell wachsende Seerosenart, verdoppelt ihre Blattanzahl jeden Tag.… Eine schnell wachsende Seerosenart, verdoppelt ihre Blattanzahl jeden Tag.Am ersten Tag hat die Seerose 2 Blätter.Wie viele Blätter hat sie am 6. Tag?"/>
            <p:cNvPicPr>
              <a:picLocks/>
            </p:cNvPicPr>
            <p:nvPr/>
          </p:nvPicPr>
          <p:blipFill>
            <a:blip r:embed="rId3"/>
            <a:stretch>
              <a:fillRect/>
            </a:stretch>
          </p:blipFill>
          <p:spPr>
            <a:xfrm>
              <a:off x="0" y="-1"/>
              <a:ext cx="9429659" cy="5692776"/>
            </a:xfrm>
            <a:prstGeom prst="rect">
              <a:avLst/>
            </a:prstGeom>
            <a:effectLst/>
          </p:spPr>
        </p:pic>
      </p:grpSp>
      <p:grpSp>
        <p:nvGrpSpPr>
          <p:cNvPr id="198" name="Spalte"/>
          <p:cNvGrpSpPr/>
          <p:nvPr/>
        </p:nvGrpSpPr>
        <p:grpSpPr>
          <a:xfrm>
            <a:off x="7623457" y="12046522"/>
            <a:ext cx="1541952" cy="984038"/>
            <a:chOff x="0" y="0"/>
            <a:chExt cx="1541950" cy="984037"/>
          </a:xfrm>
        </p:grpSpPr>
        <p:sp>
          <p:nvSpPr>
            <p:cNvPr id="197" name="Spalte"/>
            <p:cNvSpPr txBox="1"/>
            <p:nvPr/>
          </p:nvSpPr>
          <p:spPr>
            <a:xfrm>
              <a:off x="127000" y="76200"/>
              <a:ext cx="1287951" cy="653838"/>
            </a:xfrm>
            <a:prstGeom prst="rect">
              <a:avLst/>
            </a:prstGeom>
            <a:solidFill>
              <a:schemeClr val="accent1"/>
            </a:solidFill>
            <a:ln>
              <a:noFill/>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71437" tIns="71437" rIns="71437" bIns="71437" numCol="1" anchor="t">
              <a:normAutofit/>
            </a:bodyPr>
            <a:lstStyle>
              <a:lvl1pPr defTabSz="404495">
                <a:defRPr sz="2744">
                  <a:latin typeface="Comic Sans MS"/>
                  <a:ea typeface="Comic Sans MS"/>
                  <a:cs typeface="Comic Sans MS"/>
                  <a:sym typeface="Comic Sans MS"/>
                </a:defRPr>
              </a:lvl1pPr>
            </a:lstStyle>
            <a:p>
              <a:r>
                <a:t>Spalte</a:t>
              </a:r>
            </a:p>
          </p:txBody>
        </p:sp>
        <p:pic>
          <p:nvPicPr>
            <p:cNvPr id="196" name="Spalte Spalte" descr="Spalte Spalte"/>
            <p:cNvPicPr>
              <a:picLocks/>
            </p:cNvPicPr>
            <p:nvPr/>
          </p:nvPicPr>
          <p:blipFill>
            <a:blip r:embed="rId4"/>
            <a:stretch>
              <a:fillRect/>
            </a:stretch>
          </p:blipFill>
          <p:spPr>
            <a:xfrm>
              <a:off x="0" y="-1"/>
              <a:ext cx="1541951" cy="984039"/>
            </a:xfrm>
            <a:prstGeom prst="rect">
              <a:avLst/>
            </a:prstGeom>
            <a:effectLst/>
          </p:spPr>
        </p:pic>
      </p:grpSp>
      <p:grpSp>
        <p:nvGrpSpPr>
          <p:cNvPr id="201" name="Zeile"/>
          <p:cNvGrpSpPr/>
          <p:nvPr/>
        </p:nvGrpSpPr>
        <p:grpSpPr>
          <a:xfrm>
            <a:off x="9439144" y="12046522"/>
            <a:ext cx="1689958" cy="984038"/>
            <a:chOff x="0" y="0"/>
            <a:chExt cx="1689957" cy="984037"/>
          </a:xfrm>
        </p:grpSpPr>
        <p:sp>
          <p:nvSpPr>
            <p:cNvPr id="200" name="Zeile"/>
            <p:cNvSpPr txBox="1"/>
            <p:nvPr/>
          </p:nvSpPr>
          <p:spPr>
            <a:xfrm>
              <a:off x="127000" y="76200"/>
              <a:ext cx="1435958" cy="653838"/>
            </a:xfrm>
            <a:prstGeom prst="rect">
              <a:avLst/>
            </a:prstGeom>
            <a:solidFill>
              <a:schemeClr val="accent3"/>
            </a:solidFill>
            <a:ln>
              <a:noFill/>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71437" tIns="71437" rIns="71437" bIns="71437" numCol="1" anchor="t">
              <a:normAutofit/>
            </a:bodyPr>
            <a:lstStyle>
              <a:lvl1pPr defTabSz="404495">
                <a:defRPr sz="2744">
                  <a:latin typeface="Comic Sans MS"/>
                  <a:ea typeface="Comic Sans MS"/>
                  <a:cs typeface="Comic Sans MS"/>
                  <a:sym typeface="Comic Sans MS"/>
                </a:defRPr>
              </a:lvl1pPr>
            </a:lstStyle>
            <a:p>
              <a:r>
                <a:t>Zeile</a:t>
              </a:r>
            </a:p>
          </p:txBody>
        </p:sp>
        <p:pic>
          <p:nvPicPr>
            <p:cNvPr id="199" name="Zeile Zeile" descr="Zeile Zeile"/>
            <p:cNvPicPr>
              <a:picLocks/>
            </p:cNvPicPr>
            <p:nvPr/>
          </p:nvPicPr>
          <p:blipFill>
            <a:blip r:embed="rId5"/>
            <a:stretch>
              <a:fillRect/>
            </a:stretch>
          </p:blipFill>
          <p:spPr>
            <a:xfrm>
              <a:off x="0" y="-1"/>
              <a:ext cx="1689958" cy="984039"/>
            </a:xfrm>
            <a:prstGeom prst="rect">
              <a:avLst/>
            </a:prstGeom>
            <a:effectLst/>
          </p:spPr>
        </p:pic>
      </p:grpSp>
      <p:grpSp>
        <p:nvGrpSpPr>
          <p:cNvPr id="204" name="Zelle"/>
          <p:cNvGrpSpPr/>
          <p:nvPr/>
        </p:nvGrpSpPr>
        <p:grpSpPr>
          <a:xfrm>
            <a:off x="11405219" y="12054062"/>
            <a:ext cx="1545345" cy="984436"/>
            <a:chOff x="0" y="0"/>
            <a:chExt cx="1545343" cy="984434"/>
          </a:xfrm>
        </p:grpSpPr>
        <p:sp>
          <p:nvSpPr>
            <p:cNvPr id="203" name="Zelle"/>
            <p:cNvSpPr txBox="1"/>
            <p:nvPr/>
          </p:nvSpPr>
          <p:spPr>
            <a:xfrm>
              <a:off x="88900" y="50800"/>
              <a:ext cx="1367544" cy="743135"/>
            </a:xfrm>
            <a:prstGeom prst="rect">
              <a:avLst/>
            </a:prstGeom>
            <a:solidFill>
              <a:schemeClr val="accent5">
                <a:hueOff val="-82419"/>
                <a:satOff val="-9513"/>
                <a:lumOff val="-16343"/>
              </a:schemeClr>
            </a:solidFill>
            <a:ln>
              <a:noFill/>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71437" tIns="71437" rIns="71437" bIns="71437" numCol="1" anchor="t">
              <a:normAutofit/>
            </a:bodyPr>
            <a:lstStyle>
              <a:lvl1pPr defTabSz="487044">
                <a:defRPr sz="3303">
                  <a:latin typeface="Comic Sans MS"/>
                  <a:ea typeface="Comic Sans MS"/>
                  <a:cs typeface="Comic Sans MS"/>
                  <a:sym typeface="Comic Sans MS"/>
                </a:defRPr>
              </a:lvl1pPr>
            </a:lstStyle>
            <a:p>
              <a:r>
                <a:t>Zelle</a:t>
              </a:r>
            </a:p>
          </p:txBody>
        </p:sp>
        <p:pic>
          <p:nvPicPr>
            <p:cNvPr id="202" name="Zelle Zelle" descr="Zelle Zelle"/>
            <p:cNvPicPr>
              <a:picLocks/>
            </p:cNvPicPr>
            <p:nvPr/>
          </p:nvPicPr>
          <p:blipFill>
            <a:blip r:embed="rId6"/>
            <a:stretch>
              <a:fillRect/>
            </a:stretch>
          </p:blipFill>
          <p:spPr>
            <a:xfrm>
              <a:off x="-1" y="-1"/>
              <a:ext cx="1545345" cy="984436"/>
            </a:xfrm>
            <a:prstGeom prst="rect">
              <a:avLst/>
            </a:prstGeom>
            <a:effectLst/>
          </p:spPr>
        </p:pic>
      </p:grpSp>
      <p:sp>
        <p:nvSpPr>
          <p:cNvPr id="205" name="Fachbegriffe:"/>
          <p:cNvSpPr txBox="1"/>
          <p:nvPr/>
        </p:nvSpPr>
        <p:spPr>
          <a:xfrm>
            <a:off x="4050003" y="11973200"/>
            <a:ext cx="3625801" cy="879476"/>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71437" tIns="71437" rIns="71437" bIns="71437" anchor="ctr">
            <a:spAutoFit/>
          </a:bodyPr>
          <a:lstStyle>
            <a:lvl1pPr algn="l" defTabSz="2438339">
              <a:lnSpc>
                <a:spcPct val="90000"/>
              </a:lnSpc>
              <a:spcBef>
                <a:spcPts val="4500"/>
              </a:spcBef>
              <a:defRPr sz="4200" b="0">
                <a:latin typeface="Comic Sans MS"/>
                <a:ea typeface="Comic Sans MS"/>
                <a:cs typeface="Comic Sans MS"/>
                <a:sym typeface="Comic Sans MS"/>
              </a:defRPr>
            </a:lvl1pPr>
          </a:lstStyle>
          <a:p>
            <a:r>
              <a:t>Fachbegriffe:</a:t>
            </a:r>
          </a:p>
        </p:txBody>
      </p:sp>
      <p:sp>
        <p:nvSpPr>
          <p:cNvPr id="206" name="1"/>
          <p:cNvSpPr txBox="1"/>
          <p:nvPr/>
        </p:nvSpPr>
        <p:spPr>
          <a:xfrm>
            <a:off x="5803408" y="4651790"/>
            <a:ext cx="395710" cy="879476"/>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71437" tIns="71437" rIns="71437" bIns="71437" anchor="ctr">
            <a:spAutoFit/>
          </a:bodyPr>
          <a:lstStyle>
            <a:lvl1pPr algn="l" defTabSz="2438339">
              <a:lnSpc>
                <a:spcPct val="90000"/>
              </a:lnSpc>
              <a:spcBef>
                <a:spcPts val="4500"/>
              </a:spcBef>
              <a:defRPr sz="4200" b="0">
                <a:latin typeface="Comic Sans MS"/>
                <a:ea typeface="Comic Sans MS"/>
                <a:cs typeface="Comic Sans MS"/>
                <a:sym typeface="Comic Sans MS"/>
              </a:defRPr>
            </a:lvl1pPr>
          </a:lstStyle>
          <a:p>
            <a:r>
              <a:t>1</a:t>
            </a:r>
          </a:p>
        </p:txBody>
      </p:sp>
      <p:sp>
        <p:nvSpPr>
          <p:cNvPr id="207" name="2"/>
          <p:cNvSpPr txBox="1"/>
          <p:nvPr/>
        </p:nvSpPr>
        <p:spPr>
          <a:xfrm>
            <a:off x="5803408" y="5657335"/>
            <a:ext cx="481138" cy="879476"/>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71437" tIns="71437" rIns="71437" bIns="71437" anchor="ctr">
            <a:spAutoFit/>
          </a:bodyPr>
          <a:lstStyle>
            <a:lvl1pPr algn="l" defTabSz="2438339">
              <a:lnSpc>
                <a:spcPct val="90000"/>
              </a:lnSpc>
              <a:spcBef>
                <a:spcPts val="4500"/>
              </a:spcBef>
              <a:defRPr sz="4200" b="0">
                <a:latin typeface="Comic Sans MS"/>
                <a:ea typeface="Comic Sans MS"/>
                <a:cs typeface="Comic Sans MS"/>
                <a:sym typeface="Comic Sans MS"/>
              </a:defRPr>
            </a:lvl1pPr>
          </a:lstStyle>
          <a:p>
            <a:r>
              <a:t>2</a:t>
            </a:r>
          </a:p>
        </p:txBody>
      </p:sp>
      <p:sp>
        <p:nvSpPr>
          <p:cNvPr id="208" name="3"/>
          <p:cNvSpPr txBox="1"/>
          <p:nvPr/>
        </p:nvSpPr>
        <p:spPr>
          <a:xfrm>
            <a:off x="5803408" y="6719761"/>
            <a:ext cx="481138" cy="879476"/>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71437" tIns="71437" rIns="71437" bIns="71437" anchor="ctr">
            <a:spAutoFit/>
          </a:bodyPr>
          <a:lstStyle>
            <a:lvl1pPr algn="l" defTabSz="2438339">
              <a:lnSpc>
                <a:spcPct val="90000"/>
              </a:lnSpc>
              <a:spcBef>
                <a:spcPts val="4500"/>
              </a:spcBef>
              <a:defRPr sz="4200" b="0">
                <a:latin typeface="Comic Sans MS"/>
                <a:ea typeface="Comic Sans MS"/>
                <a:cs typeface="Comic Sans MS"/>
                <a:sym typeface="Comic Sans MS"/>
              </a:defRPr>
            </a:lvl1pPr>
          </a:lstStyle>
          <a:p>
            <a:r>
              <a:t>3</a:t>
            </a:r>
          </a:p>
        </p:txBody>
      </p:sp>
      <p:sp>
        <p:nvSpPr>
          <p:cNvPr id="209" name="4"/>
          <p:cNvSpPr txBox="1"/>
          <p:nvPr/>
        </p:nvSpPr>
        <p:spPr>
          <a:xfrm>
            <a:off x="5803408" y="7763761"/>
            <a:ext cx="481138" cy="879476"/>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71437" tIns="71437" rIns="71437" bIns="71437" anchor="ctr">
            <a:spAutoFit/>
          </a:bodyPr>
          <a:lstStyle>
            <a:lvl1pPr algn="l" defTabSz="2438339">
              <a:lnSpc>
                <a:spcPct val="90000"/>
              </a:lnSpc>
              <a:spcBef>
                <a:spcPts val="4500"/>
              </a:spcBef>
              <a:defRPr sz="4200" b="0">
                <a:latin typeface="Comic Sans MS"/>
                <a:ea typeface="Comic Sans MS"/>
                <a:cs typeface="Comic Sans MS"/>
                <a:sym typeface="Comic Sans MS"/>
              </a:defRPr>
            </a:lvl1pPr>
          </a:lstStyle>
          <a:p>
            <a:r>
              <a:t>4</a:t>
            </a:r>
          </a:p>
        </p:txBody>
      </p:sp>
      <p:sp>
        <p:nvSpPr>
          <p:cNvPr id="210" name="5"/>
          <p:cNvSpPr txBox="1"/>
          <p:nvPr/>
        </p:nvSpPr>
        <p:spPr>
          <a:xfrm>
            <a:off x="5803408" y="8787733"/>
            <a:ext cx="481138" cy="879476"/>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71437" tIns="71437" rIns="71437" bIns="71437" anchor="ctr">
            <a:spAutoFit/>
          </a:bodyPr>
          <a:lstStyle>
            <a:lvl1pPr algn="l" defTabSz="2438339">
              <a:lnSpc>
                <a:spcPct val="90000"/>
              </a:lnSpc>
              <a:spcBef>
                <a:spcPts val="4500"/>
              </a:spcBef>
              <a:defRPr sz="4200" b="0">
                <a:latin typeface="Comic Sans MS"/>
                <a:ea typeface="Comic Sans MS"/>
                <a:cs typeface="Comic Sans MS"/>
                <a:sym typeface="Comic Sans MS"/>
              </a:defRPr>
            </a:lvl1pPr>
          </a:lstStyle>
          <a:p>
            <a:r>
              <a:t>5</a:t>
            </a:r>
          </a:p>
        </p:txBody>
      </p:sp>
      <p:sp>
        <p:nvSpPr>
          <p:cNvPr id="211" name="6"/>
          <p:cNvSpPr txBox="1"/>
          <p:nvPr/>
        </p:nvSpPr>
        <p:spPr>
          <a:xfrm>
            <a:off x="5803408" y="9811704"/>
            <a:ext cx="481138" cy="879476"/>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71437" tIns="71437" rIns="71437" bIns="71437" anchor="ctr">
            <a:spAutoFit/>
          </a:bodyPr>
          <a:lstStyle>
            <a:lvl1pPr algn="l" defTabSz="2438339">
              <a:lnSpc>
                <a:spcPct val="90000"/>
              </a:lnSpc>
              <a:spcBef>
                <a:spcPts val="4500"/>
              </a:spcBef>
              <a:defRPr sz="4200" b="0">
                <a:latin typeface="Comic Sans MS"/>
                <a:ea typeface="Comic Sans MS"/>
                <a:cs typeface="Comic Sans MS"/>
                <a:sym typeface="Comic Sans MS"/>
              </a:defRPr>
            </a:lvl1pPr>
          </a:lstStyle>
          <a:p>
            <a:r>
              <a:t>6</a:t>
            </a:r>
          </a:p>
        </p:txBody>
      </p:sp>
      <p:sp>
        <p:nvSpPr>
          <p:cNvPr id="212" name="2"/>
          <p:cNvSpPr txBox="1"/>
          <p:nvPr/>
        </p:nvSpPr>
        <p:spPr>
          <a:xfrm>
            <a:off x="9346841" y="4608977"/>
            <a:ext cx="481138" cy="879476"/>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71437" tIns="71437" rIns="71437" bIns="71437" anchor="ctr">
            <a:spAutoFit/>
          </a:bodyPr>
          <a:lstStyle>
            <a:lvl1pPr algn="l" defTabSz="2438339">
              <a:lnSpc>
                <a:spcPct val="90000"/>
              </a:lnSpc>
              <a:spcBef>
                <a:spcPts val="4500"/>
              </a:spcBef>
              <a:defRPr sz="4200" b="0">
                <a:latin typeface="Comic Sans MS"/>
                <a:ea typeface="Comic Sans MS"/>
                <a:cs typeface="Comic Sans MS"/>
                <a:sym typeface="Comic Sans MS"/>
              </a:defRPr>
            </a:lvl1pPr>
          </a:lstStyle>
          <a:p>
            <a:r>
              <a:t>2</a:t>
            </a:r>
          </a:p>
        </p:txBody>
      </p:sp>
      <p:sp>
        <p:nvSpPr>
          <p:cNvPr id="213" name="Wie verwende ich eine Tabelle?"/>
          <p:cNvSpPr txBox="1">
            <a:spLocks noGrp="1"/>
          </p:cNvSpPr>
          <p:nvPr>
            <p:ph type="body" sz="quarter" idx="1"/>
          </p:nvPr>
        </p:nvSpPr>
        <p:spPr>
          <a:xfrm>
            <a:off x="4033765" y="1114236"/>
            <a:ext cx="16316470" cy="1109559"/>
          </a:xfrm>
          <a:prstGeom prst="rect">
            <a:avLst/>
          </a:prstGeom>
          <a:solidFill>
            <a:srgbClr val="FFFFFF"/>
          </a:solidFill>
          <a:ln w="9525">
            <a:round/>
          </a:ln>
        </p:spPr>
        <p:txBody>
          <a:bodyPr/>
          <a:lstStyle>
            <a:lvl1pPr algn="ctr" defTabSz="660400">
              <a:defRPr sz="5280">
                <a:latin typeface="Comic Sans MS"/>
                <a:ea typeface="Comic Sans MS"/>
                <a:cs typeface="Comic Sans MS"/>
                <a:sym typeface="Comic Sans MS"/>
              </a:defRPr>
            </a:lvl1pPr>
          </a:lstStyle>
          <a:p>
            <a:r>
              <a:t>Wie verwende ich eine Tabelle?</a:t>
            </a:r>
          </a:p>
        </p:txBody>
      </p:sp>
      <p:pic>
        <p:nvPicPr>
          <p:cNvPr id="24" name="Grafik 23">
            <a:extLst>
              <a:ext uri="{FF2B5EF4-FFF2-40B4-BE49-F238E27FC236}">
                <a16:creationId xmlns:a16="http://schemas.microsoft.com/office/drawing/2014/main" id="{FB28CC08-1CE6-D04C-93AD-24C421387D64}"/>
              </a:ext>
            </a:extLst>
          </p:cNvPr>
          <p:cNvPicPr>
            <a:picLocks noChangeAspect="1"/>
          </p:cNvPicPr>
          <p:nvPr/>
        </p:nvPicPr>
        <p:blipFill>
          <a:blip r:embed="rId7"/>
          <a:stretch>
            <a:fillRect/>
          </a:stretch>
        </p:blipFill>
        <p:spPr>
          <a:xfrm>
            <a:off x="9720000" y="11880000"/>
            <a:ext cx="14579600" cy="1739900"/>
          </a:xfrm>
          <a:prstGeom prst="rect">
            <a:avLst/>
          </a:prstGeom>
        </p:spPr>
      </p:pic>
    </p:spTree>
  </p:cSld>
  <p:clrMapOvr>
    <a:masterClrMapping/>
  </p:clrMapOvr>
  <p:transition spd="med"/>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1" presetClass="entr" presetSubtype="0" fill="hold" grpId="1" nodeType="clickEffect">
                                  <p:stCondLst>
                                    <p:cond delay="0"/>
                                  </p:stCondLst>
                                  <p:iterate>
                                    <p:tmAbs val="0"/>
                                  </p:iterate>
                                  <p:childTnLst>
                                    <p:set>
                                      <p:cBhvr>
                                        <p:cTn id="6" fill="hold"/>
                                        <p:tgtEl>
                                          <p:spTgt spid="20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2" nodeType="clickEffect">
                                  <p:stCondLst>
                                    <p:cond delay="0"/>
                                  </p:stCondLst>
                                  <p:iterate>
                                    <p:tmAbs val="0"/>
                                  </p:iterate>
                                  <p:childTnLst>
                                    <p:set>
                                      <p:cBhvr>
                                        <p:cTn id="10" fill="hold"/>
                                        <p:tgtEl>
                                          <p:spTgt spid="20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3" nodeType="clickEffect">
                                  <p:stCondLst>
                                    <p:cond delay="0"/>
                                  </p:stCondLst>
                                  <p:iterate>
                                    <p:tmAbs val="0"/>
                                  </p:iterate>
                                  <p:childTnLst>
                                    <p:set>
                                      <p:cBhvr>
                                        <p:cTn id="14" fill="hold"/>
                                        <p:tgtEl>
                                          <p:spTgt spid="20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4" nodeType="clickEffect">
                                  <p:stCondLst>
                                    <p:cond delay="0"/>
                                  </p:stCondLst>
                                  <p:iterate>
                                    <p:tmAbs val="0"/>
                                  </p:iterate>
                                  <p:childTnLst>
                                    <p:set>
                                      <p:cBhvr>
                                        <p:cTn id="18" fill="hold"/>
                                        <p:tgtEl>
                                          <p:spTgt spid="209"/>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5" nodeType="clickEffect">
                                  <p:stCondLst>
                                    <p:cond delay="0"/>
                                  </p:stCondLst>
                                  <p:iterate>
                                    <p:tmAbs val="0"/>
                                  </p:iterate>
                                  <p:childTnLst>
                                    <p:set>
                                      <p:cBhvr>
                                        <p:cTn id="22" fill="hold"/>
                                        <p:tgtEl>
                                          <p:spTgt spid="210"/>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6" nodeType="clickEffect">
                                  <p:stCondLst>
                                    <p:cond delay="0"/>
                                  </p:stCondLst>
                                  <p:iterate>
                                    <p:tmAbs val="0"/>
                                  </p:iterate>
                                  <p:childTnLst>
                                    <p:set>
                                      <p:cBhvr>
                                        <p:cTn id="26" fill="hold"/>
                                        <p:tgtEl>
                                          <p:spTgt spid="211"/>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7" nodeType="clickEffect">
                                  <p:stCondLst>
                                    <p:cond delay="0"/>
                                  </p:stCondLst>
                                  <p:iterate>
                                    <p:tmAbs val="0"/>
                                  </p:iterate>
                                  <p:childTnLst>
                                    <p:set>
                                      <p:cBhvr>
                                        <p:cTn id="30" fill="hold"/>
                                        <p:tgtEl>
                                          <p:spTgt spid="2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6" grpId="1" animBg="1" advAuto="0"/>
      <p:bldP spid="207" grpId="2" animBg="1" advAuto="0"/>
      <p:bldP spid="208" grpId="3" animBg="1" advAuto="0"/>
      <p:bldP spid="209" grpId="4" animBg="1" advAuto="0"/>
      <p:bldP spid="210" grpId="5" animBg="1" advAuto="0"/>
      <p:bldP spid="211" grpId="6" animBg="1" advAuto="0"/>
      <p:bldP spid="212" grpId="7" animBg="1" advAuto="0"/>
    </p:bld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D5D5D5"/>
        </a:solidFill>
        <a:effectLst/>
      </p:bgPr>
    </p:bg>
    <p:spTree>
      <p:nvGrpSpPr>
        <p:cNvPr id="1" name=""/>
        <p:cNvGrpSpPr/>
        <p:nvPr/>
      </p:nvGrpSpPr>
      <p:grpSpPr>
        <a:xfrm>
          <a:off x="0" y="0"/>
          <a:ext cx="0" cy="0"/>
          <a:chOff x="0" y="0"/>
          <a:chExt cx="0" cy="0"/>
        </a:xfrm>
      </p:grpSpPr>
      <p:graphicFrame>
        <p:nvGraphicFramePr>
          <p:cNvPr id="217" name="Tabelle"/>
          <p:cNvGraphicFramePr/>
          <p:nvPr/>
        </p:nvGraphicFramePr>
        <p:xfrm>
          <a:off x="4342654" y="3530113"/>
          <a:ext cx="6947092" cy="7289723"/>
        </p:xfrm>
        <a:graphic>
          <a:graphicData uri="http://schemas.openxmlformats.org/drawingml/2006/table">
            <a:tbl>
              <a:tblPr firstRow="1" firstCol="1">
                <a:tableStyleId>{4C3C2611-4C71-4FC5-86AE-919BDF0F9419}</a:tableStyleId>
              </a:tblPr>
              <a:tblGrid>
                <a:gridCol w="3473546">
                  <a:extLst>
                    <a:ext uri="{9D8B030D-6E8A-4147-A177-3AD203B41FA5}">
                      <a16:colId xmlns:a16="http://schemas.microsoft.com/office/drawing/2014/main" val="20000"/>
                    </a:ext>
                  </a:extLst>
                </a:gridCol>
                <a:gridCol w="3473546">
                  <a:extLst>
                    <a:ext uri="{9D8B030D-6E8A-4147-A177-3AD203B41FA5}">
                      <a16:colId xmlns:a16="http://schemas.microsoft.com/office/drawing/2014/main" val="20001"/>
                    </a:ext>
                  </a:extLst>
                </a:gridCol>
              </a:tblGrid>
              <a:tr h="1041389">
                <a:tc>
                  <a:txBody>
                    <a:bodyPr/>
                    <a:lstStyle/>
                    <a:p>
                      <a:pPr defTabSz="821531">
                        <a:defRPr sz="1800" b="0">
                          <a:solidFill>
                            <a:srgbClr val="000000"/>
                          </a:solidFill>
                        </a:defRPr>
                      </a:pPr>
                      <a:r>
                        <a:rPr sz="3000" b="1">
                          <a:latin typeface="Comic Sans MS"/>
                          <a:ea typeface="Comic Sans MS"/>
                          <a:cs typeface="Comic Sans MS"/>
                          <a:sym typeface="Comic Sans MS"/>
                        </a:rPr>
                        <a:t>Tage</a:t>
                      </a:r>
                    </a:p>
                  </a:txBody>
                  <a:tcPr marL="50800" marR="50800" marT="50800" marB="50800" anchor="ctr" horzOverflow="overflow">
                    <a:lnL w="101600">
                      <a:solidFill>
                        <a:schemeClr val="accent1">
                          <a:lumOff val="-13575"/>
                        </a:schemeClr>
                      </a:solidFill>
                      <a:miter lim="400000"/>
                    </a:lnL>
                    <a:lnR w="101600">
                      <a:solidFill>
                        <a:schemeClr val="accent1">
                          <a:lumOff val="-13575"/>
                        </a:schemeClr>
                      </a:solidFill>
                      <a:miter lim="400000"/>
                    </a:lnR>
                    <a:lnT w="101600">
                      <a:solidFill>
                        <a:schemeClr val="accent1">
                          <a:lumOff val="-13575"/>
                        </a:schemeClr>
                      </a:solidFill>
                      <a:miter lim="400000"/>
                    </a:lnT>
                    <a:lnB w="101600">
                      <a:solidFill>
                        <a:schemeClr val="accent3"/>
                      </a:solidFill>
                      <a:miter lim="400000"/>
                    </a:lnB>
                    <a:noFill/>
                  </a:tcPr>
                </a:tc>
                <a:tc>
                  <a:txBody>
                    <a:bodyPr/>
                    <a:lstStyle/>
                    <a:p>
                      <a:pPr defTabSz="821531">
                        <a:defRPr sz="1800" b="0">
                          <a:solidFill>
                            <a:srgbClr val="000000"/>
                          </a:solidFill>
                        </a:defRPr>
                      </a:pPr>
                      <a:r>
                        <a:rPr sz="3000" b="1">
                          <a:latin typeface="Comic Sans MS"/>
                          <a:ea typeface="Comic Sans MS"/>
                          <a:cs typeface="Comic Sans MS"/>
                          <a:sym typeface="Comic Sans MS"/>
                        </a:rPr>
                        <a:t>Blätter</a:t>
                      </a:r>
                    </a:p>
                  </a:txBody>
                  <a:tcPr marL="50800" marR="50800" marT="50800" marB="50800" anchor="ctr" horzOverflow="overflow">
                    <a:lnL w="101600">
                      <a:solidFill>
                        <a:schemeClr val="accent1">
                          <a:lumOff val="-13575"/>
                        </a:schemeClr>
                      </a:solidFill>
                      <a:miter lim="400000"/>
                    </a:lnL>
                    <a:lnR w="12700">
                      <a:solidFill>
                        <a:srgbClr val="000000"/>
                      </a:solidFill>
                      <a:miter lim="400000"/>
                    </a:lnR>
                    <a:lnT w="12700">
                      <a:solidFill>
                        <a:srgbClr val="000000"/>
                      </a:solidFill>
                      <a:miter lim="400000"/>
                    </a:lnT>
                    <a:lnB w="101600">
                      <a:solidFill>
                        <a:schemeClr val="accent3"/>
                      </a:solidFill>
                      <a:miter lim="400000"/>
                    </a:lnB>
                    <a:noFill/>
                  </a:tcPr>
                </a:tc>
                <a:extLst>
                  <a:ext uri="{0D108BD9-81ED-4DB2-BD59-A6C34878D82A}">
                    <a16:rowId xmlns:a16="http://schemas.microsoft.com/office/drawing/2014/main" val="10000"/>
                  </a:ext>
                </a:extLst>
              </a:tr>
              <a:tr h="1041389">
                <a:tc>
                  <a:txBody>
                    <a:bodyPr/>
                    <a:lstStyle/>
                    <a:p>
                      <a:pPr defTabSz="821531">
                        <a:defRPr sz="3000">
                          <a:solidFill>
                            <a:srgbClr val="000000"/>
                          </a:solidFill>
                          <a:sym typeface="Helvetica Neue"/>
                        </a:defRPr>
                      </a:pPr>
                      <a:endParaRPr/>
                    </a:p>
                  </a:txBody>
                  <a:tcPr marL="50800" marR="50800" marT="50800" marB="50800" anchor="ctr" horzOverflow="overflow">
                    <a:lnL w="101600">
                      <a:solidFill>
                        <a:schemeClr val="accent1">
                          <a:lumOff val="-13575"/>
                        </a:schemeClr>
                      </a:solidFill>
                      <a:miter lim="400000"/>
                    </a:lnL>
                    <a:lnR w="101600">
                      <a:solidFill>
                        <a:schemeClr val="accent1">
                          <a:lumOff val="-13575"/>
                        </a:schemeClr>
                      </a:solidFill>
                      <a:miter lim="400000"/>
                    </a:lnR>
                    <a:lnT w="101600">
                      <a:solidFill>
                        <a:schemeClr val="accent3"/>
                      </a:solidFill>
                      <a:miter lim="400000"/>
                    </a:lnT>
                    <a:lnB w="101600">
                      <a:solidFill>
                        <a:schemeClr val="accent3"/>
                      </a:solidFill>
                      <a:miter lim="400000"/>
                    </a:lnB>
                    <a:noFill/>
                  </a:tcPr>
                </a:tc>
                <a:tc>
                  <a:txBody>
                    <a:bodyPr/>
                    <a:lstStyle/>
                    <a:p>
                      <a:pPr defTabSz="821531">
                        <a:defRPr sz="3000">
                          <a:sym typeface="Helvetica Neue"/>
                        </a:defRPr>
                      </a:pPr>
                      <a:endParaRPr/>
                    </a:p>
                  </a:txBody>
                  <a:tcPr marL="50800" marR="50800" marT="50800" marB="50800" anchor="ctr" horzOverflow="overflow">
                    <a:lnL w="101600">
                      <a:solidFill>
                        <a:schemeClr val="accent1">
                          <a:lumOff val="-13575"/>
                        </a:schemeClr>
                      </a:solidFill>
                      <a:miter lim="400000"/>
                    </a:lnL>
                    <a:lnR w="101600">
                      <a:solidFill>
                        <a:schemeClr val="accent3"/>
                      </a:solidFill>
                      <a:miter lim="400000"/>
                    </a:lnR>
                    <a:lnT w="101600">
                      <a:solidFill>
                        <a:schemeClr val="accent3"/>
                      </a:solidFill>
                      <a:miter lim="400000"/>
                    </a:lnT>
                    <a:lnB w="101600">
                      <a:solidFill>
                        <a:schemeClr val="accent3"/>
                      </a:solidFill>
                      <a:miter lim="400000"/>
                    </a:lnB>
                    <a:noFill/>
                  </a:tcPr>
                </a:tc>
                <a:extLst>
                  <a:ext uri="{0D108BD9-81ED-4DB2-BD59-A6C34878D82A}">
                    <a16:rowId xmlns:a16="http://schemas.microsoft.com/office/drawing/2014/main" val="10001"/>
                  </a:ext>
                </a:extLst>
              </a:tr>
              <a:tr h="1041389">
                <a:tc>
                  <a:txBody>
                    <a:bodyPr/>
                    <a:lstStyle/>
                    <a:p>
                      <a:pPr defTabSz="821531">
                        <a:defRPr sz="3000">
                          <a:solidFill>
                            <a:srgbClr val="000000"/>
                          </a:solidFill>
                          <a:sym typeface="Helvetica Neue"/>
                        </a:defRPr>
                      </a:pPr>
                      <a:endParaRPr/>
                    </a:p>
                  </a:txBody>
                  <a:tcPr marL="50800" marR="50800" marT="50800" marB="50800" anchor="ctr" horzOverflow="overflow">
                    <a:lnL w="101600">
                      <a:solidFill>
                        <a:schemeClr val="accent1">
                          <a:lumOff val="-13575"/>
                        </a:schemeClr>
                      </a:solidFill>
                      <a:miter lim="400000"/>
                    </a:lnL>
                    <a:lnR w="101600">
                      <a:solidFill>
                        <a:schemeClr val="accent1">
                          <a:lumOff val="-13575"/>
                        </a:schemeClr>
                      </a:solidFill>
                      <a:miter lim="400000"/>
                    </a:lnR>
                    <a:lnT w="101600">
                      <a:solidFill>
                        <a:schemeClr val="accent3"/>
                      </a:solidFill>
                      <a:miter lim="400000"/>
                    </a:lnT>
                    <a:lnB w="12700">
                      <a:solidFill>
                        <a:srgbClr val="000000"/>
                      </a:solidFill>
                      <a:miter lim="400000"/>
                    </a:lnB>
                    <a:noFill/>
                  </a:tcPr>
                </a:tc>
                <a:tc>
                  <a:txBody>
                    <a:bodyPr/>
                    <a:lstStyle/>
                    <a:p>
                      <a:pPr defTabSz="821531">
                        <a:defRPr sz="3000">
                          <a:sym typeface="Helvetica Neue"/>
                        </a:defRPr>
                      </a:pPr>
                      <a:endParaRPr/>
                    </a:p>
                  </a:txBody>
                  <a:tcPr marL="50800" marR="50800" marT="50800" marB="50800" anchor="ctr" horzOverflow="overflow">
                    <a:lnL w="101600">
                      <a:solidFill>
                        <a:schemeClr val="accent1">
                          <a:lumOff val="-13575"/>
                        </a:schemeClr>
                      </a:solidFill>
                      <a:miter lim="400000"/>
                    </a:lnL>
                    <a:lnR w="12700">
                      <a:solidFill>
                        <a:srgbClr val="000000"/>
                      </a:solidFill>
                      <a:miter lim="400000"/>
                    </a:lnR>
                    <a:lnT w="101600">
                      <a:solidFill>
                        <a:schemeClr val="accent3"/>
                      </a:solidFill>
                      <a:miter lim="400000"/>
                    </a:lnT>
                    <a:lnB w="88900">
                      <a:solidFill>
                        <a:schemeClr val="accent5">
                          <a:hueOff val="-82419"/>
                          <a:satOff val="-9513"/>
                          <a:lumOff val="-16343"/>
                        </a:schemeClr>
                      </a:solidFill>
                      <a:miter lim="400000"/>
                    </a:lnB>
                    <a:noFill/>
                  </a:tcPr>
                </a:tc>
                <a:extLst>
                  <a:ext uri="{0D108BD9-81ED-4DB2-BD59-A6C34878D82A}">
                    <a16:rowId xmlns:a16="http://schemas.microsoft.com/office/drawing/2014/main" val="10002"/>
                  </a:ext>
                </a:extLst>
              </a:tr>
              <a:tr h="1041389">
                <a:tc>
                  <a:txBody>
                    <a:bodyPr/>
                    <a:lstStyle/>
                    <a:p>
                      <a:pPr defTabSz="821531">
                        <a:defRPr sz="3000">
                          <a:solidFill>
                            <a:srgbClr val="000000"/>
                          </a:solidFill>
                          <a:sym typeface="Helvetica Neue"/>
                        </a:defRPr>
                      </a:pPr>
                      <a:endParaRPr/>
                    </a:p>
                  </a:txBody>
                  <a:tcPr marL="50800" marR="50800" marT="50800" marB="50800" anchor="ctr" horzOverflow="overflow">
                    <a:lnL w="101600">
                      <a:solidFill>
                        <a:schemeClr val="accent1">
                          <a:lumOff val="-13575"/>
                        </a:schemeClr>
                      </a:solidFill>
                      <a:miter lim="400000"/>
                    </a:lnL>
                    <a:lnR w="101600">
                      <a:solidFill>
                        <a:schemeClr val="accent1">
                          <a:lumOff val="-13575"/>
                        </a:schemeClr>
                      </a:solidFill>
                      <a:miter lim="400000"/>
                    </a:lnR>
                    <a:lnT w="12700">
                      <a:solidFill>
                        <a:srgbClr val="000000"/>
                      </a:solidFill>
                      <a:miter lim="400000"/>
                    </a:lnT>
                    <a:lnB w="12700">
                      <a:solidFill>
                        <a:srgbClr val="000000"/>
                      </a:solidFill>
                      <a:miter lim="400000"/>
                    </a:lnB>
                    <a:noFill/>
                  </a:tcPr>
                </a:tc>
                <a:tc>
                  <a:txBody>
                    <a:bodyPr/>
                    <a:lstStyle/>
                    <a:p>
                      <a:pPr defTabSz="821531">
                        <a:defRPr sz="3000">
                          <a:sym typeface="Helvetica Neue"/>
                        </a:defRPr>
                      </a:pPr>
                      <a:endParaRPr/>
                    </a:p>
                  </a:txBody>
                  <a:tcPr marL="50800" marR="50800" marT="50800" marB="50800" anchor="ctr" horzOverflow="overflow">
                    <a:lnL w="101600">
                      <a:solidFill>
                        <a:schemeClr val="accent1">
                          <a:lumOff val="-13575"/>
                        </a:schemeClr>
                      </a:solidFill>
                      <a:miter lim="400000"/>
                    </a:lnL>
                    <a:lnR w="88900">
                      <a:solidFill>
                        <a:schemeClr val="accent5">
                          <a:hueOff val="-82419"/>
                          <a:satOff val="-9513"/>
                          <a:lumOff val="-16343"/>
                        </a:schemeClr>
                      </a:solidFill>
                      <a:miter lim="400000"/>
                    </a:lnR>
                    <a:lnT w="88900">
                      <a:solidFill>
                        <a:schemeClr val="accent5">
                          <a:hueOff val="-82419"/>
                          <a:satOff val="-9513"/>
                          <a:lumOff val="-16343"/>
                        </a:schemeClr>
                      </a:solidFill>
                      <a:miter lim="400000"/>
                    </a:lnT>
                    <a:lnB w="88900">
                      <a:solidFill>
                        <a:schemeClr val="accent5">
                          <a:hueOff val="-82419"/>
                          <a:satOff val="-9513"/>
                          <a:lumOff val="-16343"/>
                        </a:schemeClr>
                      </a:solidFill>
                      <a:miter lim="400000"/>
                    </a:lnB>
                    <a:noFill/>
                  </a:tcPr>
                </a:tc>
                <a:extLst>
                  <a:ext uri="{0D108BD9-81ED-4DB2-BD59-A6C34878D82A}">
                    <a16:rowId xmlns:a16="http://schemas.microsoft.com/office/drawing/2014/main" val="10003"/>
                  </a:ext>
                </a:extLst>
              </a:tr>
              <a:tr h="1041389">
                <a:tc>
                  <a:txBody>
                    <a:bodyPr/>
                    <a:lstStyle/>
                    <a:p>
                      <a:pPr defTabSz="821531">
                        <a:defRPr sz="3000">
                          <a:solidFill>
                            <a:srgbClr val="000000"/>
                          </a:solidFill>
                          <a:sym typeface="Helvetica Neue"/>
                        </a:defRPr>
                      </a:pPr>
                      <a:endParaRPr/>
                    </a:p>
                  </a:txBody>
                  <a:tcPr marL="50800" marR="50800" marT="50800" marB="50800" anchor="ctr" horzOverflow="overflow">
                    <a:lnL w="101600">
                      <a:solidFill>
                        <a:schemeClr val="accent1">
                          <a:lumOff val="-13575"/>
                        </a:schemeClr>
                      </a:solidFill>
                      <a:miter lim="400000"/>
                    </a:lnL>
                    <a:lnR w="101600">
                      <a:solidFill>
                        <a:schemeClr val="accent1">
                          <a:lumOff val="-13575"/>
                        </a:schemeClr>
                      </a:solidFill>
                      <a:miter lim="400000"/>
                    </a:lnR>
                    <a:lnT w="12700">
                      <a:solidFill>
                        <a:srgbClr val="000000"/>
                      </a:solidFill>
                      <a:miter lim="400000"/>
                    </a:lnT>
                    <a:lnB w="12700">
                      <a:solidFill>
                        <a:srgbClr val="000000"/>
                      </a:solidFill>
                      <a:miter lim="400000"/>
                    </a:lnB>
                    <a:noFill/>
                  </a:tcPr>
                </a:tc>
                <a:tc>
                  <a:txBody>
                    <a:bodyPr/>
                    <a:lstStyle/>
                    <a:p>
                      <a:pPr defTabSz="821531">
                        <a:defRPr sz="3000">
                          <a:sym typeface="Helvetica Neue"/>
                        </a:defRPr>
                      </a:pPr>
                      <a:endParaRPr/>
                    </a:p>
                  </a:txBody>
                  <a:tcPr marL="50800" marR="50800" marT="50800" marB="50800" anchor="ctr" horzOverflow="overflow">
                    <a:lnL w="101600">
                      <a:solidFill>
                        <a:schemeClr val="accent1">
                          <a:lumOff val="-13575"/>
                        </a:schemeClr>
                      </a:solidFill>
                      <a:miter lim="400000"/>
                    </a:lnL>
                    <a:lnR w="12700">
                      <a:solidFill>
                        <a:srgbClr val="000000"/>
                      </a:solidFill>
                      <a:miter lim="400000"/>
                    </a:lnR>
                    <a:lnT w="88900">
                      <a:solidFill>
                        <a:schemeClr val="accent5">
                          <a:hueOff val="-82419"/>
                          <a:satOff val="-9513"/>
                          <a:lumOff val="-16343"/>
                        </a:schemeClr>
                      </a:solidFill>
                      <a:miter lim="400000"/>
                    </a:lnT>
                    <a:lnB w="12700">
                      <a:solidFill>
                        <a:srgbClr val="000000"/>
                      </a:solidFill>
                      <a:miter lim="400000"/>
                    </a:lnB>
                    <a:noFill/>
                  </a:tcPr>
                </a:tc>
                <a:extLst>
                  <a:ext uri="{0D108BD9-81ED-4DB2-BD59-A6C34878D82A}">
                    <a16:rowId xmlns:a16="http://schemas.microsoft.com/office/drawing/2014/main" val="10004"/>
                  </a:ext>
                </a:extLst>
              </a:tr>
              <a:tr h="1041389">
                <a:tc>
                  <a:txBody>
                    <a:bodyPr/>
                    <a:lstStyle/>
                    <a:p>
                      <a:pPr defTabSz="821531">
                        <a:defRPr sz="3000">
                          <a:solidFill>
                            <a:srgbClr val="000000"/>
                          </a:solidFill>
                          <a:sym typeface="Helvetica Neue"/>
                        </a:defRPr>
                      </a:pPr>
                      <a:endParaRPr/>
                    </a:p>
                  </a:txBody>
                  <a:tcPr marL="50800" marR="50800" marT="50800" marB="50800" anchor="ctr" horzOverflow="overflow">
                    <a:lnL w="101600">
                      <a:solidFill>
                        <a:schemeClr val="accent1">
                          <a:lumOff val="-13575"/>
                        </a:schemeClr>
                      </a:solidFill>
                      <a:miter lim="400000"/>
                    </a:lnL>
                    <a:lnR w="101600">
                      <a:solidFill>
                        <a:schemeClr val="accent1">
                          <a:lumOff val="-13575"/>
                        </a:schemeClr>
                      </a:solidFill>
                      <a:miter lim="400000"/>
                    </a:lnR>
                    <a:lnT w="12700">
                      <a:solidFill>
                        <a:srgbClr val="000000"/>
                      </a:solidFill>
                      <a:miter lim="400000"/>
                    </a:lnT>
                    <a:lnB w="12700">
                      <a:solidFill>
                        <a:srgbClr val="000000"/>
                      </a:solidFill>
                      <a:miter lim="400000"/>
                    </a:lnB>
                    <a:noFill/>
                  </a:tcPr>
                </a:tc>
                <a:tc>
                  <a:txBody>
                    <a:bodyPr/>
                    <a:lstStyle/>
                    <a:p>
                      <a:pPr defTabSz="821531">
                        <a:defRPr sz="3000">
                          <a:sym typeface="Helvetica Neue"/>
                        </a:defRPr>
                      </a:pPr>
                      <a:endParaRPr/>
                    </a:p>
                  </a:txBody>
                  <a:tcPr marL="50800" marR="50800" marT="50800" marB="50800" anchor="ctr" horzOverflow="overflow">
                    <a:lnL w="101600">
                      <a:solidFill>
                        <a:schemeClr val="accent1">
                          <a:lumOff val="-13575"/>
                        </a:schemeClr>
                      </a:solidFill>
                      <a:miter lim="400000"/>
                    </a:lnL>
                    <a:lnR w="12700">
                      <a:solidFill>
                        <a:srgbClr val="000000"/>
                      </a:solidFill>
                      <a:miter lim="400000"/>
                    </a:lnR>
                    <a:lnT w="12700">
                      <a:solidFill>
                        <a:srgbClr val="000000"/>
                      </a:solidFill>
                      <a:miter lim="400000"/>
                    </a:lnT>
                    <a:lnB w="12700">
                      <a:solidFill>
                        <a:srgbClr val="000000"/>
                      </a:solidFill>
                      <a:miter lim="400000"/>
                    </a:lnB>
                    <a:noFill/>
                  </a:tcPr>
                </a:tc>
                <a:extLst>
                  <a:ext uri="{0D108BD9-81ED-4DB2-BD59-A6C34878D82A}">
                    <a16:rowId xmlns:a16="http://schemas.microsoft.com/office/drawing/2014/main" val="10005"/>
                  </a:ext>
                </a:extLst>
              </a:tr>
              <a:tr h="1041389">
                <a:tc>
                  <a:txBody>
                    <a:bodyPr/>
                    <a:lstStyle/>
                    <a:p>
                      <a:pPr defTabSz="821531">
                        <a:defRPr sz="3000">
                          <a:solidFill>
                            <a:srgbClr val="000000"/>
                          </a:solidFill>
                          <a:sym typeface="Helvetica Neue"/>
                        </a:defRPr>
                      </a:pPr>
                      <a:endParaRPr/>
                    </a:p>
                  </a:txBody>
                  <a:tcPr marL="50800" marR="50800" marT="50800" marB="50800" anchor="ctr" horzOverflow="overflow">
                    <a:lnL w="101600">
                      <a:solidFill>
                        <a:schemeClr val="accent1">
                          <a:lumOff val="-13575"/>
                        </a:schemeClr>
                      </a:solidFill>
                      <a:miter lim="400000"/>
                    </a:lnL>
                    <a:lnR w="101600">
                      <a:solidFill>
                        <a:schemeClr val="accent1">
                          <a:lumOff val="-13575"/>
                        </a:schemeClr>
                      </a:solidFill>
                      <a:miter lim="400000"/>
                    </a:lnR>
                    <a:lnT w="12700">
                      <a:solidFill>
                        <a:srgbClr val="000000"/>
                      </a:solidFill>
                      <a:miter lim="400000"/>
                    </a:lnT>
                    <a:lnB w="101600">
                      <a:solidFill>
                        <a:schemeClr val="accent1">
                          <a:lumOff val="-13575"/>
                        </a:schemeClr>
                      </a:solidFill>
                      <a:miter lim="400000"/>
                    </a:lnB>
                    <a:noFill/>
                  </a:tcPr>
                </a:tc>
                <a:tc>
                  <a:txBody>
                    <a:bodyPr/>
                    <a:lstStyle/>
                    <a:p>
                      <a:pPr defTabSz="821531">
                        <a:defRPr sz="3000">
                          <a:sym typeface="Helvetica Neue"/>
                        </a:defRPr>
                      </a:pPr>
                      <a:endParaRPr/>
                    </a:p>
                  </a:txBody>
                  <a:tcPr marL="50800" marR="50800" marT="50800" marB="50800" anchor="ctr" horzOverflow="overflow">
                    <a:lnL w="101600">
                      <a:solidFill>
                        <a:schemeClr val="accent1">
                          <a:lumOff val="-13575"/>
                        </a:schemeClr>
                      </a:solidFill>
                      <a:miter lim="400000"/>
                    </a:lnL>
                    <a:lnR w="12700">
                      <a:solidFill>
                        <a:srgbClr val="000000"/>
                      </a:solidFill>
                      <a:miter lim="400000"/>
                    </a:lnR>
                    <a:lnT w="12700">
                      <a:solidFill>
                        <a:srgbClr val="000000"/>
                      </a:solidFill>
                      <a:miter lim="400000"/>
                    </a:lnT>
                    <a:lnB w="12700">
                      <a:solidFill>
                        <a:srgbClr val="000000"/>
                      </a:solidFill>
                      <a:miter lim="400000"/>
                    </a:lnB>
                    <a:noFill/>
                  </a:tcPr>
                </a:tc>
                <a:extLst>
                  <a:ext uri="{0D108BD9-81ED-4DB2-BD59-A6C34878D82A}">
                    <a16:rowId xmlns:a16="http://schemas.microsoft.com/office/drawing/2014/main" val="10006"/>
                  </a:ext>
                </a:extLst>
              </a:tr>
            </a:tbl>
          </a:graphicData>
        </a:graphic>
      </p:graphicFrame>
      <p:grpSp>
        <p:nvGrpSpPr>
          <p:cNvPr id="220" name="Eine schnell wachsende Seerosenart, verdoppelt ihre Blattanzahl jeden Tag.…"/>
          <p:cNvGrpSpPr/>
          <p:nvPr/>
        </p:nvGrpSpPr>
        <p:grpSpPr>
          <a:xfrm>
            <a:off x="11510628" y="4312715"/>
            <a:ext cx="9429659" cy="5692776"/>
            <a:chOff x="0" y="0"/>
            <a:chExt cx="9429658" cy="5692775"/>
          </a:xfrm>
        </p:grpSpPr>
        <p:sp>
          <p:nvSpPr>
            <p:cNvPr id="219" name="Eine schnell wachsende Seerosenart, verdoppelt ihre Blattanzahl jeden Tag.…"/>
            <p:cNvSpPr txBox="1"/>
            <p:nvPr/>
          </p:nvSpPr>
          <p:spPr>
            <a:xfrm>
              <a:off x="127000" y="76199"/>
              <a:ext cx="9175659" cy="5362576"/>
            </a:xfrm>
            <a:prstGeom prst="rect">
              <a:avLst/>
            </a:prstGeom>
            <a:noFill/>
            <a:ln>
              <a:noFill/>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71437" tIns="71437" rIns="71437" bIns="71437" numCol="1" anchor="ctr">
              <a:spAutoFit/>
            </a:bodyPr>
            <a:lstStyle/>
            <a:p>
              <a:pPr algn="l" defTabSz="2438339">
                <a:lnSpc>
                  <a:spcPct val="90000"/>
                </a:lnSpc>
                <a:spcBef>
                  <a:spcPts val="4500"/>
                </a:spcBef>
                <a:defRPr sz="4200" b="0">
                  <a:latin typeface="Comic Sans MS"/>
                  <a:ea typeface="Comic Sans MS"/>
                  <a:cs typeface="Comic Sans MS"/>
                  <a:sym typeface="Comic Sans MS"/>
                </a:defRPr>
              </a:pPr>
              <a:r>
                <a:t>Eine schnell wachsende Seerosenart, </a:t>
              </a:r>
              <a:r>
                <a:rPr u="sng"/>
                <a:t>verdoppelt</a:t>
              </a:r>
              <a:r>
                <a:t> ihre Blattanzahl jeden Tag.</a:t>
              </a:r>
            </a:p>
            <a:p>
              <a:pPr algn="l" defTabSz="2438339">
                <a:lnSpc>
                  <a:spcPct val="90000"/>
                </a:lnSpc>
                <a:spcBef>
                  <a:spcPts val="4500"/>
                </a:spcBef>
                <a:defRPr sz="4200" b="0">
                  <a:latin typeface="Comic Sans MS"/>
                  <a:ea typeface="Comic Sans MS"/>
                  <a:cs typeface="Comic Sans MS"/>
                  <a:sym typeface="Comic Sans MS"/>
                </a:defRPr>
              </a:pPr>
              <a:r>
                <a:t>Am ersten Tag hat die Seerose 2 Blätter.</a:t>
              </a:r>
            </a:p>
            <a:p>
              <a:pPr algn="l" defTabSz="2438339">
                <a:lnSpc>
                  <a:spcPct val="90000"/>
                </a:lnSpc>
                <a:spcBef>
                  <a:spcPts val="4500"/>
                </a:spcBef>
                <a:defRPr sz="4200" b="0">
                  <a:latin typeface="Comic Sans MS"/>
                  <a:ea typeface="Comic Sans MS"/>
                  <a:cs typeface="Comic Sans MS"/>
                  <a:sym typeface="Comic Sans MS"/>
                </a:defRPr>
              </a:pPr>
              <a:r>
                <a:t>Wie viele Blätter hat sie am 6. Tag?</a:t>
              </a:r>
            </a:p>
          </p:txBody>
        </p:sp>
        <p:pic>
          <p:nvPicPr>
            <p:cNvPr id="218" name="Eine schnell wachsende Seerosenart, verdoppelt ihre Blattanzahl jeden Tag.… Eine schnell wachsende Seerosenart, verdoppelt ihre Blattanzahl jeden Tag.Am ersten Tag hat die Seerose 2 Blätter.Wie viele Blätter hat sie am 6. Tag?" descr="Eine schnell wachsende Seerosenart, verdoppelt ihre Blattanzahl jeden Tag.… Eine schnell wachsende Seerosenart, verdoppelt ihre Blattanzahl jeden Tag.Am ersten Tag hat die Seerose 2 Blätter.Wie viele Blätter hat sie am 6. Tag?"/>
            <p:cNvPicPr>
              <a:picLocks/>
            </p:cNvPicPr>
            <p:nvPr/>
          </p:nvPicPr>
          <p:blipFill>
            <a:blip r:embed="rId3"/>
            <a:stretch>
              <a:fillRect/>
            </a:stretch>
          </p:blipFill>
          <p:spPr>
            <a:xfrm>
              <a:off x="0" y="-1"/>
              <a:ext cx="9429659" cy="5692776"/>
            </a:xfrm>
            <a:prstGeom prst="rect">
              <a:avLst/>
            </a:prstGeom>
            <a:effectLst/>
          </p:spPr>
        </p:pic>
      </p:grpSp>
      <p:grpSp>
        <p:nvGrpSpPr>
          <p:cNvPr id="223" name="Spalte"/>
          <p:cNvGrpSpPr/>
          <p:nvPr/>
        </p:nvGrpSpPr>
        <p:grpSpPr>
          <a:xfrm>
            <a:off x="7623457" y="12046522"/>
            <a:ext cx="1541952" cy="984038"/>
            <a:chOff x="0" y="0"/>
            <a:chExt cx="1541950" cy="984037"/>
          </a:xfrm>
        </p:grpSpPr>
        <p:sp>
          <p:nvSpPr>
            <p:cNvPr id="222" name="Spalte"/>
            <p:cNvSpPr txBox="1"/>
            <p:nvPr/>
          </p:nvSpPr>
          <p:spPr>
            <a:xfrm>
              <a:off x="127000" y="76200"/>
              <a:ext cx="1287951" cy="653838"/>
            </a:xfrm>
            <a:prstGeom prst="rect">
              <a:avLst/>
            </a:prstGeom>
            <a:solidFill>
              <a:schemeClr val="accent1"/>
            </a:solidFill>
            <a:ln>
              <a:noFill/>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71437" tIns="71437" rIns="71437" bIns="71437" numCol="1" anchor="t">
              <a:normAutofit/>
            </a:bodyPr>
            <a:lstStyle>
              <a:lvl1pPr defTabSz="404495">
                <a:defRPr sz="2744">
                  <a:latin typeface="Comic Sans MS"/>
                  <a:ea typeface="Comic Sans MS"/>
                  <a:cs typeface="Comic Sans MS"/>
                  <a:sym typeface="Comic Sans MS"/>
                </a:defRPr>
              </a:lvl1pPr>
            </a:lstStyle>
            <a:p>
              <a:r>
                <a:t>Spalte</a:t>
              </a:r>
            </a:p>
          </p:txBody>
        </p:sp>
        <p:pic>
          <p:nvPicPr>
            <p:cNvPr id="221" name="Spalte Spalte" descr="Spalte Spalte"/>
            <p:cNvPicPr>
              <a:picLocks/>
            </p:cNvPicPr>
            <p:nvPr/>
          </p:nvPicPr>
          <p:blipFill>
            <a:blip r:embed="rId4"/>
            <a:stretch>
              <a:fillRect/>
            </a:stretch>
          </p:blipFill>
          <p:spPr>
            <a:xfrm>
              <a:off x="0" y="-1"/>
              <a:ext cx="1541951" cy="984039"/>
            </a:xfrm>
            <a:prstGeom prst="rect">
              <a:avLst/>
            </a:prstGeom>
            <a:effectLst/>
          </p:spPr>
        </p:pic>
      </p:grpSp>
      <p:grpSp>
        <p:nvGrpSpPr>
          <p:cNvPr id="226" name="Zeile"/>
          <p:cNvGrpSpPr/>
          <p:nvPr/>
        </p:nvGrpSpPr>
        <p:grpSpPr>
          <a:xfrm>
            <a:off x="9439144" y="12046522"/>
            <a:ext cx="1689958" cy="984038"/>
            <a:chOff x="0" y="0"/>
            <a:chExt cx="1689957" cy="984037"/>
          </a:xfrm>
        </p:grpSpPr>
        <p:sp>
          <p:nvSpPr>
            <p:cNvPr id="225" name="Zeile"/>
            <p:cNvSpPr txBox="1"/>
            <p:nvPr/>
          </p:nvSpPr>
          <p:spPr>
            <a:xfrm>
              <a:off x="127000" y="76200"/>
              <a:ext cx="1435958" cy="653838"/>
            </a:xfrm>
            <a:prstGeom prst="rect">
              <a:avLst/>
            </a:prstGeom>
            <a:solidFill>
              <a:schemeClr val="accent3"/>
            </a:solidFill>
            <a:ln>
              <a:noFill/>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71437" tIns="71437" rIns="71437" bIns="71437" numCol="1" anchor="t">
              <a:normAutofit/>
            </a:bodyPr>
            <a:lstStyle>
              <a:lvl1pPr defTabSz="404495">
                <a:defRPr sz="2744">
                  <a:latin typeface="Comic Sans MS"/>
                  <a:ea typeface="Comic Sans MS"/>
                  <a:cs typeface="Comic Sans MS"/>
                  <a:sym typeface="Comic Sans MS"/>
                </a:defRPr>
              </a:lvl1pPr>
            </a:lstStyle>
            <a:p>
              <a:r>
                <a:t>Zeile</a:t>
              </a:r>
            </a:p>
          </p:txBody>
        </p:sp>
        <p:pic>
          <p:nvPicPr>
            <p:cNvPr id="224" name="Zeile Zeile" descr="Zeile Zeile"/>
            <p:cNvPicPr>
              <a:picLocks/>
            </p:cNvPicPr>
            <p:nvPr/>
          </p:nvPicPr>
          <p:blipFill>
            <a:blip r:embed="rId5"/>
            <a:stretch>
              <a:fillRect/>
            </a:stretch>
          </p:blipFill>
          <p:spPr>
            <a:xfrm>
              <a:off x="0" y="-1"/>
              <a:ext cx="1689958" cy="984039"/>
            </a:xfrm>
            <a:prstGeom prst="rect">
              <a:avLst/>
            </a:prstGeom>
            <a:effectLst/>
          </p:spPr>
        </p:pic>
      </p:grpSp>
      <p:grpSp>
        <p:nvGrpSpPr>
          <p:cNvPr id="229" name="Zelle"/>
          <p:cNvGrpSpPr/>
          <p:nvPr/>
        </p:nvGrpSpPr>
        <p:grpSpPr>
          <a:xfrm>
            <a:off x="11405219" y="12054062"/>
            <a:ext cx="1545345" cy="984436"/>
            <a:chOff x="0" y="0"/>
            <a:chExt cx="1545343" cy="984434"/>
          </a:xfrm>
        </p:grpSpPr>
        <p:sp>
          <p:nvSpPr>
            <p:cNvPr id="228" name="Zelle"/>
            <p:cNvSpPr txBox="1"/>
            <p:nvPr/>
          </p:nvSpPr>
          <p:spPr>
            <a:xfrm>
              <a:off x="88900" y="50800"/>
              <a:ext cx="1367544" cy="743135"/>
            </a:xfrm>
            <a:prstGeom prst="rect">
              <a:avLst/>
            </a:prstGeom>
            <a:solidFill>
              <a:schemeClr val="accent5">
                <a:hueOff val="-82419"/>
                <a:satOff val="-9513"/>
                <a:lumOff val="-16343"/>
              </a:schemeClr>
            </a:solidFill>
            <a:ln>
              <a:noFill/>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71437" tIns="71437" rIns="71437" bIns="71437" numCol="1" anchor="t">
              <a:normAutofit/>
            </a:bodyPr>
            <a:lstStyle>
              <a:lvl1pPr defTabSz="487044">
                <a:defRPr sz="3303">
                  <a:latin typeface="Comic Sans MS"/>
                  <a:ea typeface="Comic Sans MS"/>
                  <a:cs typeface="Comic Sans MS"/>
                  <a:sym typeface="Comic Sans MS"/>
                </a:defRPr>
              </a:lvl1pPr>
            </a:lstStyle>
            <a:p>
              <a:r>
                <a:t>Zelle</a:t>
              </a:r>
            </a:p>
          </p:txBody>
        </p:sp>
        <p:pic>
          <p:nvPicPr>
            <p:cNvPr id="227" name="Zelle Zelle" descr="Zelle Zelle"/>
            <p:cNvPicPr>
              <a:picLocks/>
            </p:cNvPicPr>
            <p:nvPr/>
          </p:nvPicPr>
          <p:blipFill>
            <a:blip r:embed="rId6"/>
            <a:stretch>
              <a:fillRect/>
            </a:stretch>
          </p:blipFill>
          <p:spPr>
            <a:xfrm>
              <a:off x="-1" y="-1"/>
              <a:ext cx="1545345" cy="984436"/>
            </a:xfrm>
            <a:prstGeom prst="rect">
              <a:avLst/>
            </a:prstGeom>
            <a:effectLst/>
          </p:spPr>
        </p:pic>
      </p:grpSp>
      <p:sp>
        <p:nvSpPr>
          <p:cNvPr id="230" name="Fachbegriffe:"/>
          <p:cNvSpPr txBox="1"/>
          <p:nvPr/>
        </p:nvSpPr>
        <p:spPr>
          <a:xfrm>
            <a:off x="4050003" y="11973200"/>
            <a:ext cx="3625801" cy="879476"/>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71437" tIns="71437" rIns="71437" bIns="71437" anchor="ctr">
            <a:spAutoFit/>
          </a:bodyPr>
          <a:lstStyle>
            <a:lvl1pPr algn="l" defTabSz="2438339">
              <a:lnSpc>
                <a:spcPct val="90000"/>
              </a:lnSpc>
              <a:spcBef>
                <a:spcPts val="4500"/>
              </a:spcBef>
              <a:defRPr sz="4200" b="0">
                <a:latin typeface="Comic Sans MS"/>
                <a:ea typeface="Comic Sans MS"/>
                <a:cs typeface="Comic Sans MS"/>
                <a:sym typeface="Comic Sans MS"/>
              </a:defRPr>
            </a:lvl1pPr>
          </a:lstStyle>
          <a:p>
            <a:r>
              <a:t>Fachbegriffe:</a:t>
            </a:r>
          </a:p>
        </p:txBody>
      </p:sp>
      <p:sp>
        <p:nvSpPr>
          <p:cNvPr id="231" name="1"/>
          <p:cNvSpPr txBox="1"/>
          <p:nvPr/>
        </p:nvSpPr>
        <p:spPr>
          <a:xfrm>
            <a:off x="5803408" y="4651790"/>
            <a:ext cx="395710" cy="879476"/>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71437" tIns="71437" rIns="71437" bIns="71437" anchor="ctr">
            <a:spAutoFit/>
          </a:bodyPr>
          <a:lstStyle>
            <a:lvl1pPr algn="l" defTabSz="2438339">
              <a:lnSpc>
                <a:spcPct val="90000"/>
              </a:lnSpc>
              <a:spcBef>
                <a:spcPts val="4500"/>
              </a:spcBef>
              <a:defRPr sz="4200" b="0">
                <a:latin typeface="Comic Sans MS"/>
                <a:ea typeface="Comic Sans MS"/>
                <a:cs typeface="Comic Sans MS"/>
                <a:sym typeface="Comic Sans MS"/>
              </a:defRPr>
            </a:lvl1pPr>
          </a:lstStyle>
          <a:p>
            <a:r>
              <a:t>1</a:t>
            </a:r>
          </a:p>
        </p:txBody>
      </p:sp>
      <p:sp>
        <p:nvSpPr>
          <p:cNvPr id="232" name="2"/>
          <p:cNvSpPr txBox="1"/>
          <p:nvPr/>
        </p:nvSpPr>
        <p:spPr>
          <a:xfrm>
            <a:off x="5803408" y="5657335"/>
            <a:ext cx="481138" cy="879476"/>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71437" tIns="71437" rIns="71437" bIns="71437" anchor="ctr">
            <a:spAutoFit/>
          </a:bodyPr>
          <a:lstStyle>
            <a:lvl1pPr algn="l" defTabSz="2438339">
              <a:lnSpc>
                <a:spcPct val="90000"/>
              </a:lnSpc>
              <a:spcBef>
                <a:spcPts val="4500"/>
              </a:spcBef>
              <a:defRPr sz="4200" b="0">
                <a:latin typeface="Comic Sans MS"/>
                <a:ea typeface="Comic Sans MS"/>
                <a:cs typeface="Comic Sans MS"/>
                <a:sym typeface="Comic Sans MS"/>
              </a:defRPr>
            </a:lvl1pPr>
          </a:lstStyle>
          <a:p>
            <a:r>
              <a:t>2</a:t>
            </a:r>
          </a:p>
        </p:txBody>
      </p:sp>
      <p:sp>
        <p:nvSpPr>
          <p:cNvPr id="233" name="3"/>
          <p:cNvSpPr txBox="1"/>
          <p:nvPr/>
        </p:nvSpPr>
        <p:spPr>
          <a:xfrm>
            <a:off x="5803408" y="6719761"/>
            <a:ext cx="481138" cy="879476"/>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71437" tIns="71437" rIns="71437" bIns="71437" anchor="ctr">
            <a:spAutoFit/>
          </a:bodyPr>
          <a:lstStyle>
            <a:lvl1pPr algn="l" defTabSz="2438339">
              <a:lnSpc>
                <a:spcPct val="90000"/>
              </a:lnSpc>
              <a:spcBef>
                <a:spcPts val="4500"/>
              </a:spcBef>
              <a:defRPr sz="4200" b="0">
                <a:latin typeface="Comic Sans MS"/>
                <a:ea typeface="Comic Sans MS"/>
                <a:cs typeface="Comic Sans MS"/>
                <a:sym typeface="Comic Sans MS"/>
              </a:defRPr>
            </a:lvl1pPr>
          </a:lstStyle>
          <a:p>
            <a:r>
              <a:t>3</a:t>
            </a:r>
          </a:p>
        </p:txBody>
      </p:sp>
      <p:sp>
        <p:nvSpPr>
          <p:cNvPr id="234" name="4"/>
          <p:cNvSpPr txBox="1"/>
          <p:nvPr/>
        </p:nvSpPr>
        <p:spPr>
          <a:xfrm>
            <a:off x="5803408" y="7763761"/>
            <a:ext cx="481138" cy="879476"/>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71437" tIns="71437" rIns="71437" bIns="71437" anchor="ctr">
            <a:spAutoFit/>
          </a:bodyPr>
          <a:lstStyle>
            <a:lvl1pPr algn="l" defTabSz="2438339">
              <a:lnSpc>
                <a:spcPct val="90000"/>
              </a:lnSpc>
              <a:spcBef>
                <a:spcPts val="4500"/>
              </a:spcBef>
              <a:defRPr sz="4200" b="0">
                <a:latin typeface="Comic Sans MS"/>
                <a:ea typeface="Comic Sans MS"/>
                <a:cs typeface="Comic Sans MS"/>
                <a:sym typeface="Comic Sans MS"/>
              </a:defRPr>
            </a:lvl1pPr>
          </a:lstStyle>
          <a:p>
            <a:r>
              <a:t>4</a:t>
            </a:r>
          </a:p>
        </p:txBody>
      </p:sp>
      <p:sp>
        <p:nvSpPr>
          <p:cNvPr id="235" name="5"/>
          <p:cNvSpPr txBox="1"/>
          <p:nvPr/>
        </p:nvSpPr>
        <p:spPr>
          <a:xfrm>
            <a:off x="5803408" y="8787733"/>
            <a:ext cx="481138" cy="879476"/>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71437" tIns="71437" rIns="71437" bIns="71437" anchor="ctr">
            <a:spAutoFit/>
          </a:bodyPr>
          <a:lstStyle>
            <a:lvl1pPr algn="l" defTabSz="2438339">
              <a:lnSpc>
                <a:spcPct val="90000"/>
              </a:lnSpc>
              <a:spcBef>
                <a:spcPts val="4500"/>
              </a:spcBef>
              <a:defRPr sz="4200" b="0">
                <a:latin typeface="Comic Sans MS"/>
                <a:ea typeface="Comic Sans MS"/>
                <a:cs typeface="Comic Sans MS"/>
                <a:sym typeface="Comic Sans MS"/>
              </a:defRPr>
            </a:lvl1pPr>
          </a:lstStyle>
          <a:p>
            <a:r>
              <a:t>5</a:t>
            </a:r>
          </a:p>
        </p:txBody>
      </p:sp>
      <p:sp>
        <p:nvSpPr>
          <p:cNvPr id="236" name="6"/>
          <p:cNvSpPr txBox="1"/>
          <p:nvPr/>
        </p:nvSpPr>
        <p:spPr>
          <a:xfrm>
            <a:off x="5803408" y="9811704"/>
            <a:ext cx="481138" cy="879476"/>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71437" tIns="71437" rIns="71437" bIns="71437" anchor="ctr">
            <a:spAutoFit/>
          </a:bodyPr>
          <a:lstStyle>
            <a:lvl1pPr algn="l" defTabSz="2438339">
              <a:lnSpc>
                <a:spcPct val="90000"/>
              </a:lnSpc>
              <a:spcBef>
                <a:spcPts val="4500"/>
              </a:spcBef>
              <a:defRPr sz="4200" b="0">
                <a:latin typeface="Comic Sans MS"/>
                <a:ea typeface="Comic Sans MS"/>
                <a:cs typeface="Comic Sans MS"/>
                <a:sym typeface="Comic Sans MS"/>
              </a:defRPr>
            </a:lvl1pPr>
          </a:lstStyle>
          <a:p>
            <a:r>
              <a:t>6</a:t>
            </a:r>
          </a:p>
        </p:txBody>
      </p:sp>
      <p:sp>
        <p:nvSpPr>
          <p:cNvPr id="237" name="2"/>
          <p:cNvSpPr txBox="1"/>
          <p:nvPr/>
        </p:nvSpPr>
        <p:spPr>
          <a:xfrm>
            <a:off x="9346841" y="4608977"/>
            <a:ext cx="481138" cy="879476"/>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71437" tIns="71437" rIns="71437" bIns="71437" anchor="ctr">
            <a:spAutoFit/>
          </a:bodyPr>
          <a:lstStyle>
            <a:lvl1pPr algn="l" defTabSz="2438339">
              <a:lnSpc>
                <a:spcPct val="90000"/>
              </a:lnSpc>
              <a:spcBef>
                <a:spcPts val="4500"/>
              </a:spcBef>
              <a:defRPr sz="4200" b="0">
                <a:latin typeface="Comic Sans MS"/>
                <a:ea typeface="Comic Sans MS"/>
                <a:cs typeface="Comic Sans MS"/>
                <a:sym typeface="Comic Sans MS"/>
              </a:defRPr>
            </a:lvl1pPr>
          </a:lstStyle>
          <a:p>
            <a:r>
              <a:t>2</a:t>
            </a:r>
          </a:p>
        </p:txBody>
      </p:sp>
      <p:sp>
        <p:nvSpPr>
          <p:cNvPr id="238" name="Wie verwende ich eine Tabelle?"/>
          <p:cNvSpPr txBox="1">
            <a:spLocks noGrp="1"/>
          </p:cNvSpPr>
          <p:nvPr>
            <p:ph type="body" sz="quarter" idx="1"/>
          </p:nvPr>
        </p:nvSpPr>
        <p:spPr>
          <a:xfrm>
            <a:off x="4033765" y="1114236"/>
            <a:ext cx="16316470" cy="1109559"/>
          </a:xfrm>
          <a:prstGeom prst="rect">
            <a:avLst/>
          </a:prstGeom>
          <a:solidFill>
            <a:srgbClr val="FFFFFF"/>
          </a:solidFill>
          <a:ln w="9525">
            <a:round/>
          </a:ln>
        </p:spPr>
        <p:txBody>
          <a:bodyPr/>
          <a:lstStyle>
            <a:lvl1pPr algn="ctr" defTabSz="660400">
              <a:defRPr sz="5280">
                <a:latin typeface="Comic Sans MS"/>
                <a:ea typeface="Comic Sans MS"/>
                <a:cs typeface="Comic Sans MS"/>
                <a:sym typeface="Comic Sans MS"/>
              </a:defRPr>
            </a:lvl1pPr>
          </a:lstStyle>
          <a:p>
            <a:r>
              <a:t>Wie verwende ich eine Tabelle?</a:t>
            </a:r>
          </a:p>
        </p:txBody>
      </p:sp>
      <p:sp>
        <p:nvSpPr>
          <p:cNvPr id="239" name="Abgerundetes Rechteck"/>
          <p:cNvSpPr/>
          <p:nvPr/>
        </p:nvSpPr>
        <p:spPr>
          <a:xfrm>
            <a:off x="9285046" y="4674210"/>
            <a:ext cx="604728" cy="749011"/>
          </a:xfrm>
          <a:prstGeom prst="roundRect">
            <a:avLst>
              <a:gd name="adj" fmla="val 22970"/>
            </a:avLst>
          </a:prstGeom>
          <a:ln w="114300">
            <a:solidFill>
              <a:schemeClr val="accent4">
                <a:hueOff val="366961"/>
                <a:satOff val="4172"/>
                <a:lumOff val="11129"/>
              </a:schemeClr>
            </a:solidFill>
            <a:miter lim="400000"/>
          </a:ln>
        </p:spPr>
        <p:txBody>
          <a:bodyPr lIns="0" tIns="0" rIns="0" bIns="0" anchor="ctr"/>
          <a:lstStyle/>
          <a:p>
            <a:pPr>
              <a:defRPr sz="3200" b="0">
                <a:solidFill>
                  <a:srgbClr val="FFFFFF"/>
                </a:solidFill>
                <a:latin typeface="Comic Sans MS"/>
                <a:ea typeface="Comic Sans MS"/>
                <a:cs typeface="Comic Sans MS"/>
                <a:sym typeface="Comic Sans MS"/>
              </a:defRPr>
            </a:pPr>
            <a:endParaRPr/>
          </a:p>
        </p:txBody>
      </p:sp>
      <p:pic>
        <p:nvPicPr>
          <p:cNvPr id="25" name="Grafik 24">
            <a:extLst>
              <a:ext uri="{FF2B5EF4-FFF2-40B4-BE49-F238E27FC236}">
                <a16:creationId xmlns:a16="http://schemas.microsoft.com/office/drawing/2014/main" id="{D177E7EC-2891-AB47-B3E5-E671D076141C}"/>
              </a:ext>
            </a:extLst>
          </p:cNvPr>
          <p:cNvPicPr>
            <a:picLocks noChangeAspect="1"/>
          </p:cNvPicPr>
          <p:nvPr/>
        </p:nvPicPr>
        <p:blipFill>
          <a:blip r:embed="rId7"/>
          <a:stretch>
            <a:fillRect/>
          </a:stretch>
        </p:blipFill>
        <p:spPr>
          <a:xfrm>
            <a:off x="9720000" y="11880000"/>
            <a:ext cx="14579600" cy="1739900"/>
          </a:xfrm>
          <a:prstGeom prst="rect">
            <a:avLst/>
          </a:prstGeom>
        </p:spPr>
      </p:pic>
    </p:spTree>
  </p:cSld>
  <p:clrMapOvr>
    <a:masterClrMapping/>
  </p:clrMapOvr>
  <p:transition spd="med"/>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1" presetClass="entr" presetSubtype="0" fill="hold" grpId="1" nodeType="clickEffect">
                                  <p:stCondLst>
                                    <p:cond delay="0"/>
                                  </p:stCondLst>
                                  <p:iterate>
                                    <p:tmAbs val="0"/>
                                  </p:iterate>
                                  <p:childTnLst>
                                    <p:set>
                                      <p:cBhvr>
                                        <p:cTn id="6" fill="hold"/>
                                        <p:tgtEl>
                                          <p:spTgt spid="23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2" nodeType="clickEffect">
                                  <p:stCondLst>
                                    <p:cond delay="0"/>
                                  </p:stCondLst>
                                  <p:iterate>
                                    <p:tmAbs val="0"/>
                                  </p:iterate>
                                  <p:childTnLst>
                                    <p:set>
                                      <p:cBhvr>
                                        <p:cTn id="10" fill="hold"/>
                                        <p:tgtEl>
                                          <p:spTgt spid="23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3" nodeType="clickEffect">
                                  <p:stCondLst>
                                    <p:cond delay="0"/>
                                  </p:stCondLst>
                                  <p:iterate>
                                    <p:tmAbs val="0"/>
                                  </p:iterate>
                                  <p:childTnLst>
                                    <p:set>
                                      <p:cBhvr>
                                        <p:cTn id="14" fill="hold"/>
                                        <p:tgtEl>
                                          <p:spTgt spid="23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4" nodeType="clickEffect">
                                  <p:stCondLst>
                                    <p:cond delay="0"/>
                                  </p:stCondLst>
                                  <p:iterate>
                                    <p:tmAbs val="0"/>
                                  </p:iterate>
                                  <p:childTnLst>
                                    <p:set>
                                      <p:cBhvr>
                                        <p:cTn id="18" fill="hold"/>
                                        <p:tgtEl>
                                          <p:spTgt spid="234"/>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5" nodeType="clickEffect">
                                  <p:stCondLst>
                                    <p:cond delay="0"/>
                                  </p:stCondLst>
                                  <p:iterate>
                                    <p:tmAbs val="0"/>
                                  </p:iterate>
                                  <p:childTnLst>
                                    <p:set>
                                      <p:cBhvr>
                                        <p:cTn id="22" fill="hold"/>
                                        <p:tgtEl>
                                          <p:spTgt spid="235"/>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6" nodeType="clickEffect">
                                  <p:stCondLst>
                                    <p:cond delay="0"/>
                                  </p:stCondLst>
                                  <p:iterate>
                                    <p:tmAbs val="0"/>
                                  </p:iterate>
                                  <p:childTnLst>
                                    <p:set>
                                      <p:cBhvr>
                                        <p:cTn id="26" fill="hold"/>
                                        <p:tgtEl>
                                          <p:spTgt spid="236"/>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7" nodeType="clickEffect">
                                  <p:stCondLst>
                                    <p:cond delay="0"/>
                                  </p:stCondLst>
                                  <p:iterate>
                                    <p:tmAbs val="0"/>
                                  </p:iterate>
                                  <p:childTnLst>
                                    <p:set>
                                      <p:cBhvr>
                                        <p:cTn id="30" fill="hold"/>
                                        <p:tgtEl>
                                          <p:spTgt spid="23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1" grpId="1" animBg="1" advAuto="0"/>
      <p:bldP spid="232" grpId="2" animBg="1" advAuto="0"/>
      <p:bldP spid="233" grpId="3" animBg="1" advAuto="0"/>
      <p:bldP spid="234" grpId="4" animBg="1" advAuto="0"/>
      <p:bldP spid="235" grpId="5" animBg="1" advAuto="0"/>
      <p:bldP spid="236" grpId="6" animBg="1" advAuto="0"/>
      <p:bldP spid="237" grpId="7" animBg="1" advAuto="0"/>
    </p:bld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D5D5D5"/>
        </a:solidFill>
        <a:effectLst/>
      </p:bgPr>
    </p:bg>
    <p:spTree>
      <p:nvGrpSpPr>
        <p:cNvPr id="1" name=""/>
        <p:cNvGrpSpPr/>
        <p:nvPr/>
      </p:nvGrpSpPr>
      <p:grpSpPr>
        <a:xfrm>
          <a:off x="0" y="0"/>
          <a:ext cx="0" cy="0"/>
          <a:chOff x="0" y="0"/>
          <a:chExt cx="0" cy="0"/>
        </a:xfrm>
      </p:grpSpPr>
      <p:graphicFrame>
        <p:nvGraphicFramePr>
          <p:cNvPr id="243" name="Tabelle"/>
          <p:cNvGraphicFramePr/>
          <p:nvPr/>
        </p:nvGraphicFramePr>
        <p:xfrm>
          <a:off x="4342654" y="3530113"/>
          <a:ext cx="6947092" cy="7289723"/>
        </p:xfrm>
        <a:graphic>
          <a:graphicData uri="http://schemas.openxmlformats.org/drawingml/2006/table">
            <a:tbl>
              <a:tblPr firstRow="1" firstCol="1">
                <a:tableStyleId>{4C3C2611-4C71-4FC5-86AE-919BDF0F9419}</a:tableStyleId>
              </a:tblPr>
              <a:tblGrid>
                <a:gridCol w="3473546">
                  <a:extLst>
                    <a:ext uri="{9D8B030D-6E8A-4147-A177-3AD203B41FA5}">
                      <a16:colId xmlns:a16="http://schemas.microsoft.com/office/drawing/2014/main" val="20000"/>
                    </a:ext>
                  </a:extLst>
                </a:gridCol>
                <a:gridCol w="3473546">
                  <a:extLst>
                    <a:ext uri="{9D8B030D-6E8A-4147-A177-3AD203B41FA5}">
                      <a16:colId xmlns:a16="http://schemas.microsoft.com/office/drawing/2014/main" val="20001"/>
                    </a:ext>
                  </a:extLst>
                </a:gridCol>
              </a:tblGrid>
              <a:tr h="1041389">
                <a:tc>
                  <a:txBody>
                    <a:bodyPr/>
                    <a:lstStyle/>
                    <a:p>
                      <a:pPr defTabSz="821531">
                        <a:defRPr sz="1800" b="0">
                          <a:solidFill>
                            <a:srgbClr val="000000"/>
                          </a:solidFill>
                        </a:defRPr>
                      </a:pPr>
                      <a:r>
                        <a:rPr sz="3000" b="1">
                          <a:latin typeface="Comic Sans MS"/>
                          <a:ea typeface="Comic Sans MS"/>
                          <a:cs typeface="Comic Sans MS"/>
                          <a:sym typeface="Comic Sans MS"/>
                        </a:rPr>
                        <a:t>Tage</a:t>
                      </a:r>
                    </a:p>
                  </a:txBody>
                  <a:tcPr marL="50800" marR="50800" marT="50800" marB="50800" anchor="ctr" horzOverflow="overflow">
                    <a:lnL w="101600">
                      <a:solidFill>
                        <a:schemeClr val="accent1">
                          <a:lumOff val="-13575"/>
                        </a:schemeClr>
                      </a:solidFill>
                      <a:miter lim="400000"/>
                    </a:lnL>
                    <a:lnR w="101600">
                      <a:solidFill>
                        <a:schemeClr val="accent1">
                          <a:lumOff val="-13575"/>
                        </a:schemeClr>
                      </a:solidFill>
                      <a:miter lim="400000"/>
                    </a:lnR>
                    <a:lnT w="101600">
                      <a:solidFill>
                        <a:schemeClr val="accent1">
                          <a:lumOff val="-13575"/>
                        </a:schemeClr>
                      </a:solidFill>
                      <a:miter lim="400000"/>
                    </a:lnT>
                    <a:lnB w="101600">
                      <a:solidFill>
                        <a:schemeClr val="accent3"/>
                      </a:solidFill>
                      <a:miter lim="400000"/>
                    </a:lnB>
                    <a:noFill/>
                  </a:tcPr>
                </a:tc>
                <a:tc>
                  <a:txBody>
                    <a:bodyPr/>
                    <a:lstStyle/>
                    <a:p>
                      <a:pPr defTabSz="821531">
                        <a:defRPr sz="1800" b="0">
                          <a:solidFill>
                            <a:srgbClr val="000000"/>
                          </a:solidFill>
                        </a:defRPr>
                      </a:pPr>
                      <a:r>
                        <a:rPr sz="3000" b="1">
                          <a:latin typeface="Comic Sans MS"/>
                          <a:ea typeface="Comic Sans MS"/>
                          <a:cs typeface="Comic Sans MS"/>
                          <a:sym typeface="Comic Sans MS"/>
                        </a:rPr>
                        <a:t>Blätter</a:t>
                      </a:r>
                    </a:p>
                  </a:txBody>
                  <a:tcPr marL="50800" marR="50800" marT="50800" marB="50800" anchor="ctr" horzOverflow="overflow">
                    <a:lnL w="101600">
                      <a:solidFill>
                        <a:schemeClr val="accent1">
                          <a:lumOff val="-13575"/>
                        </a:schemeClr>
                      </a:solidFill>
                      <a:miter lim="400000"/>
                    </a:lnL>
                    <a:lnR w="12700">
                      <a:solidFill>
                        <a:srgbClr val="000000"/>
                      </a:solidFill>
                      <a:miter lim="400000"/>
                    </a:lnR>
                    <a:lnT w="12700">
                      <a:solidFill>
                        <a:srgbClr val="000000"/>
                      </a:solidFill>
                      <a:miter lim="400000"/>
                    </a:lnT>
                    <a:lnB w="101600">
                      <a:solidFill>
                        <a:schemeClr val="accent3"/>
                      </a:solidFill>
                      <a:miter lim="400000"/>
                    </a:lnB>
                    <a:noFill/>
                  </a:tcPr>
                </a:tc>
                <a:extLst>
                  <a:ext uri="{0D108BD9-81ED-4DB2-BD59-A6C34878D82A}">
                    <a16:rowId xmlns:a16="http://schemas.microsoft.com/office/drawing/2014/main" val="10000"/>
                  </a:ext>
                </a:extLst>
              </a:tr>
              <a:tr h="1041389">
                <a:tc>
                  <a:txBody>
                    <a:bodyPr/>
                    <a:lstStyle/>
                    <a:p>
                      <a:pPr defTabSz="821531">
                        <a:defRPr sz="3000">
                          <a:solidFill>
                            <a:srgbClr val="000000"/>
                          </a:solidFill>
                          <a:sym typeface="Helvetica Neue"/>
                        </a:defRPr>
                      </a:pPr>
                      <a:endParaRPr/>
                    </a:p>
                  </a:txBody>
                  <a:tcPr marL="50800" marR="50800" marT="50800" marB="50800" anchor="ctr" horzOverflow="overflow">
                    <a:lnL w="101600">
                      <a:solidFill>
                        <a:schemeClr val="accent1">
                          <a:lumOff val="-13575"/>
                        </a:schemeClr>
                      </a:solidFill>
                      <a:miter lim="400000"/>
                    </a:lnL>
                    <a:lnR w="101600">
                      <a:solidFill>
                        <a:schemeClr val="accent1">
                          <a:lumOff val="-13575"/>
                        </a:schemeClr>
                      </a:solidFill>
                      <a:miter lim="400000"/>
                    </a:lnR>
                    <a:lnT w="101600">
                      <a:solidFill>
                        <a:schemeClr val="accent3"/>
                      </a:solidFill>
                      <a:miter lim="400000"/>
                    </a:lnT>
                    <a:lnB w="101600">
                      <a:solidFill>
                        <a:schemeClr val="accent3"/>
                      </a:solidFill>
                      <a:miter lim="400000"/>
                    </a:lnB>
                    <a:noFill/>
                  </a:tcPr>
                </a:tc>
                <a:tc>
                  <a:txBody>
                    <a:bodyPr/>
                    <a:lstStyle/>
                    <a:p>
                      <a:pPr defTabSz="821531">
                        <a:defRPr sz="3000">
                          <a:sym typeface="Helvetica Neue"/>
                        </a:defRPr>
                      </a:pPr>
                      <a:endParaRPr/>
                    </a:p>
                  </a:txBody>
                  <a:tcPr marL="50800" marR="50800" marT="50800" marB="50800" anchor="ctr" horzOverflow="overflow">
                    <a:lnL w="101600">
                      <a:solidFill>
                        <a:schemeClr val="accent1">
                          <a:lumOff val="-13575"/>
                        </a:schemeClr>
                      </a:solidFill>
                      <a:miter lim="400000"/>
                    </a:lnL>
                    <a:lnR w="101600">
                      <a:solidFill>
                        <a:schemeClr val="accent3"/>
                      </a:solidFill>
                      <a:miter lim="400000"/>
                    </a:lnR>
                    <a:lnT w="101600">
                      <a:solidFill>
                        <a:schemeClr val="accent3"/>
                      </a:solidFill>
                      <a:miter lim="400000"/>
                    </a:lnT>
                    <a:lnB w="101600">
                      <a:solidFill>
                        <a:schemeClr val="accent3"/>
                      </a:solidFill>
                      <a:miter lim="400000"/>
                    </a:lnB>
                    <a:noFill/>
                  </a:tcPr>
                </a:tc>
                <a:extLst>
                  <a:ext uri="{0D108BD9-81ED-4DB2-BD59-A6C34878D82A}">
                    <a16:rowId xmlns:a16="http://schemas.microsoft.com/office/drawing/2014/main" val="10001"/>
                  </a:ext>
                </a:extLst>
              </a:tr>
              <a:tr h="1041389">
                <a:tc>
                  <a:txBody>
                    <a:bodyPr/>
                    <a:lstStyle/>
                    <a:p>
                      <a:pPr defTabSz="821531">
                        <a:defRPr sz="3000">
                          <a:solidFill>
                            <a:srgbClr val="000000"/>
                          </a:solidFill>
                          <a:sym typeface="Helvetica Neue"/>
                        </a:defRPr>
                      </a:pPr>
                      <a:endParaRPr/>
                    </a:p>
                  </a:txBody>
                  <a:tcPr marL="50800" marR="50800" marT="50800" marB="50800" anchor="ctr" horzOverflow="overflow">
                    <a:lnL w="101600">
                      <a:solidFill>
                        <a:schemeClr val="accent1">
                          <a:lumOff val="-13575"/>
                        </a:schemeClr>
                      </a:solidFill>
                      <a:miter lim="400000"/>
                    </a:lnL>
                    <a:lnR w="101600">
                      <a:solidFill>
                        <a:schemeClr val="accent1">
                          <a:lumOff val="-13575"/>
                        </a:schemeClr>
                      </a:solidFill>
                      <a:miter lim="400000"/>
                    </a:lnR>
                    <a:lnT w="101600">
                      <a:solidFill>
                        <a:schemeClr val="accent3"/>
                      </a:solidFill>
                      <a:miter lim="400000"/>
                    </a:lnT>
                    <a:lnB w="12700">
                      <a:solidFill>
                        <a:srgbClr val="000000"/>
                      </a:solidFill>
                      <a:miter lim="400000"/>
                    </a:lnB>
                    <a:noFill/>
                  </a:tcPr>
                </a:tc>
                <a:tc>
                  <a:txBody>
                    <a:bodyPr/>
                    <a:lstStyle/>
                    <a:p>
                      <a:pPr defTabSz="821531">
                        <a:defRPr sz="3000">
                          <a:sym typeface="Helvetica Neue"/>
                        </a:defRPr>
                      </a:pPr>
                      <a:endParaRPr/>
                    </a:p>
                  </a:txBody>
                  <a:tcPr marL="50800" marR="50800" marT="50800" marB="50800" anchor="ctr" horzOverflow="overflow">
                    <a:lnL w="101600">
                      <a:solidFill>
                        <a:schemeClr val="accent1">
                          <a:lumOff val="-13575"/>
                        </a:schemeClr>
                      </a:solidFill>
                      <a:miter lim="400000"/>
                    </a:lnL>
                    <a:lnR w="12700">
                      <a:solidFill>
                        <a:srgbClr val="000000"/>
                      </a:solidFill>
                      <a:miter lim="400000"/>
                    </a:lnR>
                    <a:lnT w="101600">
                      <a:solidFill>
                        <a:schemeClr val="accent3"/>
                      </a:solidFill>
                      <a:miter lim="400000"/>
                    </a:lnT>
                    <a:lnB w="88900">
                      <a:solidFill>
                        <a:schemeClr val="accent5">
                          <a:hueOff val="-82419"/>
                          <a:satOff val="-9513"/>
                          <a:lumOff val="-16343"/>
                        </a:schemeClr>
                      </a:solidFill>
                      <a:miter lim="400000"/>
                    </a:lnB>
                    <a:noFill/>
                  </a:tcPr>
                </a:tc>
                <a:extLst>
                  <a:ext uri="{0D108BD9-81ED-4DB2-BD59-A6C34878D82A}">
                    <a16:rowId xmlns:a16="http://schemas.microsoft.com/office/drawing/2014/main" val="10002"/>
                  </a:ext>
                </a:extLst>
              </a:tr>
              <a:tr h="1041389">
                <a:tc>
                  <a:txBody>
                    <a:bodyPr/>
                    <a:lstStyle/>
                    <a:p>
                      <a:pPr defTabSz="821531">
                        <a:defRPr sz="3000">
                          <a:solidFill>
                            <a:srgbClr val="000000"/>
                          </a:solidFill>
                          <a:sym typeface="Helvetica Neue"/>
                        </a:defRPr>
                      </a:pPr>
                      <a:endParaRPr/>
                    </a:p>
                  </a:txBody>
                  <a:tcPr marL="50800" marR="50800" marT="50800" marB="50800" anchor="ctr" horzOverflow="overflow">
                    <a:lnL w="101600">
                      <a:solidFill>
                        <a:schemeClr val="accent1">
                          <a:lumOff val="-13575"/>
                        </a:schemeClr>
                      </a:solidFill>
                      <a:miter lim="400000"/>
                    </a:lnL>
                    <a:lnR w="101600">
                      <a:solidFill>
                        <a:schemeClr val="accent1">
                          <a:lumOff val="-13575"/>
                        </a:schemeClr>
                      </a:solidFill>
                      <a:miter lim="400000"/>
                    </a:lnR>
                    <a:lnT w="12700">
                      <a:solidFill>
                        <a:srgbClr val="000000"/>
                      </a:solidFill>
                      <a:miter lim="400000"/>
                    </a:lnT>
                    <a:lnB w="12700">
                      <a:solidFill>
                        <a:srgbClr val="000000"/>
                      </a:solidFill>
                      <a:miter lim="400000"/>
                    </a:lnB>
                    <a:noFill/>
                  </a:tcPr>
                </a:tc>
                <a:tc>
                  <a:txBody>
                    <a:bodyPr/>
                    <a:lstStyle/>
                    <a:p>
                      <a:pPr defTabSz="821531">
                        <a:defRPr sz="3000">
                          <a:sym typeface="Helvetica Neue"/>
                        </a:defRPr>
                      </a:pPr>
                      <a:endParaRPr/>
                    </a:p>
                  </a:txBody>
                  <a:tcPr marL="50800" marR="50800" marT="50800" marB="50800" anchor="ctr" horzOverflow="overflow">
                    <a:lnL w="101600">
                      <a:solidFill>
                        <a:schemeClr val="accent1">
                          <a:lumOff val="-13575"/>
                        </a:schemeClr>
                      </a:solidFill>
                      <a:miter lim="400000"/>
                    </a:lnL>
                    <a:lnR w="88900">
                      <a:solidFill>
                        <a:schemeClr val="accent5">
                          <a:hueOff val="-82419"/>
                          <a:satOff val="-9513"/>
                          <a:lumOff val="-16343"/>
                        </a:schemeClr>
                      </a:solidFill>
                      <a:miter lim="400000"/>
                    </a:lnR>
                    <a:lnT w="88900">
                      <a:solidFill>
                        <a:schemeClr val="accent5">
                          <a:hueOff val="-82419"/>
                          <a:satOff val="-9513"/>
                          <a:lumOff val="-16343"/>
                        </a:schemeClr>
                      </a:solidFill>
                      <a:miter lim="400000"/>
                    </a:lnT>
                    <a:lnB w="88900">
                      <a:solidFill>
                        <a:schemeClr val="accent5">
                          <a:hueOff val="-82419"/>
                          <a:satOff val="-9513"/>
                          <a:lumOff val="-16343"/>
                        </a:schemeClr>
                      </a:solidFill>
                      <a:miter lim="400000"/>
                    </a:lnB>
                    <a:noFill/>
                  </a:tcPr>
                </a:tc>
                <a:extLst>
                  <a:ext uri="{0D108BD9-81ED-4DB2-BD59-A6C34878D82A}">
                    <a16:rowId xmlns:a16="http://schemas.microsoft.com/office/drawing/2014/main" val="10003"/>
                  </a:ext>
                </a:extLst>
              </a:tr>
              <a:tr h="1041389">
                <a:tc>
                  <a:txBody>
                    <a:bodyPr/>
                    <a:lstStyle/>
                    <a:p>
                      <a:pPr defTabSz="821531">
                        <a:defRPr sz="3000">
                          <a:solidFill>
                            <a:srgbClr val="000000"/>
                          </a:solidFill>
                          <a:sym typeface="Helvetica Neue"/>
                        </a:defRPr>
                      </a:pPr>
                      <a:endParaRPr/>
                    </a:p>
                  </a:txBody>
                  <a:tcPr marL="50800" marR="50800" marT="50800" marB="50800" anchor="ctr" horzOverflow="overflow">
                    <a:lnL w="101600">
                      <a:solidFill>
                        <a:schemeClr val="accent1">
                          <a:lumOff val="-13575"/>
                        </a:schemeClr>
                      </a:solidFill>
                      <a:miter lim="400000"/>
                    </a:lnL>
                    <a:lnR w="101600">
                      <a:solidFill>
                        <a:schemeClr val="accent1">
                          <a:lumOff val="-13575"/>
                        </a:schemeClr>
                      </a:solidFill>
                      <a:miter lim="400000"/>
                    </a:lnR>
                    <a:lnT w="12700">
                      <a:solidFill>
                        <a:srgbClr val="000000"/>
                      </a:solidFill>
                      <a:miter lim="400000"/>
                    </a:lnT>
                    <a:lnB w="12700">
                      <a:solidFill>
                        <a:srgbClr val="000000"/>
                      </a:solidFill>
                      <a:miter lim="400000"/>
                    </a:lnB>
                    <a:noFill/>
                  </a:tcPr>
                </a:tc>
                <a:tc>
                  <a:txBody>
                    <a:bodyPr/>
                    <a:lstStyle/>
                    <a:p>
                      <a:pPr defTabSz="821531">
                        <a:defRPr sz="3000">
                          <a:sym typeface="Helvetica Neue"/>
                        </a:defRPr>
                      </a:pPr>
                      <a:endParaRPr/>
                    </a:p>
                  </a:txBody>
                  <a:tcPr marL="50800" marR="50800" marT="50800" marB="50800" anchor="ctr" horzOverflow="overflow">
                    <a:lnL w="101600">
                      <a:solidFill>
                        <a:schemeClr val="accent1">
                          <a:lumOff val="-13575"/>
                        </a:schemeClr>
                      </a:solidFill>
                      <a:miter lim="400000"/>
                    </a:lnL>
                    <a:lnR w="12700">
                      <a:solidFill>
                        <a:srgbClr val="000000"/>
                      </a:solidFill>
                      <a:miter lim="400000"/>
                    </a:lnR>
                    <a:lnT w="88900">
                      <a:solidFill>
                        <a:schemeClr val="accent5">
                          <a:hueOff val="-82419"/>
                          <a:satOff val="-9513"/>
                          <a:lumOff val="-16343"/>
                        </a:schemeClr>
                      </a:solidFill>
                      <a:miter lim="400000"/>
                    </a:lnT>
                    <a:lnB w="12700">
                      <a:solidFill>
                        <a:srgbClr val="000000"/>
                      </a:solidFill>
                      <a:miter lim="400000"/>
                    </a:lnB>
                    <a:noFill/>
                  </a:tcPr>
                </a:tc>
                <a:extLst>
                  <a:ext uri="{0D108BD9-81ED-4DB2-BD59-A6C34878D82A}">
                    <a16:rowId xmlns:a16="http://schemas.microsoft.com/office/drawing/2014/main" val="10004"/>
                  </a:ext>
                </a:extLst>
              </a:tr>
              <a:tr h="1041389">
                <a:tc>
                  <a:txBody>
                    <a:bodyPr/>
                    <a:lstStyle/>
                    <a:p>
                      <a:pPr defTabSz="821531">
                        <a:defRPr sz="3000">
                          <a:solidFill>
                            <a:srgbClr val="000000"/>
                          </a:solidFill>
                          <a:sym typeface="Helvetica Neue"/>
                        </a:defRPr>
                      </a:pPr>
                      <a:endParaRPr/>
                    </a:p>
                  </a:txBody>
                  <a:tcPr marL="50800" marR="50800" marT="50800" marB="50800" anchor="ctr" horzOverflow="overflow">
                    <a:lnL w="101600">
                      <a:solidFill>
                        <a:schemeClr val="accent1">
                          <a:lumOff val="-13575"/>
                        </a:schemeClr>
                      </a:solidFill>
                      <a:miter lim="400000"/>
                    </a:lnL>
                    <a:lnR w="101600">
                      <a:solidFill>
                        <a:schemeClr val="accent1">
                          <a:lumOff val="-13575"/>
                        </a:schemeClr>
                      </a:solidFill>
                      <a:miter lim="400000"/>
                    </a:lnR>
                    <a:lnT w="12700">
                      <a:solidFill>
                        <a:srgbClr val="000000"/>
                      </a:solidFill>
                      <a:miter lim="400000"/>
                    </a:lnT>
                    <a:lnB w="12700">
                      <a:solidFill>
                        <a:srgbClr val="000000"/>
                      </a:solidFill>
                      <a:miter lim="400000"/>
                    </a:lnB>
                    <a:noFill/>
                  </a:tcPr>
                </a:tc>
                <a:tc>
                  <a:txBody>
                    <a:bodyPr/>
                    <a:lstStyle/>
                    <a:p>
                      <a:pPr defTabSz="821531">
                        <a:defRPr sz="3000">
                          <a:sym typeface="Helvetica Neue"/>
                        </a:defRPr>
                      </a:pPr>
                      <a:endParaRPr/>
                    </a:p>
                  </a:txBody>
                  <a:tcPr marL="50800" marR="50800" marT="50800" marB="50800" anchor="ctr" horzOverflow="overflow">
                    <a:lnL w="101600">
                      <a:solidFill>
                        <a:schemeClr val="accent1">
                          <a:lumOff val="-13575"/>
                        </a:schemeClr>
                      </a:solidFill>
                      <a:miter lim="400000"/>
                    </a:lnL>
                    <a:lnR w="12700">
                      <a:solidFill>
                        <a:srgbClr val="000000"/>
                      </a:solidFill>
                      <a:miter lim="400000"/>
                    </a:lnR>
                    <a:lnT w="12700">
                      <a:solidFill>
                        <a:srgbClr val="000000"/>
                      </a:solidFill>
                      <a:miter lim="400000"/>
                    </a:lnT>
                    <a:lnB w="12700">
                      <a:solidFill>
                        <a:srgbClr val="000000"/>
                      </a:solidFill>
                      <a:miter lim="400000"/>
                    </a:lnB>
                    <a:noFill/>
                  </a:tcPr>
                </a:tc>
                <a:extLst>
                  <a:ext uri="{0D108BD9-81ED-4DB2-BD59-A6C34878D82A}">
                    <a16:rowId xmlns:a16="http://schemas.microsoft.com/office/drawing/2014/main" val="10005"/>
                  </a:ext>
                </a:extLst>
              </a:tr>
              <a:tr h="1041389">
                <a:tc>
                  <a:txBody>
                    <a:bodyPr/>
                    <a:lstStyle/>
                    <a:p>
                      <a:pPr defTabSz="821531">
                        <a:defRPr sz="3000">
                          <a:solidFill>
                            <a:srgbClr val="000000"/>
                          </a:solidFill>
                          <a:sym typeface="Helvetica Neue"/>
                        </a:defRPr>
                      </a:pPr>
                      <a:endParaRPr/>
                    </a:p>
                  </a:txBody>
                  <a:tcPr marL="50800" marR="50800" marT="50800" marB="50800" anchor="ctr" horzOverflow="overflow">
                    <a:lnL w="101600">
                      <a:solidFill>
                        <a:schemeClr val="accent1">
                          <a:lumOff val="-13575"/>
                        </a:schemeClr>
                      </a:solidFill>
                      <a:miter lim="400000"/>
                    </a:lnL>
                    <a:lnR w="101600">
                      <a:solidFill>
                        <a:schemeClr val="accent1">
                          <a:lumOff val="-13575"/>
                        </a:schemeClr>
                      </a:solidFill>
                      <a:miter lim="400000"/>
                    </a:lnR>
                    <a:lnT w="12700">
                      <a:solidFill>
                        <a:srgbClr val="000000"/>
                      </a:solidFill>
                      <a:miter lim="400000"/>
                    </a:lnT>
                    <a:lnB w="101600">
                      <a:solidFill>
                        <a:schemeClr val="accent1">
                          <a:lumOff val="-13575"/>
                        </a:schemeClr>
                      </a:solidFill>
                      <a:miter lim="400000"/>
                    </a:lnB>
                    <a:noFill/>
                  </a:tcPr>
                </a:tc>
                <a:tc>
                  <a:txBody>
                    <a:bodyPr/>
                    <a:lstStyle/>
                    <a:p>
                      <a:pPr defTabSz="821531">
                        <a:defRPr sz="3000">
                          <a:sym typeface="Helvetica Neue"/>
                        </a:defRPr>
                      </a:pPr>
                      <a:endParaRPr/>
                    </a:p>
                  </a:txBody>
                  <a:tcPr marL="50800" marR="50800" marT="50800" marB="50800" anchor="ctr" horzOverflow="overflow">
                    <a:lnL w="101600">
                      <a:solidFill>
                        <a:schemeClr val="accent1">
                          <a:lumOff val="-13575"/>
                        </a:schemeClr>
                      </a:solidFill>
                      <a:miter lim="400000"/>
                    </a:lnL>
                    <a:lnR w="12700">
                      <a:solidFill>
                        <a:srgbClr val="000000"/>
                      </a:solidFill>
                      <a:miter lim="400000"/>
                    </a:lnR>
                    <a:lnT w="12700">
                      <a:solidFill>
                        <a:srgbClr val="000000"/>
                      </a:solidFill>
                      <a:miter lim="400000"/>
                    </a:lnT>
                    <a:lnB w="12700">
                      <a:solidFill>
                        <a:srgbClr val="000000"/>
                      </a:solidFill>
                      <a:miter lim="400000"/>
                    </a:lnB>
                    <a:noFill/>
                  </a:tcPr>
                </a:tc>
                <a:extLst>
                  <a:ext uri="{0D108BD9-81ED-4DB2-BD59-A6C34878D82A}">
                    <a16:rowId xmlns:a16="http://schemas.microsoft.com/office/drawing/2014/main" val="10006"/>
                  </a:ext>
                </a:extLst>
              </a:tr>
            </a:tbl>
          </a:graphicData>
        </a:graphic>
      </p:graphicFrame>
      <p:grpSp>
        <p:nvGrpSpPr>
          <p:cNvPr id="246" name="Eine schnell wachsende Seerosenart, verdoppelt ihre Blattanzahl jeden Tag.…"/>
          <p:cNvGrpSpPr/>
          <p:nvPr/>
        </p:nvGrpSpPr>
        <p:grpSpPr>
          <a:xfrm>
            <a:off x="13671914" y="4328590"/>
            <a:ext cx="9429659" cy="5692776"/>
            <a:chOff x="0" y="0"/>
            <a:chExt cx="9429658" cy="5692775"/>
          </a:xfrm>
        </p:grpSpPr>
        <p:sp>
          <p:nvSpPr>
            <p:cNvPr id="245" name="Eine schnell wachsende Seerosenart, verdoppelt ihre Blattanzahl jeden Tag.…"/>
            <p:cNvSpPr txBox="1"/>
            <p:nvPr/>
          </p:nvSpPr>
          <p:spPr>
            <a:xfrm>
              <a:off x="127000" y="76199"/>
              <a:ext cx="9175659" cy="5362576"/>
            </a:xfrm>
            <a:prstGeom prst="rect">
              <a:avLst/>
            </a:prstGeom>
            <a:noFill/>
            <a:ln>
              <a:noFill/>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71437" tIns="71437" rIns="71437" bIns="71437" numCol="1" anchor="ctr">
              <a:spAutoFit/>
            </a:bodyPr>
            <a:lstStyle/>
            <a:p>
              <a:pPr algn="l" defTabSz="2438339">
                <a:lnSpc>
                  <a:spcPct val="90000"/>
                </a:lnSpc>
                <a:spcBef>
                  <a:spcPts val="4500"/>
                </a:spcBef>
                <a:defRPr sz="4200" b="0">
                  <a:latin typeface="Comic Sans MS"/>
                  <a:ea typeface="Comic Sans MS"/>
                  <a:cs typeface="Comic Sans MS"/>
                  <a:sym typeface="Comic Sans MS"/>
                </a:defRPr>
              </a:pPr>
              <a:r>
                <a:t>Eine schnell wachsende Seerosenart, </a:t>
              </a:r>
              <a:r>
                <a:rPr u="sng"/>
                <a:t>verdoppelt</a:t>
              </a:r>
              <a:r>
                <a:t> ihre Blattanzahl jeden Tag.</a:t>
              </a:r>
            </a:p>
            <a:p>
              <a:pPr algn="l" defTabSz="2438339">
                <a:lnSpc>
                  <a:spcPct val="90000"/>
                </a:lnSpc>
                <a:spcBef>
                  <a:spcPts val="4500"/>
                </a:spcBef>
                <a:defRPr sz="4200" b="0">
                  <a:latin typeface="Comic Sans MS"/>
                  <a:ea typeface="Comic Sans MS"/>
                  <a:cs typeface="Comic Sans MS"/>
                  <a:sym typeface="Comic Sans MS"/>
                </a:defRPr>
              </a:pPr>
              <a:r>
                <a:t>Am ersten Tag hat die Seerose 2 Blätter.</a:t>
              </a:r>
            </a:p>
            <a:p>
              <a:pPr algn="l" defTabSz="2438339">
                <a:lnSpc>
                  <a:spcPct val="90000"/>
                </a:lnSpc>
                <a:spcBef>
                  <a:spcPts val="4500"/>
                </a:spcBef>
                <a:defRPr sz="4200" b="0">
                  <a:latin typeface="Comic Sans MS"/>
                  <a:ea typeface="Comic Sans MS"/>
                  <a:cs typeface="Comic Sans MS"/>
                  <a:sym typeface="Comic Sans MS"/>
                </a:defRPr>
              </a:pPr>
              <a:r>
                <a:t>Wie viele Blätter hat sie am 6. Tag?</a:t>
              </a:r>
            </a:p>
          </p:txBody>
        </p:sp>
        <p:pic>
          <p:nvPicPr>
            <p:cNvPr id="244" name="Eine schnell wachsende Seerosenart, verdoppelt ihre Blattanzahl jeden Tag.… Eine schnell wachsende Seerosenart, verdoppelt ihre Blattanzahl jeden Tag.Am ersten Tag hat die Seerose 2 Blätter.Wie viele Blätter hat sie am 6. Tag?" descr="Eine schnell wachsende Seerosenart, verdoppelt ihre Blattanzahl jeden Tag.… Eine schnell wachsende Seerosenart, verdoppelt ihre Blattanzahl jeden Tag.Am ersten Tag hat die Seerose 2 Blätter.Wie viele Blätter hat sie am 6. Tag?"/>
            <p:cNvPicPr>
              <a:picLocks/>
            </p:cNvPicPr>
            <p:nvPr/>
          </p:nvPicPr>
          <p:blipFill>
            <a:blip r:embed="rId3"/>
            <a:stretch>
              <a:fillRect/>
            </a:stretch>
          </p:blipFill>
          <p:spPr>
            <a:xfrm>
              <a:off x="0" y="-1"/>
              <a:ext cx="9429659" cy="5692776"/>
            </a:xfrm>
            <a:prstGeom prst="rect">
              <a:avLst/>
            </a:prstGeom>
            <a:effectLst/>
          </p:spPr>
        </p:pic>
      </p:grpSp>
      <p:grpSp>
        <p:nvGrpSpPr>
          <p:cNvPr id="249" name="Spalte"/>
          <p:cNvGrpSpPr/>
          <p:nvPr/>
        </p:nvGrpSpPr>
        <p:grpSpPr>
          <a:xfrm>
            <a:off x="7623457" y="12075097"/>
            <a:ext cx="1541952" cy="984038"/>
            <a:chOff x="0" y="0"/>
            <a:chExt cx="1541950" cy="984037"/>
          </a:xfrm>
        </p:grpSpPr>
        <p:sp>
          <p:nvSpPr>
            <p:cNvPr id="248" name="Spalte"/>
            <p:cNvSpPr txBox="1"/>
            <p:nvPr/>
          </p:nvSpPr>
          <p:spPr>
            <a:xfrm>
              <a:off x="127000" y="76200"/>
              <a:ext cx="1287951" cy="653838"/>
            </a:xfrm>
            <a:prstGeom prst="rect">
              <a:avLst/>
            </a:prstGeom>
            <a:solidFill>
              <a:schemeClr val="accent1"/>
            </a:solidFill>
            <a:ln>
              <a:noFill/>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71437" tIns="71437" rIns="71437" bIns="71437" numCol="1" anchor="t">
              <a:normAutofit/>
            </a:bodyPr>
            <a:lstStyle>
              <a:lvl1pPr defTabSz="404495">
                <a:defRPr sz="2744">
                  <a:latin typeface="Comic Sans MS"/>
                  <a:ea typeface="Comic Sans MS"/>
                  <a:cs typeface="Comic Sans MS"/>
                  <a:sym typeface="Comic Sans MS"/>
                </a:defRPr>
              </a:lvl1pPr>
            </a:lstStyle>
            <a:p>
              <a:r>
                <a:t>Spalte</a:t>
              </a:r>
            </a:p>
          </p:txBody>
        </p:sp>
        <p:pic>
          <p:nvPicPr>
            <p:cNvPr id="247" name="Spalte Spalte" descr="Spalte Spalte"/>
            <p:cNvPicPr>
              <a:picLocks/>
            </p:cNvPicPr>
            <p:nvPr/>
          </p:nvPicPr>
          <p:blipFill>
            <a:blip r:embed="rId4"/>
            <a:stretch>
              <a:fillRect/>
            </a:stretch>
          </p:blipFill>
          <p:spPr>
            <a:xfrm>
              <a:off x="0" y="-1"/>
              <a:ext cx="1541951" cy="984039"/>
            </a:xfrm>
            <a:prstGeom prst="rect">
              <a:avLst/>
            </a:prstGeom>
            <a:effectLst/>
          </p:spPr>
        </p:pic>
      </p:grpSp>
      <p:grpSp>
        <p:nvGrpSpPr>
          <p:cNvPr id="252" name="Zeile"/>
          <p:cNvGrpSpPr/>
          <p:nvPr/>
        </p:nvGrpSpPr>
        <p:grpSpPr>
          <a:xfrm>
            <a:off x="9439144" y="12075097"/>
            <a:ext cx="1689958" cy="984038"/>
            <a:chOff x="0" y="0"/>
            <a:chExt cx="1689957" cy="984037"/>
          </a:xfrm>
        </p:grpSpPr>
        <p:sp>
          <p:nvSpPr>
            <p:cNvPr id="251" name="Zeile"/>
            <p:cNvSpPr txBox="1"/>
            <p:nvPr/>
          </p:nvSpPr>
          <p:spPr>
            <a:xfrm>
              <a:off x="127000" y="76200"/>
              <a:ext cx="1435958" cy="653838"/>
            </a:xfrm>
            <a:prstGeom prst="rect">
              <a:avLst/>
            </a:prstGeom>
            <a:solidFill>
              <a:schemeClr val="accent3"/>
            </a:solidFill>
            <a:ln>
              <a:noFill/>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71437" tIns="71437" rIns="71437" bIns="71437" numCol="1" anchor="t">
              <a:normAutofit/>
            </a:bodyPr>
            <a:lstStyle>
              <a:lvl1pPr defTabSz="404495">
                <a:defRPr sz="2744">
                  <a:latin typeface="Comic Sans MS"/>
                  <a:ea typeface="Comic Sans MS"/>
                  <a:cs typeface="Comic Sans MS"/>
                  <a:sym typeface="Comic Sans MS"/>
                </a:defRPr>
              </a:lvl1pPr>
            </a:lstStyle>
            <a:p>
              <a:r>
                <a:t>Zeile</a:t>
              </a:r>
            </a:p>
          </p:txBody>
        </p:sp>
        <p:pic>
          <p:nvPicPr>
            <p:cNvPr id="250" name="Zeile Zeile" descr="Zeile Zeile"/>
            <p:cNvPicPr>
              <a:picLocks/>
            </p:cNvPicPr>
            <p:nvPr/>
          </p:nvPicPr>
          <p:blipFill>
            <a:blip r:embed="rId5"/>
            <a:stretch>
              <a:fillRect/>
            </a:stretch>
          </p:blipFill>
          <p:spPr>
            <a:xfrm>
              <a:off x="0" y="-1"/>
              <a:ext cx="1689958" cy="984039"/>
            </a:xfrm>
            <a:prstGeom prst="rect">
              <a:avLst/>
            </a:prstGeom>
            <a:effectLst/>
          </p:spPr>
        </p:pic>
      </p:grpSp>
      <p:grpSp>
        <p:nvGrpSpPr>
          <p:cNvPr id="255" name="Zelle"/>
          <p:cNvGrpSpPr/>
          <p:nvPr/>
        </p:nvGrpSpPr>
        <p:grpSpPr>
          <a:xfrm>
            <a:off x="11405219" y="12082637"/>
            <a:ext cx="1545345" cy="984436"/>
            <a:chOff x="0" y="0"/>
            <a:chExt cx="1545343" cy="984434"/>
          </a:xfrm>
        </p:grpSpPr>
        <p:sp>
          <p:nvSpPr>
            <p:cNvPr id="254" name="Zelle"/>
            <p:cNvSpPr txBox="1"/>
            <p:nvPr/>
          </p:nvSpPr>
          <p:spPr>
            <a:xfrm>
              <a:off x="88900" y="50800"/>
              <a:ext cx="1367544" cy="743135"/>
            </a:xfrm>
            <a:prstGeom prst="rect">
              <a:avLst/>
            </a:prstGeom>
            <a:solidFill>
              <a:schemeClr val="accent5">
                <a:hueOff val="-82419"/>
                <a:satOff val="-9513"/>
                <a:lumOff val="-16343"/>
              </a:schemeClr>
            </a:solidFill>
            <a:ln>
              <a:noFill/>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71437" tIns="71437" rIns="71437" bIns="71437" numCol="1" anchor="t">
              <a:normAutofit/>
            </a:bodyPr>
            <a:lstStyle>
              <a:lvl1pPr defTabSz="487044">
                <a:defRPr sz="3303">
                  <a:latin typeface="Comic Sans MS"/>
                  <a:ea typeface="Comic Sans MS"/>
                  <a:cs typeface="Comic Sans MS"/>
                  <a:sym typeface="Comic Sans MS"/>
                </a:defRPr>
              </a:lvl1pPr>
            </a:lstStyle>
            <a:p>
              <a:r>
                <a:t>Zelle</a:t>
              </a:r>
            </a:p>
          </p:txBody>
        </p:sp>
        <p:pic>
          <p:nvPicPr>
            <p:cNvPr id="253" name="Zelle Zelle" descr="Zelle Zelle"/>
            <p:cNvPicPr>
              <a:picLocks/>
            </p:cNvPicPr>
            <p:nvPr/>
          </p:nvPicPr>
          <p:blipFill>
            <a:blip r:embed="rId6"/>
            <a:stretch>
              <a:fillRect/>
            </a:stretch>
          </p:blipFill>
          <p:spPr>
            <a:xfrm>
              <a:off x="-1" y="-1"/>
              <a:ext cx="1545345" cy="984436"/>
            </a:xfrm>
            <a:prstGeom prst="rect">
              <a:avLst/>
            </a:prstGeom>
            <a:effectLst/>
          </p:spPr>
        </p:pic>
      </p:grpSp>
      <p:sp>
        <p:nvSpPr>
          <p:cNvPr id="256" name="Fachbegriffe:"/>
          <p:cNvSpPr txBox="1"/>
          <p:nvPr/>
        </p:nvSpPr>
        <p:spPr>
          <a:xfrm>
            <a:off x="4050003" y="12001775"/>
            <a:ext cx="3625801" cy="879476"/>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71437" tIns="71437" rIns="71437" bIns="71437" anchor="ctr">
            <a:spAutoFit/>
          </a:bodyPr>
          <a:lstStyle>
            <a:lvl1pPr algn="l" defTabSz="2438339">
              <a:lnSpc>
                <a:spcPct val="90000"/>
              </a:lnSpc>
              <a:spcBef>
                <a:spcPts val="4500"/>
              </a:spcBef>
              <a:defRPr sz="4200" b="0">
                <a:latin typeface="Comic Sans MS"/>
                <a:ea typeface="Comic Sans MS"/>
                <a:cs typeface="Comic Sans MS"/>
                <a:sym typeface="Comic Sans MS"/>
              </a:defRPr>
            </a:lvl1pPr>
          </a:lstStyle>
          <a:p>
            <a:r>
              <a:rPr dirty="0" err="1"/>
              <a:t>Fachbegriffe</a:t>
            </a:r>
            <a:r>
              <a:rPr dirty="0"/>
              <a:t>:</a:t>
            </a:r>
          </a:p>
        </p:txBody>
      </p:sp>
      <p:sp>
        <p:nvSpPr>
          <p:cNvPr id="257" name="1"/>
          <p:cNvSpPr txBox="1"/>
          <p:nvPr/>
        </p:nvSpPr>
        <p:spPr>
          <a:xfrm>
            <a:off x="5803408" y="4651790"/>
            <a:ext cx="395710" cy="879476"/>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71437" tIns="71437" rIns="71437" bIns="71437" anchor="ctr">
            <a:spAutoFit/>
          </a:bodyPr>
          <a:lstStyle>
            <a:lvl1pPr algn="l" defTabSz="2438339">
              <a:lnSpc>
                <a:spcPct val="90000"/>
              </a:lnSpc>
              <a:spcBef>
                <a:spcPts val="4500"/>
              </a:spcBef>
              <a:defRPr sz="4200" b="0">
                <a:latin typeface="Comic Sans MS"/>
                <a:ea typeface="Comic Sans MS"/>
                <a:cs typeface="Comic Sans MS"/>
                <a:sym typeface="Comic Sans MS"/>
              </a:defRPr>
            </a:lvl1pPr>
          </a:lstStyle>
          <a:p>
            <a:r>
              <a:t>1</a:t>
            </a:r>
          </a:p>
        </p:txBody>
      </p:sp>
      <p:sp>
        <p:nvSpPr>
          <p:cNvPr id="258" name="2"/>
          <p:cNvSpPr txBox="1"/>
          <p:nvPr/>
        </p:nvSpPr>
        <p:spPr>
          <a:xfrm>
            <a:off x="5803408" y="5657335"/>
            <a:ext cx="481138" cy="879476"/>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71437" tIns="71437" rIns="71437" bIns="71437" anchor="ctr">
            <a:spAutoFit/>
          </a:bodyPr>
          <a:lstStyle>
            <a:lvl1pPr algn="l" defTabSz="2438339">
              <a:lnSpc>
                <a:spcPct val="90000"/>
              </a:lnSpc>
              <a:spcBef>
                <a:spcPts val="4500"/>
              </a:spcBef>
              <a:defRPr sz="4200" b="0">
                <a:latin typeface="Comic Sans MS"/>
                <a:ea typeface="Comic Sans MS"/>
                <a:cs typeface="Comic Sans MS"/>
                <a:sym typeface="Comic Sans MS"/>
              </a:defRPr>
            </a:lvl1pPr>
          </a:lstStyle>
          <a:p>
            <a:r>
              <a:t>2</a:t>
            </a:r>
          </a:p>
        </p:txBody>
      </p:sp>
      <p:sp>
        <p:nvSpPr>
          <p:cNvPr id="259" name="3"/>
          <p:cNvSpPr txBox="1"/>
          <p:nvPr/>
        </p:nvSpPr>
        <p:spPr>
          <a:xfrm>
            <a:off x="5803408" y="6719761"/>
            <a:ext cx="481138" cy="879476"/>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71437" tIns="71437" rIns="71437" bIns="71437" anchor="ctr">
            <a:spAutoFit/>
          </a:bodyPr>
          <a:lstStyle>
            <a:lvl1pPr algn="l" defTabSz="2438339">
              <a:lnSpc>
                <a:spcPct val="90000"/>
              </a:lnSpc>
              <a:spcBef>
                <a:spcPts val="4500"/>
              </a:spcBef>
              <a:defRPr sz="4200" b="0">
                <a:latin typeface="Comic Sans MS"/>
                <a:ea typeface="Comic Sans MS"/>
                <a:cs typeface="Comic Sans MS"/>
                <a:sym typeface="Comic Sans MS"/>
              </a:defRPr>
            </a:lvl1pPr>
          </a:lstStyle>
          <a:p>
            <a:r>
              <a:t>3</a:t>
            </a:r>
          </a:p>
        </p:txBody>
      </p:sp>
      <p:sp>
        <p:nvSpPr>
          <p:cNvPr id="260" name="4"/>
          <p:cNvSpPr txBox="1"/>
          <p:nvPr/>
        </p:nvSpPr>
        <p:spPr>
          <a:xfrm>
            <a:off x="5803408" y="7763761"/>
            <a:ext cx="481138" cy="879476"/>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71437" tIns="71437" rIns="71437" bIns="71437" anchor="ctr">
            <a:spAutoFit/>
          </a:bodyPr>
          <a:lstStyle>
            <a:lvl1pPr algn="l" defTabSz="2438339">
              <a:lnSpc>
                <a:spcPct val="90000"/>
              </a:lnSpc>
              <a:spcBef>
                <a:spcPts val="4500"/>
              </a:spcBef>
              <a:defRPr sz="4200" b="0">
                <a:latin typeface="Comic Sans MS"/>
                <a:ea typeface="Comic Sans MS"/>
                <a:cs typeface="Comic Sans MS"/>
                <a:sym typeface="Comic Sans MS"/>
              </a:defRPr>
            </a:lvl1pPr>
          </a:lstStyle>
          <a:p>
            <a:r>
              <a:t>4</a:t>
            </a:r>
          </a:p>
        </p:txBody>
      </p:sp>
      <p:sp>
        <p:nvSpPr>
          <p:cNvPr id="261" name="5"/>
          <p:cNvSpPr txBox="1"/>
          <p:nvPr/>
        </p:nvSpPr>
        <p:spPr>
          <a:xfrm>
            <a:off x="5803408" y="8787733"/>
            <a:ext cx="481138" cy="879476"/>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71437" tIns="71437" rIns="71437" bIns="71437" anchor="ctr">
            <a:spAutoFit/>
          </a:bodyPr>
          <a:lstStyle>
            <a:lvl1pPr algn="l" defTabSz="2438339">
              <a:lnSpc>
                <a:spcPct val="90000"/>
              </a:lnSpc>
              <a:spcBef>
                <a:spcPts val="4500"/>
              </a:spcBef>
              <a:defRPr sz="4200" b="0">
                <a:latin typeface="Comic Sans MS"/>
                <a:ea typeface="Comic Sans MS"/>
                <a:cs typeface="Comic Sans MS"/>
                <a:sym typeface="Comic Sans MS"/>
              </a:defRPr>
            </a:lvl1pPr>
          </a:lstStyle>
          <a:p>
            <a:r>
              <a:t>5</a:t>
            </a:r>
          </a:p>
        </p:txBody>
      </p:sp>
      <p:sp>
        <p:nvSpPr>
          <p:cNvPr id="262" name="6"/>
          <p:cNvSpPr txBox="1"/>
          <p:nvPr/>
        </p:nvSpPr>
        <p:spPr>
          <a:xfrm>
            <a:off x="5803408" y="9811704"/>
            <a:ext cx="481138" cy="879476"/>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71437" tIns="71437" rIns="71437" bIns="71437" anchor="ctr">
            <a:spAutoFit/>
          </a:bodyPr>
          <a:lstStyle>
            <a:lvl1pPr algn="l" defTabSz="2438339">
              <a:lnSpc>
                <a:spcPct val="90000"/>
              </a:lnSpc>
              <a:spcBef>
                <a:spcPts val="4500"/>
              </a:spcBef>
              <a:defRPr sz="4200" b="0">
                <a:latin typeface="Comic Sans MS"/>
                <a:ea typeface="Comic Sans MS"/>
                <a:cs typeface="Comic Sans MS"/>
                <a:sym typeface="Comic Sans MS"/>
              </a:defRPr>
            </a:lvl1pPr>
          </a:lstStyle>
          <a:p>
            <a:r>
              <a:t>6</a:t>
            </a:r>
          </a:p>
        </p:txBody>
      </p:sp>
      <p:sp>
        <p:nvSpPr>
          <p:cNvPr id="263" name="2"/>
          <p:cNvSpPr txBox="1"/>
          <p:nvPr/>
        </p:nvSpPr>
        <p:spPr>
          <a:xfrm>
            <a:off x="9346841" y="4608977"/>
            <a:ext cx="481138" cy="879476"/>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71437" tIns="71437" rIns="71437" bIns="71437" anchor="ctr">
            <a:spAutoFit/>
          </a:bodyPr>
          <a:lstStyle>
            <a:lvl1pPr algn="l" defTabSz="2438339">
              <a:lnSpc>
                <a:spcPct val="90000"/>
              </a:lnSpc>
              <a:spcBef>
                <a:spcPts val="4500"/>
              </a:spcBef>
              <a:defRPr sz="4200" b="0">
                <a:latin typeface="Comic Sans MS"/>
                <a:ea typeface="Comic Sans MS"/>
                <a:cs typeface="Comic Sans MS"/>
                <a:sym typeface="Comic Sans MS"/>
              </a:defRPr>
            </a:lvl1pPr>
          </a:lstStyle>
          <a:p>
            <a:r>
              <a:t>2</a:t>
            </a:r>
          </a:p>
        </p:txBody>
      </p:sp>
      <p:sp>
        <p:nvSpPr>
          <p:cNvPr id="264" name="Wie verwende ich eine Tabelle?"/>
          <p:cNvSpPr txBox="1">
            <a:spLocks noGrp="1"/>
          </p:cNvSpPr>
          <p:nvPr>
            <p:ph type="body" sz="quarter" idx="1"/>
          </p:nvPr>
        </p:nvSpPr>
        <p:spPr>
          <a:xfrm>
            <a:off x="4033765" y="1114236"/>
            <a:ext cx="16316470" cy="1109559"/>
          </a:xfrm>
          <a:prstGeom prst="rect">
            <a:avLst/>
          </a:prstGeom>
          <a:solidFill>
            <a:srgbClr val="FFFFFF"/>
          </a:solidFill>
          <a:ln w="9525">
            <a:round/>
          </a:ln>
        </p:spPr>
        <p:txBody>
          <a:bodyPr/>
          <a:lstStyle>
            <a:lvl1pPr algn="ctr" defTabSz="660400">
              <a:defRPr sz="5280">
                <a:latin typeface="Comic Sans MS"/>
                <a:ea typeface="Comic Sans MS"/>
                <a:cs typeface="Comic Sans MS"/>
                <a:sym typeface="Comic Sans MS"/>
              </a:defRPr>
            </a:lvl1pPr>
          </a:lstStyle>
          <a:p>
            <a:r>
              <a:t>Wie verwende ich eine Tabelle?</a:t>
            </a:r>
          </a:p>
        </p:txBody>
      </p:sp>
      <p:sp>
        <p:nvSpPr>
          <p:cNvPr id="271" name="Verbindungslinie"/>
          <p:cNvSpPr/>
          <p:nvPr/>
        </p:nvSpPr>
        <p:spPr>
          <a:xfrm>
            <a:off x="11508748" y="4928018"/>
            <a:ext cx="474781" cy="939464"/>
          </a:xfrm>
          <a:custGeom>
            <a:avLst/>
            <a:gdLst/>
            <a:ahLst/>
            <a:cxnLst>
              <a:cxn ang="0">
                <a:pos x="wd2" y="hd2"/>
              </a:cxn>
              <a:cxn ang="5400000">
                <a:pos x="wd2" y="hd2"/>
              </a:cxn>
              <a:cxn ang="10800000">
                <a:pos x="wd2" y="hd2"/>
              </a:cxn>
              <a:cxn ang="16200000">
                <a:pos x="wd2" y="hd2"/>
              </a:cxn>
            </a:cxnLst>
            <a:rect l="0" t="0" r="r" b="b"/>
            <a:pathLst>
              <a:path w="16200" h="21600" extrusionOk="0">
                <a:moveTo>
                  <a:pt x="162" y="21600"/>
                </a:moveTo>
                <a:cubicBezTo>
                  <a:pt x="21600" y="13541"/>
                  <a:pt x="21546" y="6341"/>
                  <a:pt x="0" y="0"/>
                </a:cubicBezTo>
              </a:path>
            </a:pathLst>
          </a:custGeom>
          <a:ln w="25400">
            <a:solidFill>
              <a:srgbClr val="000000"/>
            </a:solidFill>
            <a:miter lim="400000"/>
          </a:ln>
        </p:spPr>
        <p:txBody>
          <a:bodyPr/>
          <a:lstStyle/>
          <a:p>
            <a:endParaRPr/>
          </a:p>
        </p:txBody>
      </p:sp>
      <p:grpSp>
        <p:nvGrpSpPr>
          <p:cNvPr id="268" name="Gruppieren"/>
          <p:cNvGrpSpPr/>
          <p:nvPr/>
        </p:nvGrpSpPr>
        <p:grpSpPr>
          <a:xfrm>
            <a:off x="12159346" y="5079975"/>
            <a:ext cx="533639" cy="635001"/>
            <a:chOff x="0" y="0"/>
            <a:chExt cx="533637" cy="635000"/>
          </a:xfrm>
        </p:grpSpPr>
        <p:sp>
          <p:nvSpPr>
            <p:cNvPr id="266" name="2"/>
            <p:cNvSpPr txBox="1"/>
            <p:nvPr/>
          </p:nvSpPr>
          <p:spPr>
            <a:xfrm>
              <a:off x="186794" y="0"/>
              <a:ext cx="346844" cy="635000"/>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numCol="1" anchor="ctr">
              <a:spAutoFit/>
            </a:bodyPr>
            <a:lstStyle>
              <a:lvl1pPr>
                <a:defRPr>
                  <a:latin typeface="Comic Sans MS"/>
                  <a:ea typeface="Comic Sans MS"/>
                  <a:cs typeface="Comic Sans MS"/>
                  <a:sym typeface="Comic Sans MS"/>
                </a:defRPr>
              </a:lvl1pPr>
            </a:lstStyle>
            <a:p>
              <a:r>
                <a:t>2</a:t>
              </a:r>
            </a:p>
          </p:txBody>
        </p:sp>
        <p:sp>
          <p:nvSpPr>
            <p:cNvPr id="267" name="Kreis"/>
            <p:cNvSpPr/>
            <p:nvPr/>
          </p:nvSpPr>
          <p:spPr>
            <a:xfrm>
              <a:off x="0" y="241300"/>
              <a:ext cx="152400" cy="152400"/>
            </a:xfrm>
            <a:prstGeom prst="ellipse">
              <a:avLst/>
            </a:prstGeom>
            <a:solidFill>
              <a:srgbClr val="000000"/>
            </a:solidFill>
            <a:ln w="12700" cap="flat">
              <a:noFill/>
              <a:miter lim="400000"/>
            </a:ln>
            <a:effectLst/>
          </p:spPr>
          <p:txBody>
            <a:bodyPr wrap="square" lIns="0" tIns="0" rIns="0" bIns="0" numCol="1" anchor="ctr">
              <a:noAutofit/>
            </a:bodyPr>
            <a:lstStyle/>
            <a:p>
              <a:pPr>
                <a:defRPr sz="3200" b="0">
                  <a:solidFill>
                    <a:srgbClr val="FFFFFF"/>
                  </a:solidFill>
                  <a:latin typeface="+mn-lt"/>
                  <a:ea typeface="+mn-ea"/>
                  <a:cs typeface="+mn-cs"/>
                  <a:sym typeface="Helvetica Neue Medium"/>
                </a:defRPr>
              </a:pPr>
              <a:endParaRPr/>
            </a:p>
          </p:txBody>
        </p:sp>
      </p:grpSp>
      <p:sp>
        <p:nvSpPr>
          <p:cNvPr id="269" name="Abgerundetes Rechteck"/>
          <p:cNvSpPr/>
          <p:nvPr/>
        </p:nvSpPr>
        <p:spPr>
          <a:xfrm>
            <a:off x="9285046" y="4717022"/>
            <a:ext cx="604728" cy="749011"/>
          </a:xfrm>
          <a:prstGeom prst="roundRect">
            <a:avLst>
              <a:gd name="adj" fmla="val 22970"/>
            </a:avLst>
          </a:prstGeom>
          <a:ln w="114300">
            <a:solidFill>
              <a:schemeClr val="accent4">
                <a:hueOff val="366961"/>
                <a:satOff val="4172"/>
                <a:lumOff val="11129"/>
              </a:schemeClr>
            </a:solidFill>
            <a:miter lim="400000"/>
          </a:ln>
        </p:spPr>
        <p:txBody>
          <a:bodyPr lIns="0" tIns="0" rIns="0" bIns="0" anchor="ctr"/>
          <a:lstStyle/>
          <a:p>
            <a:pPr>
              <a:defRPr sz="3200" b="0">
                <a:solidFill>
                  <a:srgbClr val="FFFFFF"/>
                </a:solidFill>
                <a:latin typeface="Comic Sans MS"/>
                <a:ea typeface="Comic Sans MS"/>
                <a:cs typeface="Comic Sans MS"/>
                <a:sym typeface="Comic Sans MS"/>
              </a:defRPr>
            </a:pPr>
            <a:endParaRPr/>
          </a:p>
        </p:txBody>
      </p:sp>
      <p:sp>
        <p:nvSpPr>
          <p:cNvPr id="270" name="Abgerundetes Rechteck"/>
          <p:cNvSpPr/>
          <p:nvPr/>
        </p:nvSpPr>
        <p:spPr>
          <a:xfrm>
            <a:off x="12043747" y="5022970"/>
            <a:ext cx="764859" cy="749012"/>
          </a:xfrm>
          <a:prstGeom prst="roundRect">
            <a:avLst>
              <a:gd name="adj" fmla="val 18546"/>
            </a:avLst>
          </a:prstGeom>
          <a:ln w="114300">
            <a:solidFill>
              <a:schemeClr val="accent4">
                <a:hueOff val="366961"/>
                <a:satOff val="4172"/>
                <a:lumOff val="11129"/>
              </a:schemeClr>
            </a:solidFill>
            <a:miter lim="400000"/>
          </a:ln>
        </p:spPr>
        <p:txBody>
          <a:bodyPr lIns="0" tIns="0" rIns="0" bIns="0" anchor="ctr"/>
          <a:lstStyle/>
          <a:p>
            <a:pPr>
              <a:defRPr sz="3200" b="0">
                <a:solidFill>
                  <a:srgbClr val="FFFFFF"/>
                </a:solidFill>
                <a:latin typeface="Comic Sans MS"/>
                <a:ea typeface="Comic Sans MS"/>
                <a:cs typeface="Comic Sans MS"/>
                <a:sym typeface="Comic Sans MS"/>
              </a:defRPr>
            </a:pPr>
            <a:endParaRPr/>
          </a:p>
        </p:txBody>
      </p:sp>
      <p:pic>
        <p:nvPicPr>
          <p:cNvPr id="30" name="Grafik 29">
            <a:extLst>
              <a:ext uri="{FF2B5EF4-FFF2-40B4-BE49-F238E27FC236}">
                <a16:creationId xmlns:a16="http://schemas.microsoft.com/office/drawing/2014/main" id="{8D507E57-E2AF-F84E-ADF6-C46C81D34545}"/>
              </a:ext>
            </a:extLst>
          </p:cNvPr>
          <p:cNvPicPr>
            <a:picLocks noChangeAspect="1"/>
          </p:cNvPicPr>
          <p:nvPr/>
        </p:nvPicPr>
        <p:blipFill>
          <a:blip r:embed="rId7"/>
          <a:stretch>
            <a:fillRect/>
          </a:stretch>
        </p:blipFill>
        <p:spPr>
          <a:xfrm>
            <a:off x="9720000" y="11880000"/>
            <a:ext cx="14579600" cy="1739900"/>
          </a:xfrm>
          <a:prstGeom prst="rect">
            <a:avLst/>
          </a:prstGeom>
        </p:spPr>
      </p:pic>
    </p:spTree>
  </p:cSld>
  <p:clrMapOvr>
    <a:masterClrMapping/>
  </p:clrMapOvr>
  <p:transition spd="med"/>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1" presetClass="entr" presetSubtype="0" fill="hold" grpId="1" nodeType="clickEffect">
                                  <p:stCondLst>
                                    <p:cond delay="0"/>
                                  </p:stCondLst>
                                  <p:iterate>
                                    <p:tmAbs val="0"/>
                                  </p:iterate>
                                  <p:childTnLst>
                                    <p:set>
                                      <p:cBhvr>
                                        <p:cTn id="6" fill="hold"/>
                                        <p:tgtEl>
                                          <p:spTgt spid="25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2" nodeType="clickEffect">
                                  <p:stCondLst>
                                    <p:cond delay="0"/>
                                  </p:stCondLst>
                                  <p:iterate>
                                    <p:tmAbs val="0"/>
                                  </p:iterate>
                                  <p:childTnLst>
                                    <p:set>
                                      <p:cBhvr>
                                        <p:cTn id="10" fill="hold"/>
                                        <p:tgtEl>
                                          <p:spTgt spid="25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3" nodeType="clickEffect">
                                  <p:stCondLst>
                                    <p:cond delay="0"/>
                                  </p:stCondLst>
                                  <p:iterate>
                                    <p:tmAbs val="0"/>
                                  </p:iterate>
                                  <p:childTnLst>
                                    <p:set>
                                      <p:cBhvr>
                                        <p:cTn id="14" fill="hold"/>
                                        <p:tgtEl>
                                          <p:spTgt spid="25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4" nodeType="clickEffect">
                                  <p:stCondLst>
                                    <p:cond delay="0"/>
                                  </p:stCondLst>
                                  <p:iterate>
                                    <p:tmAbs val="0"/>
                                  </p:iterate>
                                  <p:childTnLst>
                                    <p:set>
                                      <p:cBhvr>
                                        <p:cTn id="18" fill="hold"/>
                                        <p:tgtEl>
                                          <p:spTgt spid="260"/>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5" nodeType="clickEffect">
                                  <p:stCondLst>
                                    <p:cond delay="0"/>
                                  </p:stCondLst>
                                  <p:iterate>
                                    <p:tmAbs val="0"/>
                                  </p:iterate>
                                  <p:childTnLst>
                                    <p:set>
                                      <p:cBhvr>
                                        <p:cTn id="22" fill="hold"/>
                                        <p:tgtEl>
                                          <p:spTgt spid="261"/>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6" nodeType="clickEffect">
                                  <p:stCondLst>
                                    <p:cond delay="0"/>
                                  </p:stCondLst>
                                  <p:iterate>
                                    <p:tmAbs val="0"/>
                                  </p:iterate>
                                  <p:childTnLst>
                                    <p:set>
                                      <p:cBhvr>
                                        <p:cTn id="26" fill="hold"/>
                                        <p:tgtEl>
                                          <p:spTgt spid="262"/>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7" nodeType="clickEffect">
                                  <p:stCondLst>
                                    <p:cond delay="0"/>
                                  </p:stCondLst>
                                  <p:iterate>
                                    <p:tmAbs val="0"/>
                                  </p:iterate>
                                  <p:childTnLst>
                                    <p:set>
                                      <p:cBhvr>
                                        <p:cTn id="30" fill="hold"/>
                                        <p:tgtEl>
                                          <p:spTgt spid="26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7" grpId="1" animBg="1" advAuto="0"/>
      <p:bldP spid="258" grpId="2" animBg="1" advAuto="0"/>
      <p:bldP spid="259" grpId="3" animBg="1" advAuto="0"/>
      <p:bldP spid="260" grpId="4" animBg="1" advAuto="0"/>
      <p:bldP spid="261" grpId="5" animBg="1" advAuto="0"/>
      <p:bldP spid="262" grpId="6" animBg="1" advAuto="0"/>
      <p:bldP spid="263" grpId="7" animBg="1" advAuto="0"/>
    </p:bld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D5D5D5"/>
        </a:solidFill>
        <a:effectLst/>
      </p:bgPr>
    </p:bg>
    <p:spTree>
      <p:nvGrpSpPr>
        <p:cNvPr id="1" name=""/>
        <p:cNvGrpSpPr/>
        <p:nvPr/>
      </p:nvGrpSpPr>
      <p:grpSpPr>
        <a:xfrm>
          <a:off x="0" y="0"/>
          <a:ext cx="0" cy="0"/>
          <a:chOff x="0" y="0"/>
          <a:chExt cx="0" cy="0"/>
        </a:xfrm>
      </p:grpSpPr>
      <p:graphicFrame>
        <p:nvGraphicFramePr>
          <p:cNvPr id="275" name="Tabelle"/>
          <p:cNvGraphicFramePr/>
          <p:nvPr/>
        </p:nvGraphicFramePr>
        <p:xfrm>
          <a:off x="4342654" y="3530113"/>
          <a:ext cx="6947092" cy="7289723"/>
        </p:xfrm>
        <a:graphic>
          <a:graphicData uri="http://schemas.openxmlformats.org/drawingml/2006/table">
            <a:tbl>
              <a:tblPr firstRow="1" firstCol="1">
                <a:tableStyleId>{4C3C2611-4C71-4FC5-86AE-919BDF0F9419}</a:tableStyleId>
              </a:tblPr>
              <a:tblGrid>
                <a:gridCol w="3473546">
                  <a:extLst>
                    <a:ext uri="{9D8B030D-6E8A-4147-A177-3AD203B41FA5}">
                      <a16:colId xmlns:a16="http://schemas.microsoft.com/office/drawing/2014/main" val="20000"/>
                    </a:ext>
                  </a:extLst>
                </a:gridCol>
                <a:gridCol w="3473546">
                  <a:extLst>
                    <a:ext uri="{9D8B030D-6E8A-4147-A177-3AD203B41FA5}">
                      <a16:colId xmlns:a16="http://schemas.microsoft.com/office/drawing/2014/main" val="20001"/>
                    </a:ext>
                  </a:extLst>
                </a:gridCol>
              </a:tblGrid>
              <a:tr h="1041389">
                <a:tc>
                  <a:txBody>
                    <a:bodyPr/>
                    <a:lstStyle/>
                    <a:p>
                      <a:pPr defTabSz="821531">
                        <a:defRPr sz="1800" b="0">
                          <a:solidFill>
                            <a:srgbClr val="000000"/>
                          </a:solidFill>
                        </a:defRPr>
                      </a:pPr>
                      <a:r>
                        <a:rPr sz="3000" b="1">
                          <a:latin typeface="Comic Sans MS"/>
                          <a:ea typeface="Comic Sans MS"/>
                          <a:cs typeface="Comic Sans MS"/>
                          <a:sym typeface="Comic Sans MS"/>
                        </a:rPr>
                        <a:t>Tage</a:t>
                      </a:r>
                    </a:p>
                  </a:txBody>
                  <a:tcPr marL="50800" marR="50800" marT="50800" marB="50800" anchor="ctr" horzOverflow="overflow">
                    <a:lnL w="101600">
                      <a:solidFill>
                        <a:schemeClr val="accent1">
                          <a:lumOff val="-13575"/>
                        </a:schemeClr>
                      </a:solidFill>
                      <a:miter lim="400000"/>
                    </a:lnL>
                    <a:lnR w="101600">
                      <a:solidFill>
                        <a:schemeClr val="accent1">
                          <a:lumOff val="-13575"/>
                        </a:schemeClr>
                      </a:solidFill>
                      <a:miter lim="400000"/>
                    </a:lnR>
                    <a:lnT w="101600">
                      <a:solidFill>
                        <a:schemeClr val="accent1">
                          <a:lumOff val="-13575"/>
                        </a:schemeClr>
                      </a:solidFill>
                      <a:miter lim="400000"/>
                    </a:lnT>
                    <a:lnB w="101600">
                      <a:solidFill>
                        <a:schemeClr val="accent3"/>
                      </a:solidFill>
                      <a:miter lim="400000"/>
                    </a:lnB>
                    <a:noFill/>
                  </a:tcPr>
                </a:tc>
                <a:tc>
                  <a:txBody>
                    <a:bodyPr/>
                    <a:lstStyle/>
                    <a:p>
                      <a:pPr defTabSz="821531">
                        <a:defRPr sz="1800" b="0">
                          <a:solidFill>
                            <a:srgbClr val="000000"/>
                          </a:solidFill>
                        </a:defRPr>
                      </a:pPr>
                      <a:r>
                        <a:rPr sz="3000" b="1">
                          <a:latin typeface="Comic Sans MS"/>
                          <a:ea typeface="Comic Sans MS"/>
                          <a:cs typeface="Comic Sans MS"/>
                          <a:sym typeface="Comic Sans MS"/>
                        </a:rPr>
                        <a:t>Blätter</a:t>
                      </a:r>
                    </a:p>
                  </a:txBody>
                  <a:tcPr marL="50800" marR="50800" marT="50800" marB="50800" anchor="ctr" horzOverflow="overflow">
                    <a:lnL w="101600">
                      <a:solidFill>
                        <a:schemeClr val="accent1">
                          <a:lumOff val="-13575"/>
                        </a:schemeClr>
                      </a:solidFill>
                      <a:miter lim="400000"/>
                    </a:lnL>
                    <a:lnR w="12700">
                      <a:solidFill>
                        <a:srgbClr val="000000"/>
                      </a:solidFill>
                      <a:miter lim="400000"/>
                    </a:lnR>
                    <a:lnT w="12700">
                      <a:solidFill>
                        <a:srgbClr val="000000"/>
                      </a:solidFill>
                      <a:miter lim="400000"/>
                    </a:lnT>
                    <a:lnB w="101600">
                      <a:solidFill>
                        <a:schemeClr val="accent3"/>
                      </a:solidFill>
                      <a:miter lim="400000"/>
                    </a:lnB>
                    <a:noFill/>
                  </a:tcPr>
                </a:tc>
                <a:extLst>
                  <a:ext uri="{0D108BD9-81ED-4DB2-BD59-A6C34878D82A}">
                    <a16:rowId xmlns:a16="http://schemas.microsoft.com/office/drawing/2014/main" val="10000"/>
                  </a:ext>
                </a:extLst>
              </a:tr>
              <a:tr h="1041389">
                <a:tc>
                  <a:txBody>
                    <a:bodyPr/>
                    <a:lstStyle/>
                    <a:p>
                      <a:pPr defTabSz="821531">
                        <a:defRPr sz="3000">
                          <a:solidFill>
                            <a:srgbClr val="000000"/>
                          </a:solidFill>
                          <a:sym typeface="Helvetica Neue"/>
                        </a:defRPr>
                      </a:pPr>
                      <a:endParaRPr/>
                    </a:p>
                  </a:txBody>
                  <a:tcPr marL="50800" marR="50800" marT="50800" marB="50800" anchor="ctr" horzOverflow="overflow">
                    <a:lnL w="101600">
                      <a:solidFill>
                        <a:schemeClr val="accent1">
                          <a:lumOff val="-13575"/>
                        </a:schemeClr>
                      </a:solidFill>
                      <a:miter lim="400000"/>
                    </a:lnL>
                    <a:lnR w="101600">
                      <a:solidFill>
                        <a:schemeClr val="accent1">
                          <a:lumOff val="-13575"/>
                        </a:schemeClr>
                      </a:solidFill>
                      <a:miter lim="400000"/>
                    </a:lnR>
                    <a:lnT w="101600">
                      <a:solidFill>
                        <a:schemeClr val="accent3"/>
                      </a:solidFill>
                      <a:miter lim="400000"/>
                    </a:lnT>
                    <a:lnB w="101600">
                      <a:solidFill>
                        <a:schemeClr val="accent3"/>
                      </a:solidFill>
                      <a:miter lim="400000"/>
                    </a:lnB>
                    <a:noFill/>
                  </a:tcPr>
                </a:tc>
                <a:tc>
                  <a:txBody>
                    <a:bodyPr/>
                    <a:lstStyle/>
                    <a:p>
                      <a:pPr defTabSz="821531">
                        <a:defRPr sz="3000">
                          <a:sym typeface="Helvetica Neue"/>
                        </a:defRPr>
                      </a:pPr>
                      <a:endParaRPr/>
                    </a:p>
                  </a:txBody>
                  <a:tcPr marL="50800" marR="50800" marT="50800" marB="50800" anchor="ctr" horzOverflow="overflow">
                    <a:lnL w="101600">
                      <a:solidFill>
                        <a:schemeClr val="accent1">
                          <a:lumOff val="-13575"/>
                        </a:schemeClr>
                      </a:solidFill>
                      <a:miter lim="400000"/>
                    </a:lnL>
                    <a:lnR w="101600">
                      <a:solidFill>
                        <a:schemeClr val="accent3"/>
                      </a:solidFill>
                      <a:miter lim="400000"/>
                    </a:lnR>
                    <a:lnT w="101600">
                      <a:solidFill>
                        <a:schemeClr val="accent3"/>
                      </a:solidFill>
                      <a:miter lim="400000"/>
                    </a:lnT>
                    <a:lnB w="101600">
                      <a:solidFill>
                        <a:schemeClr val="accent3"/>
                      </a:solidFill>
                      <a:miter lim="400000"/>
                    </a:lnB>
                    <a:noFill/>
                  </a:tcPr>
                </a:tc>
                <a:extLst>
                  <a:ext uri="{0D108BD9-81ED-4DB2-BD59-A6C34878D82A}">
                    <a16:rowId xmlns:a16="http://schemas.microsoft.com/office/drawing/2014/main" val="10001"/>
                  </a:ext>
                </a:extLst>
              </a:tr>
              <a:tr h="1041389">
                <a:tc>
                  <a:txBody>
                    <a:bodyPr/>
                    <a:lstStyle/>
                    <a:p>
                      <a:pPr defTabSz="821531">
                        <a:defRPr sz="3000">
                          <a:solidFill>
                            <a:srgbClr val="000000"/>
                          </a:solidFill>
                          <a:sym typeface="Helvetica Neue"/>
                        </a:defRPr>
                      </a:pPr>
                      <a:endParaRPr/>
                    </a:p>
                  </a:txBody>
                  <a:tcPr marL="50800" marR="50800" marT="50800" marB="50800" anchor="ctr" horzOverflow="overflow">
                    <a:lnL w="101600">
                      <a:solidFill>
                        <a:schemeClr val="accent1">
                          <a:lumOff val="-13575"/>
                        </a:schemeClr>
                      </a:solidFill>
                      <a:miter lim="400000"/>
                    </a:lnL>
                    <a:lnR w="101600">
                      <a:solidFill>
                        <a:schemeClr val="accent1">
                          <a:lumOff val="-13575"/>
                        </a:schemeClr>
                      </a:solidFill>
                      <a:miter lim="400000"/>
                    </a:lnR>
                    <a:lnT w="101600">
                      <a:solidFill>
                        <a:schemeClr val="accent3"/>
                      </a:solidFill>
                      <a:miter lim="400000"/>
                    </a:lnT>
                    <a:lnB w="12700">
                      <a:solidFill>
                        <a:srgbClr val="000000"/>
                      </a:solidFill>
                      <a:miter lim="400000"/>
                    </a:lnB>
                    <a:noFill/>
                  </a:tcPr>
                </a:tc>
                <a:tc>
                  <a:txBody>
                    <a:bodyPr/>
                    <a:lstStyle/>
                    <a:p>
                      <a:pPr defTabSz="821531">
                        <a:defRPr sz="3000">
                          <a:sym typeface="Helvetica Neue"/>
                        </a:defRPr>
                      </a:pPr>
                      <a:endParaRPr/>
                    </a:p>
                  </a:txBody>
                  <a:tcPr marL="50800" marR="50800" marT="50800" marB="50800" anchor="ctr" horzOverflow="overflow">
                    <a:lnL w="101600">
                      <a:solidFill>
                        <a:schemeClr val="accent1">
                          <a:lumOff val="-13575"/>
                        </a:schemeClr>
                      </a:solidFill>
                      <a:miter lim="400000"/>
                    </a:lnL>
                    <a:lnR w="12700">
                      <a:solidFill>
                        <a:srgbClr val="000000"/>
                      </a:solidFill>
                      <a:miter lim="400000"/>
                    </a:lnR>
                    <a:lnT w="101600">
                      <a:solidFill>
                        <a:schemeClr val="accent3"/>
                      </a:solidFill>
                      <a:miter lim="400000"/>
                    </a:lnT>
                    <a:lnB w="88900">
                      <a:solidFill>
                        <a:schemeClr val="accent5">
                          <a:hueOff val="-82419"/>
                          <a:satOff val="-9513"/>
                          <a:lumOff val="-16343"/>
                        </a:schemeClr>
                      </a:solidFill>
                      <a:miter lim="400000"/>
                    </a:lnB>
                    <a:noFill/>
                  </a:tcPr>
                </a:tc>
                <a:extLst>
                  <a:ext uri="{0D108BD9-81ED-4DB2-BD59-A6C34878D82A}">
                    <a16:rowId xmlns:a16="http://schemas.microsoft.com/office/drawing/2014/main" val="10002"/>
                  </a:ext>
                </a:extLst>
              </a:tr>
              <a:tr h="1041389">
                <a:tc>
                  <a:txBody>
                    <a:bodyPr/>
                    <a:lstStyle/>
                    <a:p>
                      <a:pPr defTabSz="821531">
                        <a:defRPr sz="3000">
                          <a:solidFill>
                            <a:srgbClr val="000000"/>
                          </a:solidFill>
                          <a:sym typeface="Helvetica Neue"/>
                        </a:defRPr>
                      </a:pPr>
                      <a:endParaRPr/>
                    </a:p>
                  </a:txBody>
                  <a:tcPr marL="50800" marR="50800" marT="50800" marB="50800" anchor="ctr" horzOverflow="overflow">
                    <a:lnL w="101600">
                      <a:solidFill>
                        <a:schemeClr val="accent1">
                          <a:lumOff val="-13575"/>
                        </a:schemeClr>
                      </a:solidFill>
                      <a:miter lim="400000"/>
                    </a:lnL>
                    <a:lnR w="101600">
                      <a:solidFill>
                        <a:schemeClr val="accent1">
                          <a:lumOff val="-13575"/>
                        </a:schemeClr>
                      </a:solidFill>
                      <a:miter lim="400000"/>
                    </a:lnR>
                    <a:lnT w="12700">
                      <a:solidFill>
                        <a:srgbClr val="000000"/>
                      </a:solidFill>
                      <a:miter lim="400000"/>
                    </a:lnT>
                    <a:lnB w="12700">
                      <a:solidFill>
                        <a:srgbClr val="000000"/>
                      </a:solidFill>
                      <a:miter lim="400000"/>
                    </a:lnB>
                    <a:noFill/>
                  </a:tcPr>
                </a:tc>
                <a:tc>
                  <a:txBody>
                    <a:bodyPr/>
                    <a:lstStyle/>
                    <a:p>
                      <a:pPr defTabSz="821531">
                        <a:defRPr sz="3000">
                          <a:sym typeface="Helvetica Neue"/>
                        </a:defRPr>
                      </a:pPr>
                      <a:endParaRPr/>
                    </a:p>
                  </a:txBody>
                  <a:tcPr marL="50800" marR="50800" marT="50800" marB="50800" anchor="ctr" horzOverflow="overflow">
                    <a:lnL w="101600">
                      <a:solidFill>
                        <a:schemeClr val="accent1">
                          <a:lumOff val="-13575"/>
                        </a:schemeClr>
                      </a:solidFill>
                      <a:miter lim="400000"/>
                    </a:lnL>
                    <a:lnR w="88900">
                      <a:solidFill>
                        <a:schemeClr val="accent5">
                          <a:hueOff val="-82419"/>
                          <a:satOff val="-9513"/>
                          <a:lumOff val="-16343"/>
                        </a:schemeClr>
                      </a:solidFill>
                      <a:miter lim="400000"/>
                    </a:lnR>
                    <a:lnT w="88900">
                      <a:solidFill>
                        <a:schemeClr val="accent5">
                          <a:hueOff val="-82419"/>
                          <a:satOff val="-9513"/>
                          <a:lumOff val="-16343"/>
                        </a:schemeClr>
                      </a:solidFill>
                      <a:miter lim="400000"/>
                    </a:lnT>
                    <a:lnB w="88900">
                      <a:solidFill>
                        <a:schemeClr val="accent5">
                          <a:hueOff val="-82419"/>
                          <a:satOff val="-9513"/>
                          <a:lumOff val="-16343"/>
                        </a:schemeClr>
                      </a:solidFill>
                      <a:miter lim="400000"/>
                    </a:lnB>
                    <a:noFill/>
                  </a:tcPr>
                </a:tc>
                <a:extLst>
                  <a:ext uri="{0D108BD9-81ED-4DB2-BD59-A6C34878D82A}">
                    <a16:rowId xmlns:a16="http://schemas.microsoft.com/office/drawing/2014/main" val="10003"/>
                  </a:ext>
                </a:extLst>
              </a:tr>
              <a:tr h="1041389">
                <a:tc>
                  <a:txBody>
                    <a:bodyPr/>
                    <a:lstStyle/>
                    <a:p>
                      <a:pPr defTabSz="821531">
                        <a:defRPr sz="3000">
                          <a:solidFill>
                            <a:srgbClr val="000000"/>
                          </a:solidFill>
                          <a:sym typeface="Helvetica Neue"/>
                        </a:defRPr>
                      </a:pPr>
                      <a:endParaRPr/>
                    </a:p>
                  </a:txBody>
                  <a:tcPr marL="50800" marR="50800" marT="50800" marB="50800" anchor="ctr" horzOverflow="overflow">
                    <a:lnL w="101600">
                      <a:solidFill>
                        <a:schemeClr val="accent1">
                          <a:lumOff val="-13575"/>
                        </a:schemeClr>
                      </a:solidFill>
                      <a:miter lim="400000"/>
                    </a:lnL>
                    <a:lnR w="101600">
                      <a:solidFill>
                        <a:schemeClr val="accent1">
                          <a:lumOff val="-13575"/>
                        </a:schemeClr>
                      </a:solidFill>
                      <a:miter lim="400000"/>
                    </a:lnR>
                    <a:lnT w="12700">
                      <a:solidFill>
                        <a:srgbClr val="000000"/>
                      </a:solidFill>
                      <a:miter lim="400000"/>
                    </a:lnT>
                    <a:lnB w="12700">
                      <a:solidFill>
                        <a:srgbClr val="000000"/>
                      </a:solidFill>
                      <a:miter lim="400000"/>
                    </a:lnB>
                    <a:noFill/>
                  </a:tcPr>
                </a:tc>
                <a:tc>
                  <a:txBody>
                    <a:bodyPr/>
                    <a:lstStyle/>
                    <a:p>
                      <a:pPr defTabSz="821531">
                        <a:defRPr sz="3000">
                          <a:sym typeface="Helvetica Neue"/>
                        </a:defRPr>
                      </a:pPr>
                      <a:endParaRPr/>
                    </a:p>
                  </a:txBody>
                  <a:tcPr marL="50800" marR="50800" marT="50800" marB="50800" anchor="ctr" horzOverflow="overflow">
                    <a:lnL w="101600">
                      <a:solidFill>
                        <a:schemeClr val="accent1">
                          <a:lumOff val="-13575"/>
                        </a:schemeClr>
                      </a:solidFill>
                      <a:miter lim="400000"/>
                    </a:lnL>
                    <a:lnR w="12700">
                      <a:solidFill>
                        <a:srgbClr val="000000"/>
                      </a:solidFill>
                      <a:miter lim="400000"/>
                    </a:lnR>
                    <a:lnT w="88900">
                      <a:solidFill>
                        <a:schemeClr val="accent5">
                          <a:hueOff val="-82419"/>
                          <a:satOff val="-9513"/>
                          <a:lumOff val="-16343"/>
                        </a:schemeClr>
                      </a:solidFill>
                      <a:miter lim="400000"/>
                    </a:lnT>
                    <a:lnB w="12700">
                      <a:solidFill>
                        <a:srgbClr val="000000"/>
                      </a:solidFill>
                      <a:miter lim="400000"/>
                    </a:lnB>
                    <a:noFill/>
                  </a:tcPr>
                </a:tc>
                <a:extLst>
                  <a:ext uri="{0D108BD9-81ED-4DB2-BD59-A6C34878D82A}">
                    <a16:rowId xmlns:a16="http://schemas.microsoft.com/office/drawing/2014/main" val="10004"/>
                  </a:ext>
                </a:extLst>
              </a:tr>
              <a:tr h="1041389">
                <a:tc>
                  <a:txBody>
                    <a:bodyPr/>
                    <a:lstStyle/>
                    <a:p>
                      <a:pPr defTabSz="821531">
                        <a:defRPr sz="3000">
                          <a:solidFill>
                            <a:srgbClr val="000000"/>
                          </a:solidFill>
                          <a:sym typeface="Helvetica Neue"/>
                        </a:defRPr>
                      </a:pPr>
                      <a:endParaRPr/>
                    </a:p>
                  </a:txBody>
                  <a:tcPr marL="50800" marR="50800" marT="50800" marB="50800" anchor="ctr" horzOverflow="overflow">
                    <a:lnL w="101600">
                      <a:solidFill>
                        <a:schemeClr val="accent1">
                          <a:lumOff val="-13575"/>
                        </a:schemeClr>
                      </a:solidFill>
                      <a:miter lim="400000"/>
                    </a:lnL>
                    <a:lnR w="101600">
                      <a:solidFill>
                        <a:schemeClr val="accent1">
                          <a:lumOff val="-13575"/>
                        </a:schemeClr>
                      </a:solidFill>
                      <a:miter lim="400000"/>
                    </a:lnR>
                    <a:lnT w="12700">
                      <a:solidFill>
                        <a:srgbClr val="000000"/>
                      </a:solidFill>
                      <a:miter lim="400000"/>
                    </a:lnT>
                    <a:lnB w="12700">
                      <a:solidFill>
                        <a:srgbClr val="000000"/>
                      </a:solidFill>
                      <a:miter lim="400000"/>
                    </a:lnB>
                    <a:noFill/>
                  </a:tcPr>
                </a:tc>
                <a:tc>
                  <a:txBody>
                    <a:bodyPr/>
                    <a:lstStyle/>
                    <a:p>
                      <a:pPr defTabSz="821531">
                        <a:defRPr sz="3000">
                          <a:sym typeface="Helvetica Neue"/>
                        </a:defRPr>
                      </a:pPr>
                      <a:endParaRPr/>
                    </a:p>
                  </a:txBody>
                  <a:tcPr marL="50800" marR="50800" marT="50800" marB="50800" anchor="ctr" horzOverflow="overflow">
                    <a:lnL w="101600">
                      <a:solidFill>
                        <a:schemeClr val="accent1">
                          <a:lumOff val="-13575"/>
                        </a:schemeClr>
                      </a:solidFill>
                      <a:miter lim="400000"/>
                    </a:lnL>
                    <a:lnR w="12700">
                      <a:solidFill>
                        <a:srgbClr val="000000"/>
                      </a:solidFill>
                      <a:miter lim="400000"/>
                    </a:lnR>
                    <a:lnT w="12700">
                      <a:solidFill>
                        <a:srgbClr val="000000"/>
                      </a:solidFill>
                      <a:miter lim="400000"/>
                    </a:lnT>
                    <a:lnB w="12700">
                      <a:solidFill>
                        <a:srgbClr val="000000"/>
                      </a:solidFill>
                      <a:miter lim="400000"/>
                    </a:lnB>
                    <a:noFill/>
                  </a:tcPr>
                </a:tc>
                <a:extLst>
                  <a:ext uri="{0D108BD9-81ED-4DB2-BD59-A6C34878D82A}">
                    <a16:rowId xmlns:a16="http://schemas.microsoft.com/office/drawing/2014/main" val="10005"/>
                  </a:ext>
                </a:extLst>
              </a:tr>
              <a:tr h="1041389">
                <a:tc>
                  <a:txBody>
                    <a:bodyPr/>
                    <a:lstStyle/>
                    <a:p>
                      <a:pPr defTabSz="821531">
                        <a:defRPr sz="3000">
                          <a:solidFill>
                            <a:srgbClr val="000000"/>
                          </a:solidFill>
                          <a:sym typeface="Helvetica Neue"/>
                        </a:defRPr>
                      </a:pPr>
                      <a:endParaRPr/>
                    </a:p>
                  </a:txBody>
                  <a:tcPr marL="50800" marR="50800" marT="50800" marB="50800" anchor="ctr" horzOverflow="overflow">
                    <a:lnL w="101600">
                      <a:solidFill>
                        <a:schemeClr val="accent1">
                          <a:lumOff val="-13575"/>
                        </a:schemeClr>
                      </a:solidFill>
                      <a:miter lim="400000"/>
                    </a:lnL>
                    <a:lnR w="101600">
                      <a:solidFill>
                        <a:schemeClr val="accent1">
                          <a:lumOff val="-13575"/>
                        </a:schemeClr>
                      </a:solidFill>
                      <a:miter lim="400000"/>
                    </a:lnR>
                    <a:lnT w="12700">
                      <a:solidFill>
                        <a:srgbClr val="000000"/>
                      </a:solidFill>
                      <a:miter lim="400000"/>
                    </a:lnT>
                    <a:lnB w="101600">
                      <a:solidFill>
                        <a:schemeClr val="accent1">
                          <a:lumOff val="-13575"/>
                        </a:schemeClr>
                      </a:solidFill>
                      <a:miter lim="400000"/>
                    </a:lnB>
                    <a:noFill/>
                  </a:tcPr>
                </a:tc>
                <a:tc>
                  <a:txBody>
                    <a:bodyPr/>
                    <a:lstStyle/>
                    <a:p>
                      <a:pPr defTabSz="821531">
                        <a:defRPr sz="3000">
                          <a:sym typeface="Helvetica Neue"/>
                        </a:defRPr>
                      </a:pPr>
                      <a:endParaRPr/>
                    </a:p>
                  </a:txBody>
                  <a:tcPr marL="50800" marR="50800" marT="50800" marB="50800" anchor="ctr" horzOverflow="overflow">
                    <a:lnL w="101600">
                      <a:solidFill>
                        <a:schemeClr val="accent1">
                          <a:lumOff val="-13575"/>
                        </a:schemeClr>
                      </a:solidFill>
                      <a:miter lim="400000"/>
                    </a:lnL>
                    <a:lnR w="12700">
                      <a:solidFill>
                        <a:srgbClr val="000000"/>
                      </a:solidFill>
                      <a:miter lim="400000"/>
                    </a:lnR>
                    <a:lnT w="12700">
                      <a:solidFill>
                        <a:srgbClr val="000000"/>
                      </a:solidFill>
                      <a:miter lim="400000"/>
                    </a:lnT>
                    <a:lnB w="12700">
                      <a:solidFill>
                        <a:srgbClr val="000000"/>
                      </a:solidFill>
                      <a:miter lim="400000"/>
                    </a:lnB>
                    <a:noFill/>
                  </a:tcPr>
                </a:tc>
                <a:extLst>
                  <a:ext uri="{0D108BD9-81ED-4DB2-BD59-A6C34878D82A}">
                    <a16:rowId xmlns:a16="http://schemas.microsoft.com/office/drawing/2014/main" val="10006"/>
                  </a:ext>
                </a:extLst>
              </a:tr>
            </a:tbl>
          </a:graphicData>
        </a:graphic>
      </p:graphicFrame>
      <p:grpSp>
        <p:nvGrpSpPr>
          <p:cNvPr id="278" name="Eine schnell wachsende Seerosenart, verdoppelt ihre Blattanzahl jeden Tag.…"/>
          <p:cNvGrpSpPr/>
          <p:nvPr/>
        </p:nvGrpSpPr>
        <p:grpSpPr>
          <a:xfrm>
            <a:off x="13325195" y="4328590"/>
            <a:ext cx="9429660" cy="5692776"/>
            <a:chOff x="0" y="0"/>
            <a:chExt cx="9429658" cy="5692775"/>
          </a:xfrm>
        </p:grpSpPr>
        <p:sp>
          <p:nvSpPr>
            <p:cNvPr id="277" name="Eine schnell wachsende Seerosenart, verdoppelt ihre Blattanzahl jeden Tag.…"/>
            <p:cNvSpPr txBox="1"/>
            <p:nvPr/>
          </p:nvSpPr>
          <p:spPr>
            <a:xfrm>
              <a:off x="127000" y="76199"/>
              <a:ext cx="9175659" cy="5362576"/>
            </a:xfrm>
            <a:prstGeom prst="rect">
              <a:avLst/>
            </a:prstGeom>
            <a:noFill/>
            <a:ln>
              <a:noFill/>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71437" tIns="71437" rIns="71437" bIns="71437" numCol="1" anchor="ctr">
              <a:spAutoFit/>
            </a:bodyPr>
            <a:lstStyle/>
            <a:p>
              <a:pPr algn="l" defTabSz="2438339">
                <a:lnSpc>
                  <a:spcPct val="90000"/>
                </a:lnSpc>
                <a:spcBef>
                  <a:spcPts val="4500"/>
                </a:spcBef>
                <a:defRPr sz="4200" b="0">
                  <a:latin typeface="Comic Sans MS"/>
                  <a:ea typeface="Comic Sans MS"/>
                  <a:cs typeface="Comic Sans MS"/>
                  <a:sym typeface="Comic Sans MS"/>
                </a:defRPr>
              </a:pPr>
              <a:r>
                <a:t>Eine schnell wachsende Seerosenart, </a:t>
              </a:r>
              <a:r>
                <a:rPr u="sng"/>
                <a:t>verdoppelt</a:t>
              </a:r>
              <a:r>
                <a:t> ihre Blattanzahl jeden Tag.</a:t>
              </a:r>
            </a:p>
            <a:p>
              <a:pPr algn="l" defTabSz="2438339">
                <a:lnSpc>
                  <a:spcPct val="90000"/>
                </a:lnSpc>
                <a:spcBef>
                  <a:spcPts val="4500"/>
                </a:spcBef>
                <a:defRPr sz="4200" b="0">
                  <a:latin typeface="Comic Sans MS"/>
                  <a:ea typeface="Comic Sans MS"/>
                  <a:cs typeface="Comic Sans MS"/>
                  <a:sym typeface="Comic Sans MS"/>
                </a:defRPr>
              </a:pPr>
              <a:r>
                <a:t>Am ersten Tag hat die Seerose 2 Blätter.</a:t>
              </a:r>
            </a:p>
            <a:p>
              <a:pPr algn="l" defTabSz="2438339">
                <a:lnSpc>
                  <a:spcPct val="90000"/>
                </a:lnSpc>
                <a:spcBef>
                  <a:spcPts val="4500"/>
                </a:spcBef>
                <a:defRPr sz="4200" b="0">
                  <a:latin typeface="Comic Sans MS"/>
                  <a:ea typeface="Comic Sans MS"/>
                  <a:cs typeface="Comic Sans MS"/>
                  <a:sym typeface="Comic Sans MS"/>
                </a:defRPr>
              </a:pPr>
              <a:r>
                <a:t>Wie viele Blätter hat sie am 6. Tag?</a:t>
              </a:r>
            </a:p>
          </p:txBody>
        </p:sp>
        <p:pic>
          <p:nvPicPr>
            <p:cNvPr id="276" name="Eine schnell wachsende Seerosenart, verdoppelt ihre Blattanzahl jeden Tag.… Eine schnell wachsende Seerosenart, verdoppelt ihre Blattanzahl jeden Tag.Am ersten Tag hat die Seerose 2 Blätter.Wie viele Blätter hat sie am 6. Tag?" descr="Eine schnell wachsende Seerosenart, verdoppelt ihre Blattanzahl jeden Tag.… Eine schnell wachsende Seerosenart, verdoppelt ihre Blattanzahl jeden Tag.Am ersten Tag hat die Seerose 2 Blätter.Wie viele Blätter hat sie am 6. Tag?"/>
            <p:cNvPicPr>
              <a:picLocks/>
            </p:cNvPicPr>
            <p:nvPr/>
          </p:nvPicPr>
          <p:blipFill>
            <a:blip r:embed="rId3"/>
            <a:stretch>
              <a:fillRect/>
            </a:stretch>
          </p:blipFill>
          <p:spPr>
            <a:xfrm>
              <a:off x="0" y="-1"/>
              <a:ext cx="9429659" cy="5692776"/>
            </a:xfrm>
            <a:prstGeom prst="rect">
              <a:avLst/>
            </a:prstGeom>
            <a:effectLst/>
          </p:spPr>
        </p:pic>
      </p:grpSp>
      <p:grpSp>
        <p:nvGrpSpPr>
          <p:cNvPr id="281" name="Spalte"/>
          <p:cNvGrpSpPr/>
          <p:nvPr/>
        </p:nvGrpSpPr>
        <p:grpSpPr>
          <a:xfrm>
            <a:off x="7623457" y="12046522"/>
            <a:ext cx="1541952" cy="984038"/>
            <a:chOff x="0" y="0"/>
            <a:chExt cx="1541950" cy="984037"/>
          </a:xfrm>
        </p:grpSpPr>
        <p:sp>
          <p:nvSpPr>
            <p:cNvPr id="280" name="Spalte"/>
            <p:cNvSpPr txBox="1"/>
            <p:nvPr/>
          </p:nvSpPr>
          <p:spPr>
            <a:xfrm>
              <a:off x="127000" y="76200"/>
              <a:ext cx="1287951" cy="653838"/>
            </a:xfrm>
            <a:prstGeom prst="rect">
              <a:avLst/>
            </a:prstGeom>
            <a:solidFill>
              <a:schemeClr val="accent1"/>
            </a:solidFill>
            <a:ln>
              <a:noFill/>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71437" tIns="71437" rIns="71437" bIns="71437" numCol="1" anchor="t">
              <a:normAutofit/>
            </a:bodyPr>
            <a:lstStyle>
              <a:lvl1pPr defTabSz="404495">
                <a:defRPr sz="2744">
                  <a:latin typeface="Comic Sans MS"/>
                  <a:ea typeface="Comic Sans MS"/>
                  <a:cs typeface="Comic Sans MS"/>
                  <a:sym typeface="Comic Sans MS"/>
                </a:defRPr>
              </a:lvl1pPr>
            </a:lstStyle>
            <a:p>
              <a:r>
                <a:t>Spalte</a:t>
              </a:r>
            </a:p>
          </p:txBody>
        </p:sp>
        <p:pic>
          <p:nvPicPr>
            <p:cNvPr id="279" name="Spalte Spalte" descr="Spalte Spalte"/>
            <p:cNvPicPr>
              <a:picLocks/>
            </p:cNvPicPr>
            <p:nvPr/>
          </p:nvPicPr>
          <p:blipFill>
            <a:blip r:embed="rId4"/>
            <a:stretch>
              <a:fillRect/>
            </a:stretch>
          </p:blipFill>
          <p:spPr>
            <a:xfrm>
              <a:off x="0" y="-1"/>
              <a:ext cx="1541951" cy="984039"/>
            </a:xfrm>
            <a:prstGeom prst="rect">
              <a:avLst/>
            </a:prstGeom>
            <a:effectLst/>
          </p:spPr>
        </p:pic>
      </p:grpSp>
      <p:grpSp>
        <p:nvGrpSpPr>
          <p:cNvPr id="284" name="Zeile"/>
          <p:cNvGrpSpPr/>
          <p:nvPr/>
        </p:nvGrpSpPr>
        <p:grpSpPr>
          <a:xfrm>
            <a:off x="9439144" y="12046522"/>
            <a:ext cx="1689958" cy="984038"/>
            <a:chOff x="0" y="0"/>
            <a:chExt cx="1689957" cy="984037"/>
          </a:xfrm>
        </p:grpSpPr>
        <p:sp>
          <p:nvSpPr>
            <p:cNvPr id="283" name="Zeile"/>
            <p:cNvSpPr txBox="1"/>
            <p:nvPr/>
          </p:nvSpPr>
          <p:spPr>
            <a:xfrm>
              <a:off x="127000" y="76200"/>
              <a:ext cx="1435958" cy="653838"/>
            </a:xfrm>
            <a:prstGeom prst="rect">
              <a:avLst/>
            </a:prstGeom>
            <a:solidFill>
              <a:schemeClr val="accent3"/>
            </a:solidFill>
            <a:ln>
              <a:noFill/>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71437" tIns="71437" rIns="71437" bIns="71437" numCol="1" anchor="t">
              <a:normAutofit/>
            </a:bodyPr>
            <a:lstStyle>
              <a:lvl1pPr defTabSz="404495">
                <a:defRPr sz="2744">
                  <a:latin typeface="Comic Sans MS"/>
                  <a:ea typeface="Comic Sans MS"/>
                  <a:cs typeface="Comic Sans MS"/>
                  <a:sym typeface="Comic Sans MS"/>
                </a:defRPr>
              </a:lvl1pPr>
            </a:lstStyle>
            <a:p>
              <a:r>
                <a:t>Zeile</a:t>
              </a:r>
            </a:p>
          </p:txBody>
        </p:sp>
        <p:pic>
          <p:nvPicPr>
            <p:cNvPr id="282" name="Zeile Zeile" descr="Zeile Zeile"/>
            <p:cNvPicPr>
              <a:picLocks/>
            </p:cNvPicPr>
            <p:nvPr/>
          </p:nvPicPr>
          <p:blipFill>
            <a:blip r:embed="rId5"/>
            <a:stretch>
              <a:fillRect/>
            </a:stretch>
          </p:blipFill>
          <p:spPr>
            <a:xfrm>
              <a:off x="0" y="-1"/>
              <a:ext cx="1689958" cy="984039"/>
            </a:xfrm>
            <a:prstGeom prst="rect">
              <a:avLst/>
            </a:prstGeom>
            <a:effectLst/>
          </p:spPr>
        </p:pic>
      </p:grpSp>
      <p:grpSp>
        <p:nvGrpSpPr>
          <p:cNvPr id="287" name="Zelle"/>
          <p:cNvGrpSpPr/>
          <p:nvPr/>
        </p:nvGrpSpPr>
        <p:grpSpPr>
          <a:xfrm>
            <a:off x="11405219" y="12054062"/>
            <a:ext cx="1545345" cy="984436"/>
            <a:chOff x="0" y="0"/>
            <a:chExt cx="1545343" cy="984434"/>
          </a:xfrm>
        </p:grpSpPr>
        <p:sp>
          <p:nvSpPr>
            <p:cNvPr id="286" name="Zelle"/>
            <p:cNvSpPr txBox="1"/>
            <p:nvPr/>
          </p:nvSpPr>
          <p:spPr>
            <a:xfrm>
              <a:off x="88900" y="50800"/>
              <a:ext cx="1367544" cy="743135"/>
            </a:xfrm>
            <a:prstGeom prst="rect">
              <a:avLst/>
            </a:prstGeom>
            <a:solidFill>
              <a:schemeClr val="accent5">
                <a:hueOff val="-82419"/>
                <a:satOff val="-9513"/>
                <a:lumOff val="-16343"/>
              </a:schemeClr>
            </a:solidFill>
            <a:ln>
              <a:noFill/>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71437" tIns="71437" rIns="71437" bIns="71437" numCol="1" anchor="t">
              <a:normAutofit/>
            </a:bodyPr>
            <a:lstStyle>
              <a:lvl1pPr defTabSz="487044">
                <a:defRPr sz="3303">
                  <a:latin typeface="Comic Sans MS"/>
                  <a:ea typeface="Comic Sans MS"/>
                  <a:cs typeface="Comic Sans MS"/>
                  <a:sym typeface="Comic Sans MS"/>
                </a:defRPr>
              </a:lvl1pPr>
            </a:lstStyle>
            <a:p>
              <a:r>
                <a:t>Zelle</a:t>
              </a:r>
            </a:p>
          </p:txBody>
        </p:sp>
        <p:pic>
          <p:nvPicPr>
            <p:cNvPr id="285" name="Zelle Zelle" descr="Zelle Zelle"/>
            <p:cNvPicPr>
              <a:picLocks/>
            </p:cNvPicPr>
            <p:nvPr/>
          </p:nvPicPr>
          <p:blipFill>
            <a:blip r:embed="rId6"/>
            <a:stretch>
              <a:fillRect/>
            </a:stretch>
          </p:blipFill>
          <p:spPr>
            <a:xfrm>
              <a:off x="-1" y="-1"/>
              <a:ext cx="1545345" cy="984436"/>
            </a:xfrm>
            <a:prstGeom prst="rect">
              <a:avLst/>
            </a:prstGeom>
            <a:effectLst/>
          </p:spPr>
        </p:pic>
      </p:grpSp>
      <p:sp>
        <p:nvSpPr>
          <p:cNvPr id="288" name="Fachbegriffe:"/>
          <p:cNvSpPr txBox="1"/>
          <p:nvPr/>
        </p:nvSpPr>
        <p:spPr>
          <a:xfrm>
            <a:off x="4050003" y="11973200"/>
            <a:ext cx="3625801" cy="879476"/>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71437" tIns="71437" rIns="71437" bIns="71437" anchor="ctr">
            <a:spAutoFit/>
          </a:bodyPr>
          <a:lstStyle>
            <a:lvl1pPr algn="l" defTabSz="2438339">
              <a:lnSpc>
                <a:spcPct val="90000"/>
              </a:lnSpc>
              <a:spcBef>
                <a:spcPts val="4500"/>
              </a:spcBef>
              <a:defRPr sz="4200" b="0">
                <a:latin typeface="Comic Sans MS"/>
                <a:ea typeface="Comic Sans MS"/>
                <a:cs typeface="Comic Sans MS"/>
                <a:sym typeface="Comic Sans MS"/>
              </a:defRPr>
            </a:lvl1pPr>
          </a:lstStyle>
          <a:p>
            <a:r>
              <a:t>Fachbegriffe:</a:t>
            </a:r>
          </a:p>
        </p:txBody>
      </p:sp>
      <p:sp>
        <p:nvSpPr>
          <p:cNvPr id="289" name="1"/>
          <p:cNvSpPr txBox="1"/>
          <p:nvPr/>
        </p:nvSpPr>
        <p:spPr>
          <a:xfrm>
            <a:off x="5803408" y="4651790"/>
            <a:ext cx="395710" cy="879476"/>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71437" tIns="71437" rIns="71437" bIns="71437" anchor="ctr">
            <a:spAutoFit/>
          </a:bodyPr>
          <a:lstStyle>
            <a:lvl1pPr algn="l" defTabSz="2438339">
              <a:lnSpc>
                <a:spcPct val="90000"/>
              </a:lnSpc>
              <a:spcBef>
                <a:spcPts val="4500"/>
              </a:spcBef>
              <a:defRPr sz="4200" b="0">
                <a:latin typeface="Comic Sans MS"/>
                <a:ea typeface="Comic Sans MS"/>
                <a:cs typeface="Comic Sans MS"/>
                <a:sym typeface="Comic Sans MS"/>
              </a:defRPr>
            </a:lvl1pPr>
          </a:lstStyle>
          <a:p>
            <a:r>
              <a:t>1</a:t>
            </a:r>
          </a:p>
        </p:txBody>
      </p:sp>
      <p:sp>
        <p:nvSpPr>
          <p:cNvPr id="290" name="2"/>
          <p:cNvSpPr txBox="1"/>
          <p:nvPr/>
        </p:nvSpPr>
        <p:spPr>
          <a:xfrm>
            <a:off x="5803408" y="5657335"/>
            <a:ext cx="481138" cy="879476"/>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71437" tIns="71437" rIns="71437" bIns="71437" anchor="ctr">
            <a:spAutoFit/>
          </a:bodyPr>
          <a:lstStyle>
            <a:lvl1pPr algn="l" defTabSz="2438339">
              <a:lnSpc>
                <a:spcPct val="90000"/>
              </a:lnSpc>
              <a:spcBef>
                <a:spcPts val="4500"/>
              </a:spcBef>
              <a:defRPr sz="4200" b="0">
                <a:latin typeface="Comic Sans MS"/>
                <a:ea typeface="Comic Sans MS"/>
                <a:cs typeface="Comic Sans MS"/>
                <a:sym typeface="Comic Sans MS"/>
              </a:defRPr>
            </a:lvl1pPr>
          </a:lstStyle>
          <a:p>
            <a:r>
              <a:t>2</a:t>
            </a:r>
          </a:p>
        </p:txBody>
      </p:sp>
      <p:sp>
        <p:nvSpPr>
          <p:cNvPr id="291" name="3"/>
          <p:cNvSpPr txBox="1"/>
          <p:nvPr/>
        </p:nvSpPr>
        <p:spPr>
          <a:xfrm>
            <a:off x="5803408" y="6719761"/>
            <a:ext cx="481138" cy="879476"/>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71437" tIns="71437" rIns="71437" bIns="71437" anchor="ctr">
            <a:spAutoFit/>
          </a:bodyPr>
          <a:lstStyle>
            <a:lvl1pPr algn="l" defTabSz="2438339">
              <a:lnSpc>
                <a:spcPct val="90000"/>
              </a:lnSpc>
              <a:spcBef>
                <a:spcPts val="4500"/>
              </a:spcBef>
              <a:defRPr sz="4200" b="0">
                <a:latin typeface="Comic Sans MS"/>
                <a:ea typeface="Comic Sans MS"/>
                <a:cs typeface="Comic Sans MS"/>
                <a:sym typeface="Comic Sans MS"/>
              </a:defRPr>
            </a:lvl1pPr>
          </a:lstStyle>
          <a:p>
            <a:r>
              <a:t>3</a:t>
            </a:r>
          </a:p>
        </p:txBody>
      </p:sp>
      <p:sp>
        <p:nvSpPr>
          <p:cNvPr id="292" name="4"/>
          <p:cNvSpPr txBox="1"/>
          <p:nvPr/>
        </p:nvSpPr>
        <p:spPr>
          <a:xfrm>
            <a:off x="5803408" y="7763761"/>
            <a:ext cx="481138" cy="879476"/>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71437" tIns="71437" rIns="71437" bIns="71437" anchor="ctr">
            <a:spAutoFit/>
          </a:bodyPr>
          <a:lstStyle>
            <a:lvl1pPr algn="l" defTabSz="2438339">
              <a:lnSpc>
                <a:spcPct val="90000"/>
              </a:lnSpc>
              <a:spcBef>
                <a:spcPts val="4500"/>
              </a:spcBef>
              <a:defRPr sz="4200" b="0">
                <a:latin typeface="Comic Sans MS"/>
                <a:ea typeface="Comic Sans MS"/>
                <a:cs typeface="Comic Sans MS"/>
                <a:sym typeface="Comic Sans MS"/>
              </a:defRPr>
            </a:lvl1pPr>
          </a:lstStyle>
          <a:p>
            <a:r>
              <a:t>4</a:t>
            </a:r>
          </a:p>
        </p:txBody>
      </p:sp>
      <p:sp>
        <p:nvSpPr>
          <p:cNvPr id="293" name="5"/>
          <p:cNvSpPr txBox="1"/>
          <p:nvPr/>
        </p:nvSpPr>
        <p:spPr>
          <a:xfrm>
            <a:off x="5803408" y="8787733"/>
            <a:ext cx="481138" cy="879476"/>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71437" tIns="71437" rIns="71437" bIns="71437" anchor="ctr">
            <a:spAutoFit/>
          </a:bodyPr>
          <a:lstStyle>
            <a:lvl1pPr algn="l" defTabSz="2438339">
              <a:lnSpc>
                <a:spcPct val="90000"/>
              </a:lnSpc>
              <a:spcBef>
                <a:spcPts val="4500"/>
              </a:spcBef>
              <a:defRPr sz="4200" b="0">
                <a:latin typeface="Comic Sans MS"/>
                <a:ea typeface="Comic Sans MS"/>
                <a:cs typeface="Comic Sans MS"/>
                <a:sym typeface="Comic Sans MS"/>
              </a:defRPr>
            </a:lvl1pPr>
          </a:lstStyle>
          <a:p>
            <a:r>
              <a:t>5</a:t>
            </a:r>
          </a:p>
        </p:txBody>
      </p:sp>
      <p:sp>
        <p:nvSpPr>
          <p:cNvPr id="294" name="6"/>
          <p:cNvSpPr txBox="1"/>
          <p:nvPr/>
        </p:nvSpPr>
        <p:spPr>
          <a:xfrm>
            <a:off x="5803408" y="9811704"/>
            <a:ext cx="481138" cy="879476"/>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71437" tIns="71437" rIns="71437" bIns="71437" anchor="ctr">
            <a:spAutoFit/>
          </a:bodyPr>
          <a:lstStyle>
            <a:lvl1pPr algn="l" defTabSz="2438339">
              <a:lnSpc>
                <a:spcPct val="90000"/>
              </a:lnSpc>
              <a:spcBef>
                <a:spcPts val="4500"/>
              </a:spcBef>
              <a:defRPr sz="4200" b="0">
                <a:latin typeface="Comic Sans MS"/>
                <a:ea typeface="Comic Sans MS"/>
                <a:cs typeface="Comic Sans MS"/>
                <a:sym typeface="Comic Sans MS"/>
              </a:defRPr>
            </a:lvl1pPr>
          </a:lstStyle>
          <a:p>
            <a:r>
              <a:t>6</a:t>
            </a:r>
          </a:p>
        </p:txBody>
      </p:sp>
      <p:sp>
        <p:nvSpPr>
          <p:cNvPr id="295" name="2"/>
          <p:cNvSpPr txBox="1"/>
          <p:nvPr/>
        </p:nvSpPr>
        <p:spPr>
          <a:xfrm>
            <a:off x="9346841" y="4608977"/>
            <a:ext cx="481138" cy="879476"/>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71437" tIns="71437" rIns="71437" bIns="71437" anchor="ctr">
            <a:spAutoFit/>
          </a:bodyPr>
          <a:lstStyle>
            <a:lvl1pPr algn="l" defTabSz="2438339">
              <a:lnSpc>
                <a:spcPct val="90000"/>
              </a:lnSpc>
              <a:spcBef>
                <a:spcPts val="4500"/>
              </a:spcBef>
              <a:defRPr sz="4200" b="0">
                <a:latin typeface="Comic Sans MS"/>
                <a:ea typeface="Comic Sans MS"/>
                <a:cs typeface="Comic Sans MS"/>
                <a:sym typeface="Comic Sans MS"/>
              </a:defRPr>
            </a:lvl1pPr>
          </a:lstStyle>
          <a:p>
            <a:r>
              <a:t>2</a:t>
            </a:r>
          </a:p>
        </p:txBody>
      </p:sp>
      <p:sp>
        <p:nvSpPr>
          <p:cNvPr id="296" name="Wie verwende ich eine Tabelle?"/>
          <p:cNvSpPr txBox="1">
            <a:spLocks noGrp="1"/>
          </p:cNvSpPr>
          <p:nvPr>
            <p:ph type="body" sz="quarter" idx="1"/>
          </p:nvPr>
        </p:nvSpPr>
        <p:spPr>
          <a:xfrm>
            <a:off x="4033765" y="1114236"/>
            <a:ext cx="16316470" cy="1109559"/>
          </a:xfrm>
          <a:prstGeom prst="rect">
            <a:avLst/>
          </a:prstGeom>
          <a:solidFill>
            <a:srgbClr val="FFFFFF"/>
          </a:solidFill>
          <a:ln w="9525">
            <a:round/>
          </a:ln>
        </p:spPr>
        <p:txBody>
          <a:bodyPr/>
          <a:lstStyle>
            <a:lvl1pPr algn="ctr" defTabSz="660400">
              <a:defRPr sz="5280">
                <a:latin typeface="Comic Sans MS"/>
                <a:ea typeface="Comic Sans MS"/>
                <a:cs typeface="Comic Sans MS"/>
                <a:sym typeface="Comic Sans MS"/>
              </a:defRPr>
            </a:lvl1pPr>
          </a:lstStyle>
          <a:p>
            <a:r>
              <a:t>Wie verwende ich eine Tabelle?</a:t>
            </a:r>
          </a:p>
        </p:txBody>
      </p:sp>
      <p:sp>
        <p:nvSpPr>
          <p:cNvPr id="302" name="Verbindungslinie"/>
          <p:cNvSpPr/>
          <p:nvPr/>
        </p:nvSpPr>
        <p:spPr>
          <a:xfrm>
            <a:off x="11508748" y="4928018"/>
            <a:ext cx="474781" cy="939464"/>
          </a:xfrm>
          <a:custGeom>
            <a:avLst/>
            <a:gdLst/>
            <a:ahLst/>
            <a:cxnLst>
              <a:cxn ang="0">
                <a:pos x="wd2" y="hd2"/>
              </a:cxn>
              <a:cxn ang="5400000">
                <a:pos x="wd2" y="hd2"/>
              </a:cxn>
              <a:cxn ang="10800000">
                <a:pos x="wd2" y="hd2"/>
              </a:cxn>
              <a:cxn ang="16200000">
                <a:pos x="wd2" y="hd2"/>
              </a:cxn>
            </a:cxnLst>
            <a:rect l="0" t="0" r="r" b="b"/>
            <a:pathLst>
              <a:path w="16200" h="21600" extrusionOk="0">
                <a:moveTo>
                  <a:pt x="162" y="21600"/>
                </a:moveTo>
                <a:cubicBezTo>
                  <a:pt x="21600" y="13541"/>
                  <a:pt x="21546" y="6341"/>
                  <a:pt x="0" y="0"/>
                </a:cubicBezTo>
              </a:path>
            </a:pathLst>
          </a:custGeom>
          <a:ln w="25400">
            <a:solidFill>
              <a:srgbClr val="000000"/>
            </a:solidFill>
            <a:miter lim="400000"/>
          </a:ln>
        </p:spPr>
        <p:txBody>
          <a:bodyPr/>
          <a:lstStyle/>
          <a:p>
            <a:endParaRPr/>
          </a:p>
        </p:txBody>
      </p:sp>
      <p:grpSp>
        <p:nvGrpSpPr>
          <p:cNvPr id="300" name="Gruppieren"/>
          <p:cNvGrpSpPr/>
          <p:nvPr/>
        </p:nvGrpSpPr>
        <p:grpSpPr>
          <a:xfrm>
            <a:off x="12159346" y="5079975"/>
            <a:ext cx="533639" cy="635001"/>
            <a:chOff x="0" y="0"/>
            <a:chExt cx="533637" cy="635000"/>
          </a:xfrm>
        </p:grpSpPr>
        <p:sp>
          <p:nvSpPr>
            <p:cNvPr id="298" name="2"/>
            <p:cNvSpPr txBox="1"/>
            <p:nvPr/>
          </p:nvSpPr>
          <p:spPr>
            <a:xfrm>
              <a:off x="186794" y="0"/>
              <a:ext cx="346844" cy="635000"/>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numCol="1" anchor="ctr">
              <a:spAutoFit/>
            </a:bodyPr>
            <a:lstStyle>
              <a:lvl1pPr>
                <a:defRPr>
                  <a:latin typeface="Comic Sans MS"/>
                  <a:ea typeface="Comic Sans MS"/>
                  <a:cs typeface="Comic Sans MS"/>
                  <a:sym typeface="Comic Sans MS"/>
                </a:defRPr>
              </a:lvl1pPr>
            </a:lstStyle>
            <a:p>
              <a:r>
                <a:t>2</a:t>
              </a:r>
            </a:p>
          </p:txBody>
        </p:sp>
        <p:sp>
          <p:nvSpPr>
            <p:cNvPr id="299" name="Kreis"/>
            <p:cNvSpPr/>
            <p:nvPr/>
          </p:nvSpPr>
          <p:spPr>
            <a:xfrm>
              <a:off x="0" y="241300"/>
              <a:ext cx="152400" cy="152400"/>
            </a:xfrm>
            <a:prstGeom prst="ellipse">
              <a:avLst/>
            </a:prstGeom>
            <a:solidFill>
              <a:srgbClr val="000000"/>
            </a:solidFill>
            <a:ln w="12700" cap="flat">
              <a:noFill/>
              <a:miter lim="400000"/>
            </a:ln>
            <a:effectLst/>
          </p:spPr>
          <p:txBody>
            <a:bodyPr wrap="square" lIns="0" tIns="0" rIns="0" bIns="0" numCol="1" anchor="ctr">
              <a:noAutofit/>
            </a:bodyPr>
            <a:lstStyle/>
            <a:p>
              <a:pPr>
                <a:defRPr sz="3200" b="0">
                  <a:solidFill>
                    <a:srgbClr val="FFFFFF"/>
                  </a:solidFill>
                  <a:latin typeface="+mn-lt"/>
                  <a:ea typeface="+mn-ea"/>
                  <a:cs typeface="+mn-cs"/>
                  <a:sym typeface="Helvetica Neue Medium"/>
                </a:defRPr>
              </a:pPr>
              <a:endParaRPr/>
            </a:p>
          </p:txBody>
        </p:sp>
      </p:grpSp>
      <p:sp>
        <p:nvSpPr>
          <p:cNvPr id="301" name="4"/>
          <p:cNvSpPr txBox="1"/>
          <p:nvPr/>
        </p:nvSpPr>
        <p:spPr>
          <a:xfrm>
            <a:off x="9346841" y="5614523"/>
            <a:ext cx="481138" cy="879476"/>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71437" tIns="71437" rIns="71437" bIns="71437" anchor="ctr">
            <a:spAutoFit/>
          </a:bodyPr>
          <a:lstStyle>
            <a:lvl1pPr algn="l" defTabSz="2438339">
              <a:lnSpc>
                <a:spcPct val="90000"/>
              </a:lnSpc>
              <a:spcBef>
                <a:spcPts val="4500"/>
              </a:spcBef>
              <a:defRPr sz="4200" b="0">
                <a:latin typeface="Comic Sans MS"/>
                <a:ea typeface="Comic Sans MS"/>
                <a:cs typeface="Comic Sans MS"/>
                <a:sym typeface="Comic Sans MS"/>
              </a:defRPr>
            </a:lvl1pPr>
          </a:lstStyle>
          <a:p>
            <a:r>
              <a:t>4</a:t>
            </a:r>
          </a:p>
        </p:txBody>
      </p:sp>
      <p:pic>
        <p:nvPicPr>
          <p:cNvPr id="29" name="Grafik 28">
            <a:extLst>
              <a:ext uri="{FF2B5EF4-FFF2-40B4-BE49-F238E27FC236}">
                <a16:creationId xmlns:a16="http://schemas.microsoft.com/office/drawing/2014/main" id="{B0DE3D39-DDA1-E644-A008-DBF2809BECCC}"/>
              </a:ext>
            </a:extLst>
          </p:cNvPr>
          <p:cNvPicPr>
            <a:picLocks noChangeAspect="1"/>
          </p:cNvPicPr>
          <p:nvPr/>
        </p:nvPicPr>
        <p:blipFill>
          <a:blip r:embed="rId7"/>
          <a:stretch>
            <a:fillRect/>
          </a:stretch>
        </p:blipFill>
        <p:spPr>
          <a:xfrm>
            <a:off x="9720000" y="11880000"/>
            <a:ext cx="14579600" cy="1739900"/>
          </a:xfrm>
          <a:prstGeom prst="rect">
            <a:avLst/>
          </a:prstGeom>
        </p:spPr>
      </p:pic>
    </p:spTree>
  </p:cSld>
  <p:clrMapOvr>
    <a:masterClrMapping/>
  </p:clrMapOvr>
  <p:transition spd="med"/>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1" presetClass="entr" presetSubtype="0" fill="hold" grpId="1" nodeType="clickEffect">
                                  <p:stCondLst>
                                    <p:cond delay="0"/>
                                  </p:stCondLst>
                                  <p:iterate>
                                    <p:tmAbs val="0"/>
                                  </p:iterate>
                                  <p:childTnLst>
                                    <p:set>
                                      <p:cBhvr>
                                        <p:cTn id="6" fill="hold"/>
                                        <p:tgtEl>
                                          <p:spTgt spid="28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2" nodeType="clickEffect">
                                  <p:stCondLst>
                                    <p:cond delay="0"/>
                                  </p:stCondLst>
                                  <p:iterate>
                                    <p:tmAbs val="0"/>
                                  </p:iterate>
                                  <p:childTnLst>
                                    <p:set>
                                      <p:cBhvr>
                                        <p:cTn id="10" fill="hold"/>
                                        <p:tgtEl>
                                          <p:spTgt spid="29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3" nodeType="clickEffect">
                                  <p:stCondLst>
                                    <p:cond delay="0"/>
                                  </p:stCondLst>
                                  <p:iterate>
                                    <p:tmAbs val="0"/>
                                  </p:iterate>
                                  <p:childTnLst>
                                    <p:set>
                                      <p:cBhvr>
                                        <p:cTn id="14" fill="hold"/>
                                        <p:tgtEl>
                                          <p:spTgt spid="29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4" nodeType="clickEffect">
                                  <p:stCondLst>
                                    <p:cond delay="0"/>
                                  </p:stCondLst>
                                  <p:iterate>
                                    <p:tmAbs val="0"/>
                                  </p:iterate>
                                  <p:childTnLst>
                                    <p:set>
                                      <p:cBhvr>
                                        <p:cTn id="18" fill="hold"/>
                                        <p:tgtEl>
                                          <p:spTgt spid="292"/>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5" nodeType="clickEffect">
                                  <p:stCondLst>
                                    <p:cond delay="0"/>
                                  </p:stCondLst>
                                  <p:iterate>
                                    <p:tmAbs val="0"/>
                                  </p:iterate>
                                  <p:childTnLst>
                                    <p:set>
                                      <p:cBhvr>
                                        <p:cTn id="22" fill="hold"/>
                                        <p:tgtEl>
                                          <p:spTgt spid="293"/>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6" nodeType="clickEffect">
                                  <p:stCondLst>
                                    <p:cond delay="0"/>
                                  </p:stCondLst>
                                  <p:iterate>
                                    <p:tmAbs val="0"/>
                                  </p:iterate>
                                  <p:childTnLst>
                                    <p:set>
                                      <p:cBhvr>
                                        <p:cTn id="26" fill="hold"/>
                                        <p:tgtEl>
                                          <p:spTgt spid="294"/>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7" nodeType="clickEffect">
                                  <p:stCondLst>
                                    <p:cond delay="0"/>
                                  </p:stCondLst>
                                  <p:iterate>
                                    <p:tmAbs val="0"/>
                                  </p:iterate>
                                  <p:childTnLst>
                                    <p:set>
                                      <p:cBhvr>
                                        <p:cTn id="30" fill="hold"/>
                                        <p:tgtEl>
                                          <p:spTgt spid="295"/>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8" nodeType="clickEffect">
                                  <p:stCondLst>
                                    <p:cond delay="0"/>
                                  </p:stCondLst>
                                  <p:iterate>
                                    <p:tmAbs val="0"/>
                                  </p:iterate>
                                  <p:childTnLst>
                                    <p:set>
                                      <p:cBhvr>
                                        <p:cTn id="34" fill="hold"/>
                                        <p:tgtEl>
                                          <p:spTgt spid="30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9" grpId="1" animBg="1" advAuto="0"/>
      <p:bldP spid="290" grpId="2" animBg="1" advAuto="0"/>
      <p:bldP spid="291" grpId="3" animBg="1" advAuto="0"/>
      <p:bldP spid="292" grpId="4" animBg="1" advAuto="0"/>
      <p:bldP spid="293" grpId="5" animBg="1" advAuto="0"/>
      <p:bldP spid="294" grpId="6" animBg="1" advAuto="0"/>
      <p:bldP spid="295" grpId="7" animBg="1" advAuto="0"/>
      <p:bldP spid="301" grpId="8" animBg="1" advAuto="0"/>
    </p:bld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D5D5D5"/>
        </a:solidFill>
        <a:effectLst/>
      </p:bgPr>
    </p:bg>
    <p:spTree>
      <p:nvGrpSpPr>
        <p:cNvPr id="1" name=""/>
        <p:cNvGrpSpPr/>
        <p:nvPr/>
      </p:nvGrpSpPr>
      <p:grpSpPr>
        <a:xfrm>
          <a:off x="0" y="0"/>
          <a:ext cx="0" cy="0"/>
          <a:chOff x="0" y="0"/>
          <a:chExt cx="0" cy="0"/>
        </a:xfrm>
      </p:grpSpPr>
      <p:graphicFrame>
        <p:nvGraphicFramePr>
          <p:cNvPr id="306" name="Tabelle"/>
          <p:cNvGraphicFramePr/>
          <p:nvPr/>
        </p:nvGraphicFramePr>
        <p:xfrm>
          <a:off x="4342654" y="3530113"/>
          <a:ext cx="6947092" cy="7289723"/>
        </p:xfrm>
        <a:graphic>
          <a:graphicData uri="http://schemas.openxmlformats.org/drawingml/2006/table">
            <a:tbl>
              <a:tblPr firstRow="1" firstCol="1">
                <a:tableStyleId>{4C3C2611-4C71-4FC5-86AE-919BDF0F9419}</a:tableStyleId>
              </a:tblPr>
              <a:tblGrid>
                <a:gridCol w="3473546">
                  <a:extLst>
                    <a:ext uri="{9D8B030D-6E8A-4147-A177-3AD203B41FA5}">
                      <a16:colId xmlns:a16="http://schemas.microsoft.com/office/drawing/2014/main" val="20000"/>
                    </a:ext>
                  </a:extLst>
                </a:gridCol>
                <a:gridCol w="3473546">
                  <a:extLst>
                    <a:ext uri="{9D8B030D-6E8A-4147-A177-3AD203B41FA5}">
                      <a16:colId xmlns:a16="http://schemas.microsoft.com/office/drawing/2014/main" val="20001"/>
                    </a:ext>
                  </a:extLst>
                </a:gridCol>
              </a:tblGrid>
              <a:tr h="1041389">
                <a:tc>
                  <a:txBody>
                    <a:bodyPr/>
                    <a:lstStyle/>
                    <a:p>
                      <a:pPr defTabSz="821531">
                        <a:defRPr sz="1800" b="0">
                          <a:solidFill>
                            <a:srgbClr val="000000"/>
                          </a:solidFill>
                        </a:defRPr>
                      </a:pPr>
                      <a:r>
                        <a:rPr sz="3000" b="1">
                          <a:latin typeface="Comic Sans MS"/>
                          <a:ea typeface="Comic Sans MS"/>
                          <a:cs typeface="Comic Sans MS"/>
                          <a:sym typeface="Comic Sans MS"/>
                        </a:rPr>
                        <a:t>Tage</a:t>
                      </a:r>
                    </a:p>
                  </a:txBody>
                  <a:tcPr marL="50800" marR="50800" marT="50800" marB="50800" anchor="ctr" horzOverflow="overflow">
                    <a:lnL w="101600">
                      <a:solidFill>
                        <a:schemeClr val="accent1">
                          <a:lumOff val="-13575"/>
                        </a:schemeClr>
                      </a:solidFill>
                      <a:miter lim="400000"/>
                    </a:lnL>
                    <a:lnR w="101600">
                      <a:solidFill>
                        <a:schemeClr val="accent1">
                          <a:lumOff val="-13575"/>
                        </a:schemeClr>
                      </a:solidFill>
                      <a:miter lim="400000"/>
                    </a:lnR>
                    <a:lnT w="101600">
                      <a:solidFill>
                        <a:schemeClr val="accent1">
                          <a:lumOff val="-13575"/>
                        </a:schemeClr>
                      </a:solidFill>
                      <a:miter lim="400000"/>
                    </a:lnT>
                    <a:lnB w="101600">
                      <a:solidFill>
                        <a:schemeClr val="accent3"/>
                      </a:solidFill>
                      <a:miter lim="400000"/>
                    </a:lnB>
                    <a:noFill/>
                  </a:tcPr>
                </a:tc>
                <a:tc>
                  <a:txBody>
                    <a:bodyPr/>
                    <a:lstStyle/>
                    <a:p>
                      <a:pPr defTabSz="821531">
                        <a:defRPr sz="1800" b="0">
                          <a:solidFill>
                            <a:srgbClr val="000000"/>
                          </a:solidFill>
                        </a:defRPr>
                      </a:pPr>
                      <a:r>
                        <a:rPr sz="3000" b="1">
                          <a:latin typeface="Comic Sans MS"/>
                          <a:ea typeface="Comic Sans MS"/>
                          <a:cs typeface="Comic Sans MS"/>
                          <a:sym typeface="Comic Sans MS"/>
                        </a:rPr>
                        <a:t>Blätter</a:t>
                      </a:r>
                    </a:p>
                  </a:txBody>
                  <a:tcPr marL="50800" marR="50800" marT="50800" marB="50800" anchor="ctr" horzOverflow="overflow">
                    <a:lnL w="101600">
                      <a:solidFill>
                        <a:schemeClr val="accent1">
                          <a:lumOff val="-13575"/>
                        </a:schemeClr>
                      </a:solidFill>
                      <a:miter lim="400000"/>
                    </a:lnL>
                    <a:lnR w="12700">
                      <a:solidFill>
                        <a:srgbClr val="000000"/>
                      </a:solidFill>
                      <a:miter lim="400000"/>
                    </a:lnR>
                    <a:lnT w="12700">
                      <a:solidFill>
                        <a:srgbClr val="000000"/>
                      </a:solidFill>
                      <a:miter lim="400000"/>
                    </a:lnT>
                    <a:lnB w="101600">
                      <a:solidFill>
                        <a:schemeClr val="accent3"/>
                      </a:solidFill>
                      <a:miter lim="400000"/>
                    </a:lnB>
                    <a:noFill/>
                  </a:tcPr>
                </a:tc>
                <a:extLst>
                  <a:ext uri="{0D108BD9-81ED-4DB2-BD59-A6C34878D82A}">
                    <a16:rowId xmlns:a16="http://schemas.microsoft.com/office/drawing/2014/main" val="10000"/>
                  </a:ext>
                </a:extLst>
              </a:tr>
              <a:tr h="1041389">
                <a:tc>
                  <a:txBody>
                    <a:bodyPr/>
                    <a:lstStyle/>
                    <a:p>
                      <a:pPr defTabSz="821531">
                        <a:defRPr sz="3000">
                          <a:solidFill>
                            <a:srgbClr val="000000"/>
                          </a:solidFill>
                          <a:sym typeface="Helvetica Neue"/>
                        </a:defRPr>
                      </a:pPr>
                      <a:endParaRPr/>
                    </a:p>
                  </a:txBody>
                  <a:tcPr marL="50800" marR="50800" marT="50800" marB="50800" anchor="ctr" horzOverflow="overflow">
                    <a:lnL w="101600">
                      <a:solidFill>
                        <a:schemeClr val="accent1">
                          <a:lumOff val="-13575"/>
                        </a:schemeClr>
                      </a:solidFill>
                      <a:miter lim="400000"/>
                    </a:lnL>
                    <a:lnR w="101600">
                      <a:solidFill>
                        <a:schemeClr val="accent1">
                          <a:lumOff val="-13575"/>
                        </a:schemeClr>
                      </a:solidFill>
                      <a:miter lim="400000"/>
                    </a:lnR>
                    <a:lnT w="101600">
                      <a:solidFill>
                        <a:schemeClr val="accent3"/>
                      </a:solidFill>
                      <a:miter lim="400000"/>
                    </a:lnT>
                    <a:lnB w="101600">
                      <a:solidFill>
                        <a:schemeClr val="accent3"/>
                      </a:solidFill>
                      <a:miter lim="400000"/>
                    </a:lnB>
                    <a:noFill/>
                  </a:tcPr>
                </a:tc>
                <a:tc>
                  <a:txBody>
                    <a:bodyPr/>
                    <a:lstStyle/>
                    <a:p>
                      <a:pPr defTabSz="821531">
                        <a:defRPr sz="3000">
                          <a:sym typeface="Helvetica Neue"/>
                        </a:defRPr>
                      </a:pPr>
                      <a:endParaRPr/>
                    </a:p>
                  </a:txBody>
                  <a:tcPr marL="50800" marR="50800" marT="50800" marB="50800" anchor="ctr" horzOverflow="overflow">
                    <a:lnL w="101600">
                      <a:solidFill>
                        <a:schemeClr val="accent1">
                          <a:lumOff val="-13575"/>
                        </a:schemeClr>
                      </a:solidFill>
                      <a:miter lim="400000"/>
                    </a:lnL>
                    <a:lnR w="101600">
                      <a:solidFill>
                        <a:schemeClr val="accent3"/>
                      </a:solidFill>
                      <a:miter lim="400000"/>
                    </a:lnR>
                    <a:lnT w="101600">
                      <a:solidFill>
                        <a:schemeClr val="accent3"/>
                      </a:solidFill>
                      <a:miter lim="400000"/>
                    </a:lnT>
                    <a:lnB w="101600">
                      <a:solidFill>
                        <a:schemeClr val="accent3"/>
                      </a:solidFill>
                      <a:miter lim="400000"/>
                    </a:lnB>
                    <a:noFill/>
                  </a:tcPr>
                </a:tc>
                <a:extLst>
                  <a:ext uri="{0D108BD9-81ED-4DB2-BD59-A6C34878D82A}">
                    <a16:rowId xmlns:a16="http://schemas.microsoft.com/office/drawing/2014/main" val="10001"/>
                  </a:ext>
                </a:extLst>
              </a:tr>
              <a:tr h="1041389">
                <a:tc>
                  <a:txBody>
                    <a:bodyPr/>
                    <a:lstStyle/>
                    <a:p>
                      <a:pPr defTabSz="821531">
                        <a:defRPr sz="3000">
                          <a:solidFill>
                            <a:srgbClr val="000000"/>
                          </a:solidFill>
                          <a:sym typeface="Helvetica Neue"/>
                        </a:defRPr>
                      </a:pPr>
                      <a:endParaRPr/>
                    </a:p>
                  </a:txBody>
                  <a:tcPr marL="50800" marR="50800" marT="50800" marB="50800" anchor="ctr" horzOverflow="overflow">
                    <a:lnL w="101600">
                      <a:solidFill>
                        <a:schemeClr val="accent1">
                          <a:lumOff val="-13575"/>
                        </a:schemeClr>
                      </a:solidFill>
                      <a:miter lim="400000"/>
                    </a:lnL>
                    <a:lnR w="101600">
                      <a:solidFill>
                        <a:schemeClr val="accent1">
                          <a:lumOff val="-13575"/>
                        </a:schemeClr>
                      </a:solidFill>
                      <a:miter lim="400000"/>
                    </a:lnR>
                    <a:lnT w="101600">
                      <a:solidFill>
                        <a:schemeClr val="accent3"/>
                      </a:solidFill>
                      <a:miter lim="400000"/>
                    </a:lnT>
                    <a:lnB w="12700">
                      <a:solidFill>
                        <a:srgbClr val="000000"/>
                      </a:solidFill>
                      <a:miter lim="400000"/>
                    </a:lnB>
                    <a:noFill/>
                  </a:tcPr>
                </a:tc>
                <a:tc>
                  <a:txBody>
                    <a:bodyPr/>
                    <a:lstStyle/>
                    <a:p>
                      <a:pPr defTabSz="821531">
                        <a:defRPr sz="3000">
                          <a:sym typeface="Helvetica Neue"/>
                        </a:defRPr>
                      </a:pPr>
                      <a:endParaRPr/>
                    </a:p>
                  </a:txBody>
                  <a:tcPr marL="50800" marR="50800" marT="50800" marB="50800" anchor="ctr" horzOverflow="overflow">
                    <a:lnL w="101600">
                      <a:solidFill>
                        <a:schemeClr val="accent1">
                          <a:lumOff val="-13575"/>
                        </a:schemeClr>
                      </a:solidFill>
                      <a:miter lim="400000"/>
                    </a:lnL>
                    <a:lnR w="12700">
                      <a:solidFill>
                        <a:srgbClr val="000000"/>
                      </a:solidFill>
                      <a:miter lim="400000"/>
                    </a:lnR>
                    <a:lnT w="101600">
                      <a:solidFill>
                        <a:schemeClr val="accent3"/>
                      </a:solidFill>
                      <a:miter lim="400000"/>
                    </a:lnT>
                    <a:lnB w="88900">
                      <a:solidFill>
                        <a:schemeClr val="accent5">
                          <a:hueOff val="-82419"/>
                          <a:satOff val="-9513"/>
                          <a:lumOff val="-16343"/>
                        </a:schemeClr>
                      </a:solidFill>
                      <a:miter lim="400000"/>
                    </a:lnB>
                    <a:noFill/>
                  </a:tcPr>
                </a:tc>
                <a:extLst>
                  <a:ext uri="{0D108BD9-81ED-4DB2-BD59-A6C34878D82A}">
                    <a16:rowId xmlns:a16="http://schemas.microsoft.com/office/drawing/2014/main" val="10002"/>
                  </a:ext>
                </a:extLst>
              </a:tr>
              <a:tr h="1041389">
                <a:tc>
                  <a:txBody>
                    <a:bodyPr/>
                    <a:lstStyle/>
                    <a:p>
                      <a:pPr defTabSz="821531">
                        <a:defRPr sz="3000">
                          <a:solidFill>
                            <a:srgbClr val="000000"/>
                          </a:solidFill>
                          <a:sym typeface="Helvetica Neue"/>
                        </a:defRPr>
                      </a:pPr>
                      <a:endParaRPr/>
                    </a:p>
                  </a:txBody>
                  <a:tcPr marL="50800" marR="50800" marT="50800" marB="50800" anchor="ctr" horzOverflow="overflow">
                    <a:lnL w="101600">
                      <a:solidFill>
                        <a:schemeClr val="accent1">
                          <a:lumOff val="-13575"/>
                        </a:schemeClr>
                      </a:solidFill>
                      <a:miter lim="400000"/>
                    </a:lnL>
                    <a:lnR w="101600">
                      <a:solidFill>
                        <a:schemeClr val="accent1">
                          <a:lumOff val="-13575"/>
                        </a:schemeClr>
                      </a:solidFill>
                      <a:miter lim="400000"/>
                    </a:lnR>
                    <a:lnT w="12700">
                      <a:solidFill>
                        <a:srgbClr val="000000"/>
                      </a:solidFill>
                      <a:miter lim="400000"/>
                    </a:lnT>
                    <a:lnB w="12700">
                      <a:solidFill>
                        <a:srgbClr val="000000"/>
                      </a:solidFill>
                      <a:miter lim="400000"/>
                    </a:lnB>
                    <a:noFill/>
                  </a:tcPr>
                </a:tc>
                <a:tc>
                  <a:txBody>
                    <a:bodyPr/>
                    <a:lstStyle/>
                    <a:p>
                      <a:pPr defTabSz="821531">
                        <a:defRPr sz="3000">
                          <a:sym typeface="Helvetica Neue"/>
                        </a:defRPr>
                      </a:pPr>
                      <a:endParaRPr/>
                    </a:p>
                  </a:txBody>
                  <a:tcPr marL="50800" marR="50800" marT="50800" marB="50800" anchor="ctr" horzOverflow="overflow">
                    <a:lnL w="101600">
                      <a:solidFill>
                        <a:schemeClr val="accent1">
                          <a:lumOff val="-13575"/>
                        </a:schemeClr>
                      </a:solidFill>
                      <a:miter lim="400000"/>
                    </a:lnL>
                    <a:lnR w="88900">
                      <a:solidFill>
                        <a:schemeClr val="accent5">
                          <a:hueOff val="-82419"/>
                          <a:satOff val="-9513"/>
                          <a:lumOff val="-16343"/>
                        </a:schemeClr>
                      </a:solidFill>
                      <a:miter lim="400000"/>
                    </a:lnR>
                    <a:lnT w="88900">
                      <a:solidFill>
                        <a:schemeClr val="accent5">
                          <a:hueOff val="-82419"/>
                          <a:satOff val="-9513"/>
                          <a:lumOff val="-16343"/>
                        </a:schemeClr>
                      </a:solidFill>
                      <a:miter lim="400000"/>
                    </a:lnT>
                    <a:lnB w="88900">
                      <a:solidFill>
                        <a:schemeClr val="accent5">
                          <a:hueOff val="-82419"/>
                          <a:satOff val="-9513"/>
                          <a:lumOff val="-16343"/>
                        </a:schemeClr>
                      </a:solidFill>
                      <a:miter lim="400000"/>
                    </a:lnB>
                    <a:noFill/>
                  </a:tcPr>
                </a:tc>
                <a:extLst>
                  <a:ext uri="{0D108BD9-81ED-4DB2-BD59-A6C34878D82A}">
                    <a16:rowId xmlns:a16="http://schemas.microsoft.com/office/drawing/2014/main" val="10003"/>
                  </a:ext>
                </a:extLst>
              </a:tr>
              <a:tr h="1041389">
                <a:tc>
                  <a:txBody>
                    <a:bodyPr/>
                    <a:lstStyle/>
                    <a:p>
                      <a:pPr defTabSz="821531">
                        <a:defRPr sz="3000">
                          <a:solidFill>
                            <a:srgbClr val="000000"/>
                          </a:solidFill>
                          <a:sym typeface="Helvetica Neue"/>
                        </a:defRPr>
                      </a:pPr>
                      <a:endParaRPr/>
                    </a:p>
                  </a:txBody>
                  <a:tcPr marL="50800" marR="50800" marT="50800" marB="50800" anchor="ctr" horzOverflow="overflow">
                    <a:lnL w="101600">
                      <a:solidFill>
                        <a:schemeClr val="accent1">
                          <a:lumOff val="-13575"/>
                        </a:schemeClr>
                      </a:solidFill>
                      <a:miter lim="400000"/>
                    </a:lnL>
                    <a:lnR w="101600">
                      <a:solidFill>
                        <a:schemeClr val="accent1">
                          <a:lumOff val="-13575"/>
                        </a:schemeClr>
                      </a:solidFill>
                      <a:miter lim="400000"/>
                    </a:lnR>
                    <a:lnT w="12700">
                      <a:solidFill>
                        <a:srgbClr val="000000"/>
                      </a:solidFill>
                      <a:miter lim="400000"/>
                    </a:lnT>
                    <a:lnB w="12700">
                      <a:solidFill>
                        <a:srgbClr val="000000"/>
                      </a:solidFill>
                      <a:miter lim="400000"/>
                    </a:lnB>
                    <a:noFill/>
                  </a:tcPr>
                </a:tc>
                <a:tc>
                  <a:txBody>
                    <a:bodyPr/>
                    <a:lstStyle/>
                    <a:p>
                      <a:pPr defTabSz="821531">
                        <a:defRPr sz="3000">
                          <a:sym typeface="Helvetica Neue"/>
                        </a:defRPr>
                      </a:pPr>
                      <a:endParaRPr/>
                    </a:p>
                  </a:txBody>
                  <a:tcPr marL="50800" marR="50800" marT="50800" marB="50800" anchor="ctr" horzOverflow="overflow">
                    <a:lnL w="101600">
                      <a:solidFill>
                        <a:schemeClr val="accent1">
                          <a:lumOff val="-13575"/>
                        </a:schemeClr>
                      </a:solidFill>
                      <a:miter lim="400000"/>
                    </a:lnL>
                    <a:lnR w="12700">
                      <a:solidFill>
                        <a:srgbClr val="000000"/>
                      </a:solidFill>
                      <a:miter lim="400000"/>
                    </a:lnR>
                    <a:lnT w="88900">
                      <a:solidFill>
                        <a:schemeClr val="accent5">
                          <a:hueOff val="-82419"/>
                          <a:satOff val="-9513"/>
                          <a:lumOff val="-16343"/>
                        </a:schemeClr>
                      </a:solidFill>
                      <a:miter lim="400000"/>
                    </a:lnT>
                    <a:lnB w="12700">
                      <a:solidFill>
                        <a:srgbClr val="000000"/>
                      </a:solidFill>
                      <a:miter lim="400000"/>
                    </a:lnB>
                    <a:noFill/>
                  </a:tcPr>
                </a:tc>
                <a:extLst>
                  <a:ext uri="{0D108BD9-81ED-4DB2-BD59-A6C34878D82A}">
                    <a16:rowId xmlns:a16="http://schemas.microsoft.com/office/drawing/2014/main" val="10004"/>
                  </a:ext>
                </a:extLst>
              </a:tr>
              <a:tr h="1041389">
                <a:tc>
                  <a:txBody>
                    <a:bodyPr/>
                    <a:lstStyle/>
                    <a:p>
                      <a:pPr defTabSz="821531">
                        <a:defRPr sz="3000">
                          <a:solidFill>
                            <a:srgbClr val="000000"/>
                          </a:solidFill>
                          <a:sym typeface="Helvetica Neue"/>
                        </a:defRPr>
                      </a:pPr>
                      <a:endParaRPr/>
                    </a:p>
                  </a:txBody>
                  <a:tcPr marL="50800" marR="50800" marT="50800" marB="50800" anchor="ctr" horzOverflow="overflow">
                    <a:lnL w="101600">
                      <a:solidFill>
                        <a:schemeClr val="accent1">
                          <a:lumOff val="-13575"/>
                        </a:schemeClr>
                      </a:solidFill>
                      <a:miter lim="400000"/>
                    </a:lnL>
                    <a:lnR w="101600">
                      <a:solidFill>
                        <a:schemeClr val="accent1">
                          <a:lumOff val="-13575"/>
                        </a:schemeClr>
                      </a:solidFill>
                      <a:miter lim="400000"/>
                    </a:lnR>
                    <a:lnT w="12700">
                      <a:solidFill>
                        <a:srgbClr val="000000"/>
                      </a:solidFill>
                      <a:miter lim="400000"/>
                    </a:lnT>
                    <a:lnB w="12700">
                      <a:solidFill>
                        <a:srgbClr val="000000"/>
                      </a:solidFill>
                      <a:miter lim="400000"/>
                    </a:lnB>
                    <a:noFill/>
                  </a:tcPr>
                </a:tc>
                <a:tc>
                  <a:txBody>
                    <a:bodyPr/>
                    <a:lstStyle/>
                    <a:p>
                      <a:pPr defTabSz="821531">
                        <a:defRPr sz="3000">
                          <a:sym typeface="Helvetica Neue"/>
                        </a:defRPr>
                      </a:pPr>
                      <a:endParaRPr/>
                    </a:p>
                  </a:txBody>
                  <a:tcPr marL="50800" marR="50800" marT="50800" marB="50800" anchor="ctr" horzOverflow="overflow">
                    <a:lnL w="101600">
                      <a:solidFill>
                        <a:schemeClr val="accent1">
                          <a:lumOff val="-13575"/>
                        </a:schemeClr>
                      </a:solidFill>
                      <a:miter lim="400000"/>
                    </a:lnL>
                    <a:lnR w="12700">
                      <a:solidFill>
                        <a:srgbClr val="000000"/>
                      </a:solidFill>
                      <a:miter lim="400000"/>
                    </a:lnR>
                    <a:lnT w="12700">
                      <a:solidFill>
                        <a:srgbClr val="000000"/>
                      </a:solidFill>
                      <a:miter lim="400000"/>
                    </a:lnT>
                    <a:lnB w="12700">
                      <a:solidFill>
                        <a:srgbClr val="000000"/>
                      </a:solidFill>
                      <a:miter lim="400000"/>
                    </a:lnB>
                    <a:noFill/>
                  </a:tcPr>
                </a:tc>
                <a:extLst>
                  <a:ext uri="{0D108BD9-81ED-4DB2-BD59-A6C34878D82A}">
                    <a16:rowId xmlns:a16="http://schemas.microsoft.com/office/drawing/2014/main" val="10005"/>
                  </a:ext>
                </a:extLst>
              </a:tr>
              <a:tr h="1041389">
                <a:tc>
                  <a:txBody>
                    <a:bodyPr/>
                    <a:lstStyle/>
                    <a:p>
                      <a:pPr defTabSz="821531">
                        <a:defRPr sz="3000">
                          <a:solidFill>
                            <a:srgbClr val="000000"/>
                          </a:solidFill>
                          <a:sym typeface="Helvetica Neue"/>
                        </a:defRPr>
                      </a:pPr>
                      <a:endParaRPr/>
                    </a:p>
                  </a:txBody>
                  <a:tcPr marL="50800" marR="50800" marT="50800" marB="50800" anchor="ctr" horzOverflow="overflow">
                    <a:lnL w="101600">
                      <a:solidFill>
                        <a:schemeClr val="accent1">
                          <a:lumOff val="-13575"/>
                        </a:schemeClr>
                      </a:solidFill>
                      <a:miter lim="400000"/>
                    </a:lnL>
                    <a:lnR w="101600">
                      <a:solidFill>
                        <a:schemeClr val="accent1">
                          <a:lumOff val="-13575"/>
                        </a:schemeClr>
                      </a:solidFill>
                      <a:miter lim="400000"/>
                    </a:lnR>
                    <a:lnT w="12700">
                      <a:solidFill>
                        <a:srgbClr val="000000"/>
                      </a:solidFill>
                      <a:miter lim="400000"/>
                    </a:lnT>
                    <a:lnB w="101600">
                      <a:solidFill>
                        <a:schemeClr val="accent1">
                          <a:lumOff val="-13575"/>
                        </a:schemeClr>
                      </a:solidFill>
                      <a:miter lim="400000"/>
                    </a:lnB>
                    <a:noFill/>
                  </a:tcPr>
                </a:tc>
                <a:tc>
                  <a:txBody>
                    <a:bodyPr/>
                    <a:lstStyle/>
                    <a:p>
                      <a:pPr defTabSz="821531">
                        <a:defRPr sz="3000">
                          <a:sym typeface="Helvetica Neue"/>
                        </a:defRPr>
                      </a:pPr>
                      <a:endParaRPr/>
                    </a:p>
                  </a:txBody>
                  <a:tcPr marL="50800" marR="50800" marT="50800" marB="50800" anchor="ctr" horzOverflow="overflow">
                    <a:lnL w="101600">
                      <a:solidFill>
                        <a:schemeClr val="accent1">
                          <a:lumOff val="-13575"/>
                        </a:schemeClr>
                      </a:solidFill>
                      <a:miter lim="400000"/>
                    </a:lnL>
                    <a:lnR w="12700">
                      <a:solidFill>
                        <a:srgbClr val="000000"/>
                      </a:solidFill>
                      <a:miter lim="400000"/>
                    </a:lnR>
                    <a:lnT w="12700">
                      <a:solidFill>
                        <a:srgbClr val="000000"/>
                      </a:solidFill>
                      <a:miter lim="400000"/>
                    </a:lnT>
                    <a:lnB w="12700">
                      <a:solidFill>
                        <a:srgbClr val="000000"/>
                      </a:solidFill>
                      <a:miter lim="400000"/>
                    </a:lnB>
                    <a:noFill/>
                  </a:tcPr>
                </a:tc>
                <a:extLst>
                  <a:ext uri="{0D108BD9-81ED-4DB2-BD59-A6C34878D82A}">
                    <a16:rowId xmlns:a16="http://schemas.microsoft.com/office/drawing/2014/main" val="10006"/>
                  </a:ext>
                </a:extLst>
              </a:tr>
            </a:tbl>
          </a:graphicData>
        </a:graphic>
      </p:graphicFrame>
      <p:grpSp>
        <p:nvGrpSpPr>
          <p:cNvPr id="309" name="Eine schnell wachsende Seerosenart, verdoppelt ihre Blattanzahl jeden Tag.…"/>
          <p:cNvGrpSpPr/>
          <p:nvPr/>
        </p:nvGrpSpPr>
        <p:grpSpPr>
          <a:xfrm>
            <a:off x="13325195" y="4328590"/>
            <a:ext cx="9429660" cy="5692776"/>
            <a:chOff x="0" y="0"/>
            <a:chExt cx="9429658" cy="5692775"/>
          </a:xfrm>
        </p:grpSpPr>
        <p:sp>
          <p:nvSpPr>
            <p:cNvPr id="308" name="Eine schnell wachsende Seerosenart, verdoppelt ihre Blattanzahl jeden Tag.…"/>
            <p:cNvSpPr txBox="1"/>
            <p:nvPr/>
          </p:nvSpPr>
          <p:spPr>
            <a:xfrm>
              <a:off x="127000" y="76199"/>
              <a:ext cx="9175659" cy="5362576"/>
            </a:xfrm>
            <a:prstGeom prst="rect">
              <a:avLst/>
            </a:prstGeom>
            <a:noFill/>
            <a:ln>
              <a:noFill/>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71437" tIns="71437" rIns="71437" bIns="71437" numCol="1" anchor="ctr">
              <a:spAutoFit/>
            </a:bodyPr>
            <a:lstStyle/>
            <a:p>
              <a:pPr algn="l" defTabSz="2438339">
                <a:lnSpc>
                  <a:spcPct val="90000"/>
                </a:lnSpc>
                <a:spcBef>
                  <a:spcPts val="4500"/>
                </a:spcBef>
                <a:defRPr sz="4200" b="0">
                  <a:latin typeface="Comic Sans MS"/>
                  <a:ea typeface="Comic Sans MS"/>
                  <a:cs typeface="Comic Sans MS"/>
                  <a:sym typeface="Comic Sans MS"/>
                </a:defRPr>
              </a:pPr>
              <a:r>
                <a:t>Eine schnell wachsende Seerosenart, </a:t>
              </a:r>
              <a:r>
                <a:rPr u="sng"/>
                <a:t>verdoppelt</a:t>
              </a:r>
              <a:r>
                <a:t> ihre Blattanzahl jeden Tag.</a:t>
              </a:r>
            </a:p>
            <a:p>
              <a:pPr algn="l" defTabSz="2438339">
                <a:lnSpc>
                  <a:spcPct val="90000"/>
                </a:lnSpc>
                <a:spcBef>
                  <a:spcPts val="4500"/>
                </a:spcBef>
                <a:defRPr sz="4200" b="0">
                  <a:latin typeface="Comic Sans MS"/>
                  <a:ea typeface="Comic Sans MS"/>
                  <a:cs typeface="Comic Sans MS"/>
                  <a:sym typeface="Comic Sans MS"/>
                </a:defRPr>
              </a:pPr>
              <a:r>
                <a:t>Am ersten Tag hat die Seerose 2 Blätter.</a:t>
              </a:r>
            </a:p>
            <a:p>
              <a:pPr algn="l" defTabSz="2438339">
                <a:lnSpc>
                  <a:spcPct val="90000"/>
                </a:lnSpc>
                <a:spcBef>
                  <a:spcPts val="4500"/>
                </a:spcBef>
                <a:defRPr sz="4200" b="0">
                  <a:latin typeface="Comic Sans MS"/>
                  <a:ea typeface="Comic Sans MS"/>
                  <a:cs typeface="Comic Sans MS"/>
                  <a:sym typeface="Comic Sans MS"/>
                </a:defRPr>
              </a:pPr>
              <a:r>
                <a:t>Wie viele Blätter hat sie am 6. Tag?</a:t>
              </a:r>
            </a:p>
          </p:txBody>
        </p:sp>
        <p:pic>
          <p:nvPicPr>
            <p:cNvPr id="307" name="Eine schnell wachsende Seerosenart, verdoppelt ihre Blattanzahl jeden Tag.… Eine schnell wachsende Seerosenart, verdoppelt ihre Blattanzahl jeden Tag.Am ersten Tag hat die Seerose 2 Blätter.Wie viele Blätter hat sie am 6. Tag?" descr="Eine schnell wachsende Seerosenart, verdoppelt ihre Blattanzahl jeden Tag.… Eine schnell wachsende Seerosenart, verdoppelt ihre Blattanzahl jeden Tag.Am ersten Tag hat die Seerose 2 Blätter.Wie viele Blätter hat sie am 6. Tag?"/>
            <p:cNvPicPr>
              <a:picLocks/>
            </p:cNvPicPr>
            <p:nvPr/>
          </p:nvPicPr>
          <p:blipFill>
            <a:blip r:embed="rId3"/>
            <a:stretch>
              <a:fillRect/>
            </a:stretch>
          </p:blipFill>
          <p:spPr>
            <a:xfrm>
              <a:off x="0" y="-1"/>
              <a:ext cx="9429659" cy="5692776"/>
            </a:xfrm>
            <a:prstGeom prst="rect">
              <a:avLst/>
            </a:prstGeom>
            <a:effectLst/>
          </p:spPr>
        </p:pic>
      </p:grpSp>
      <p:grpSp>
        <p:nvGrpSpPr>
          <p:cNvPr id="312" name="Spalte"/>
          <p:cNvGrpSpPr/>
          <p:nvPr/>
        </p:nvGrpSpPr>
        <p:grpSpPr>
          <a:xfrm>
            <a:off x="7623457" y="12017947"/>
            <a:ext cx="1541952" cy="984038"/>
            <a:chOff x="0" y="0"/>
            <a:chExt cx="1541950" cy="984037"/>
          </a:xfrm>
        </p:grpSpPr>
        <p:sp>
          <p:nvSpPr>
            <p:cNvPr id="311" name="Spalte"/>
            <p:cNvSpPr txBox="1"/>
            <p:nvPr/>
          </p:nvSpPr>
          <p:spPr>
            <a:xfrm>
              <a:off x="127000" y="76200"/>
              <a:ext cx="1287951" cy="653838"/>
            </a:xfrm>
            <a:prstGeom prst="rect">
              <a:avLst/>
            </a:prstGeom>
            <a:solidFill>
              <a:schemeClr val="accent1"/>
            </a:solidFill>
            <a:ln>
              <a:noFill/>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71437" tIns="71437" rIns="71437" bIns="71437" numCol="1" anchor="t">
              <a:normAutofit/>
            </a:bodyPr>
            <a:lstStyle>
              <a:lvl1pPr defTabSz="404495">
                <a:defRPr sz="2744">
                  <a:latin typeface="Comic Sans MS"/>
                  <a:ea typeface="Comic Sans MS"/>
                  <a:cs typeface="Comic Sans MS"/>
                  <a:sym typeface="Comic Sans MS"/>
                </a:defRPr>
              </a:lvl1pPr>
            </a:lstStyle>
            <a:p>
              <a:r>
                <a:t>Spalte</a:t>
              </a:r>
            </a:p>
          </p:txBody>
        </p:sp>
        <p:pic>
          <p:nvPicPr>
            <p:cNvPr id="310" name="Spalte Spalte" descr="Spalte Spalte"/>
            <p:cNvPicPr>
              <a:picLocks/>
            </p:cNvPicPr>
            <p:nvPr/>
          </p:nvPicPr>
          <p:blipFill>
            <a:blip r:embed="rId4"/>
            <a:stretch>
              <a:fillRect/>
            </a:stretch>
          </p:blipFill>
          <p:spPr>
            <a:xfrm>
              <a:off x="0" y="-1"/>
              <a:ext cx="1541951" cy="984039"/>
            </a:xfrm>
            <a:prstGeom prst="rect">
              <a:avLst/>
            </a:prstGeom>
            <a:effectLst/>
          </p:spPr>
        </p:pic>
      </p:grpSp>
      <p:grpSp>
        <p:nvGrpSpPr>
          <p:cNvPr id="315" name="Zeile"/>
          <p:cNvGrpSpPr/>
          <p:nvPr/>
        </p:nvGrpSpPr>
        <p:grpSpPr>
          <a:xfrm>
            <a:off x="9439144" y="12017947"/>
            <a:ext cx="1689958" cy="984038"/>
            <a:chOff x="0" y="0"/>
            <a:chExt cx="1689957" cy="984037"/>
          </a:xfrm>
        </p:grpSpPr>
        <p:sp>
          <p:nvSpPr>
            <p:cNvPr id="314" name="Zeile"/>
            <p:cNvSpPr txBox="1"/>
            <p:nvPr/>
          </p:nvSpPr>
          <p:spPr>
            <a:xfrm>
              <a:off x="127000" y="76200"/>
              <a:ext cx="1435958" cy="653838"/>
            </a:xfrm>
            <a:prstGeom prst="rect">
              <a:avLst/>
            </a:prstGeom>
            <a:solidFill>
              <a:schemeClr val="accent3"/>
            </a:solidFill>
            <a:ln>
              <a:noFill/>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71437" tIns="71437" rIns="71437" bIns="71437" numCol="1" anchor="t">
              <a:normAutofit/>
            </a:bodyPr>
            <a:lstStyle>
              <a:lvl1pPr defTabSz="404495">
                <a:defRPr sz="2744">
                  <a:latin typeface="Comic Sans MS"/>
                  <a:ea typeface="Comic Sans MS"/>
                  <a:cs typeface="Comic Sans MS"/>
                  <a:sym typeface="Comic Sans MS"/>
                </a:defRPr>
              </a:lvl1pPr>
            </a:lstStyle>
            <a:p>
              <a:r>
                <a:t>Zeile</a:t>
              </a:r>
            </a:p>
          </p:txBody>
        </p:sp>
        <p:pic>
          <p:nvPicPr>
            <p:cNvPr id="313" name="Zeile Zeile" descr="Zeile Zeile"/>
            <p:cNvPicPr>
              <a:picLocks/>
            </p:cNvPicPr>
            <p:nvPr/>
          </p:nvPicPr>
          <p:blipFill>
            <a:blip r:embed="rId5"/>
            <a:stretch>
              <a:fillRect/>
            </a:stretch>
          </p:blipFill>
          <p:spPr>
            <a:xfrm>
              <a:off x="0" y="-1"/>
              <a:ext cx="1689958" cy="984039"/>
            </a:xfrm>
            <a:prstGeom prst="rect">
              <a:avLst/>
            </a:prstGeom>
            <a:effectLst/>
          </p:spPr>
        </p:pic>
      </p:grpSp>
      <p:grpSp>
        <p:nvGrpSpPr>
          <p:cNvPr id="318" name="Zelle"/>
          <p:cNvGrpSpPr/>
          <p:nvPr/>
        </p:nvGrpSpPr>
        <p:grpSpPr>
          <a:xfrm>
            <a:off x="11405219" y="12025487"/>
            <a:ext cx="1545345" cy="984436"/>
            <a:chOff x="0" y="0"/>
            <a:chExt cx="1545343" cy="984434"/>
          </a:xfrm>
        </p:grpSpPr>
        <p:sp>
          <p:nvSpPr>
            <p:cNvPr id="317" name="Zelle"/>
            <p:cNvSpPr txBox="1"/>
            <p:nvPr/>
          </p:nvSpPr>
          <p:spPr>
            <a:xfrm>
              <a:off x="88900" y="50800"/>
              <a:ext cx="1367544" cy="743135"/>
            </a:xfrm>
            <a:prstGeom prst="rect">
              <a:avLst/>
            </a:prstGeom>
            <a:solidFill>
              <a:schemeClr val="accent5">
                <a:hueOff val="-82419"/>
                <a:satOff val="-9513"/>
                <a:lumOff val="-16343"/>
              </a:schemeClr>
            </a:solidFill>
            <a:ln>
              <a:noFill/>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71437" tIns="71437" rIns="71437" bIns="71437" numCol="1" anchor="t">
              <a:normAutofit/>
            </a:bodyPr>
            <a:lstStyle>
              <a:lvl1pPr defTabSz="487044">
                <a:defRPr sz="3303">
                  <a:latin typeface="Comic Sans MS"/>
                  <a:ea typeface="Comic Sans MS"/>
                  <a:cs typeface="Comic Sans MS"/>
                  <a:sym typeface="Comic Sans MS"/>
                </a:defRPr>
              </a:lvl1pPr>
            </a:lstStyle>
            <a:p>
              <a:r>
                <a:t>Zelle</a:t>
              </a:r>
            </a:p>
          </p:txBody>
        </p:sp>
        <p:pic>
          <p:nvPicPr>
            <p:cNvPr id="316" name="Zelle Zelle" descr="Zelle Zelle"/>
            <p:cNvPicPr>
              <a:picLocks/>
            </p:cNvPicPr>
            <p:nvPr/>
          </p:nvPicPr>
          <p:blipFill>
            <a:blip r:embed="rId6"/>
            <a:stretch>
              <a:fillRect/>
            </a:stretch>
          </p:blipFill>
          <p:spPr>
            <a:xfrm>
              <a:off x="-1" y="-1"/>
              <a:ext cx="1545345" cy="984436"/>
            </a:xfrm>
            <a:prstGeom prst="rect">
              <a:avLst/>
            </a:prstGeom>
            <a:effectLst/>
          </p:spPr>
        </p:pic>
      </p:grpSp>
      <p:sp>
        <p:nvSpPr>
          <p:cNvPr id="319" name="Fachbegriffe:"/>
          <p:cNvSpPr txBox="1"/>
          <p:nvPr/>
        </p:nvSpPr>
        <p:spPr>
          <a:xfrm>
            <a:off x="4050003" y="11944625"/>
            <a:ext cx="3625801" cy="879476"/>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71437" tIns="71437" rIns="71437" bIns="71437" anchor="ctr">
            <a:spAutoFit/>
          </a:bodyPr>
          <a:lstStyle>
            <a:lvl1pPr algn="l" defTabSz="2438339">
              <a:lnSpc>
                <a:spcPct val="90000"/>
              </a:lnSpc>
              <a:spcBef>
                <a:spcPts val="4500"/>
              </a:spcBef>
              <a:defRPr sz="4200" b="0">
                <a:latin typeface="Comic Sans MS"/>
                <a:ea typeface="Comic Sans MS"/>
                <a:cs typeface="Comic Sans MS"/>
                <a:sym typeface="Comic Sans MS"/>
              </a:defRPr>
            </a:lvl1pPr>
          </a:lstStyle>
          <a:p>
            <a:r>
              <a:rPr dirty="0" err="1"/>
              <a:t>Fachbegriffe</a:t>
            </a:r>
            <a:r>
              <a:rPr dirty="0"/>
              <a:t>:</a:t>
            </a:r>
          </a:p>
        </p:txBody>
      </p:sp>
      <p:sp>
        <p:nvSpPr>
          <p:cNvPr id="320" name="1"/>
          <p:cNvSpPr txBox="1"/>
          <p:nvPr/>
        </p:nvSpPr>
        <p:spPr>
          <a:xfrm>
            <a:off x="5803408" y="4651790"/>
            <a:ext cx="395710" cy="879476"/>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71437" tIns="71437" rIns="71437" bIns="71437" anchor="ctr">
            <a:spAutoFit/>
          </a:bodyPr>
          <a:lstStyle>
            <a:lvl1pPr algn="l" defTabSz="2438339">
              <a:lnSpc>
                <a:spcPct val="90000"/>
              </a:lnSpc>
              <a:spcBef>
                <a:spcPts val="4500"/>
              </a:spcBef>
              <a:defRPr sz="4200" b="0">
                <a:latin typeface="Comic Sans MS"/>
                <a:ea typeface="Comic Sans MS"/>
                <a:cs typeface="Comic Sans MS"/>
                <a:sym typeface="Comic Sans MS"/>
              </a:defRPr>
            </a:lvl1pPr>
          </a:lstStyle>
          <a:p>
            <a:r>
              <a:t>1</a:t>
            </a:r>
          </a:p>
        </p:txBody>
      </p:sp>
      <p:sp>
        <p:nvSpPr>
          <p:cNvPr id="321" name="2"/>
          <p:cNvSpPr txBox="1"/>
          <p:nvPr/>
        </p:nvSpPr>
        <p:spPr>
          <a:xfrm>
            <a:off x="5803408" y="5657335"/>
            <a:ext cx="481138" cy="879476"/>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71437" tIns="71437" rIns="71437" bIns="71437" anchor="ctr">
            <a:spAutoFit/>
          </a:bodyPr>
          <a:lstStyle>
            <a:lvl1pPr algn="l" defTabSz="2438339">
              <a:lnSpc>
                <a:spcPct val="90000"/>
              </a:lnSpc>
              <a:spcBef>
                <a:spcPts val="4500"/>
              </a:spcBef>
              <a:defRPr sz="4200" b="0">
                <a:latin typeface="Comic Sans MS"/>
                <a:ea typeface="Comic Sans MS"/>
                <a:cs typeface="Comic Sans MS"/>
                <a:sym typeface="Comic Sans MS"/>
              </a:defRPr>
            </a:lvl1pPr>
          </a:lstStyle>
          <a:p>
            <a:r>
              <a:t>2</a:t>
            </a:r>
          </a:p>
        </p:txBody>
      </p:sp>
      <p:sp>
        <p:nvSpPr>
          <p:cNvPr id="322" name="3"/>
          <p:cNvSpPr txBox="1"/>
          <p:nvPr/>
        </p:nvSpPr>
        <p:spPr>
          <a:xfrm>
            <a:off x="5803408" y="6719761"/>
            <a:ext cx="481138" cy="879476"/>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71437" tIns="71437" rIns="71437" bIns="71437" anchor="ctr">
            <a:spAutoFit/>
          </a:bodyPr>
          <a:lstStyle>
            <a:lvl1pPr algn="l" defTabSz="2438339">
              <a:lnSpc>
                <a:spcPct val="90000"/>
              </a:lnSpc>
              <a:spcBef>
                <a:spcPts val="4500"/>
              </a:spcBef>
              <a:defRPr sz="4200" b="0">
                <a:latin typeface="Comic Sans MS"/>
                <a:ea typeface="Comic Sans MS"/>
                <a:cs typeface="Comic Sans MS"/>
                <a:sym typeface="Comic Sans MS"/>
              </a:defRPr>
            </a:lvl1pPr>
          </a:lstStyle>
          <a:p>
            <a:r>
              <a:t>3</a:t>
            </a:r>
          </a:p>
        </p:txBody>
      </p:sp>
      <p:sp>
        <p:nvSpPr>
          <p:cNvPr id="323" name="4"/>
          <p:cNvSpPr txBox="1"/>
          <p:nvPr/>
        </p:nvSpPr>
        <p:spPr>
          <a:xfrm>
            <a:off x="5803408" y="7763761"/>
            <a:ext cx="481138" cy="879476"/>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71437" tIns="71437" rIns="71437" bIns="71437" anchor="ctr">
            <a:spAutoFit/>
          </a:bodyPr>
          <a:lstStyle>
            <a:lvl1pPr algn="l" defTabSz="2438339">
              <a:lnSpc>
                <a:spcPct val="90000"/>
              </a:lnSpc>
              <a:spcBef>
                <a:spcPts val="4500"/>
              </a:spcBef>
              <a:defRPr sz="4200" b="0">
                <a:latin typeface="Comic Sans MS"/>
                <a:ea typeface="Comic Sans MS"/>
                <a:cs typeface="Comic Sans MS"/>
                <a:sym typeface="Comic Sans MS"/>
              </a:defRPr>
            </a:lvl1pPr>
          </a:lstStyle>
          <a:p>
            <a:r>
              <a:t>4</a:t>
            </a:r>
          </a:p>
        </p:txBody>
      </p:sp>
      <p:sp>
        <p:nvSpPr>
          <p:cNvPr id="324" name="5"/>
          <p:cNvSpPr txBox="1"/>
          <p:nvPr/>
        </p:nvSpPr>
        <p:spPr>
          <a:xfrm>
            <a:off x="5803408" y="8787733"/>
            <a:ext cx="481138" cy="879476"/>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71437" tIns="71437" rIns="71437" bIns="71437" anchor="ctr">
            <a:spAutoFit/>
          </a:bodyPr>
          <a:lstStyle>
            <a:lvl1pPr algn="l" defTabSz="2438339">
              <a:lnSpc>
                <a:spcPct val="90000"/>
              </a:lnSpc>
              <a:spcBef>
                <a:spcPts val="4500"/>
              </a:spcBef>
              <a:defRPr sz="4200" b="0">
                <a:latin typeface="Comic Sans MS"/>
                <a:ea typeface="Comic Sans MS"/>
                <a:cs typeface="Comic Sans MS"/>
                <a:sym typeface="Comic Sans MS"/>
              </a:defRPr>
            </a:lvl1pPr>
          </a:lstStyle>
          <a:p>
            <a:r>
              <a:t>5</a:t>
            </a:r>
          </a:p>
        </p:txBody>
      </p:sp>
      <p:sp>
        <p:nvSpPr>
          <p:cNvPr id="325" name="6"/>
          <p:cNvSpPr txBox="1"/>
          <p:nvPr/>
        </p:nvSpPr>
        <p:spPr>
          <a:xfrm>
            <a:off x="5803408" y="9811704"/>
            <a:ext cx="481138" cy="879476"/>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71437" tIns="71437" rIns="71437" bIns="71437" anchor="ctr">
            <a:spAutoFit/>
          </a:bodyPr>
          <a:lstStyle>
            <a:lvl1pPr algn="l" defTabSz="2438339">
              <a:lnSpc>
                <a:spcPct val="90000"/>
              </a:lnSpc>
              <a:spcBef>
                <a:spcPts val="4500"/>
              </a:spcBef>
              <a:defRPr sz="4200" b="0">
                <a:latin typeface="Comic Sans MS"/>
                <a:ea typeface="Comic Sans MS"/>
                <a:cs typeface="Comic Sans MS"/>
                <a:sym typeface="Comic Sans MS"/>
              </a:defRPr>
            </a:lvl1pPr>
          </a:lstStyle>
          <a:p>
            <a:r>
              <a:t>6</a:t>
            </a:r>
          </a:p>
        </p:txBody>
      </p:sp>
      <p:sp>
        <p:nvSpPr>
          <p:cNvPr id="326" name="2"/>
          <p:cNvSpPr txBox="1"/>
          <p:nvPr/>
        </p:nvSpPr>
        <p:spPr>
          <a:xfrm>
            <a:off x="9346841" y="4608977"/>
            <a:ext cx="481138" cy="879476"/>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71437" tIns="71437" rIns="71437" bIns="71437" anchor="ctr">
            <a:spAutoFit/>
          </a:bodyPr>
          <a:lstStyle>
            <a:lvl1pPr algn="l" defTabSz="2438339">
              <a:lnSpc>
                <a:spcPct val="90000"/>
              </a:lnSpc>
              <a:spcBef>
                <a:spcPts val="4500"/>
              </a:spcBef>
              <a:defRPr sz="4200" b="0">
                <a:latin typeface="Comic Sans MS"/>
                <a:ea typeface="Comic Sans MS"/>
                <a:cs typeface="Comic Sans MS"/>
                <a:sym typeface="Comic Sans MS"/>
              </a:defRPr>
            </a:lvl1pPr>
          </a:lstStyle>
          <a:p>
            <a:r>
              <a:t>2</a:t>
            </a:r>
          </a:p>
        </p:txBody>
      </p:sp>
      <p:sp>
        <p:nvSpPr>
          <p:cNvPr id="327" name="Wie verwende ich eine Tabelle?"/>
          <p:cNvSpPr txBox="1">
            <a:spLocks noGrp="1"/>
          </p:cNvSpPr>
          <p:nvPr>
            <p:ph type="body" sz="quarter" idx="1"/>
          </p:nvPr>
        </p:nvSpPr>
        <p:spPr>
          <a:xfrm>
            <a:off x="4033765" y="1114236"/>
            <a:ext cx="16316470" cy="1109559"/>
          </a:xfrm>
          <a:prstGeom prst="rect">
            <a:avLst/>
          </a:prstGeom>
          <a:solidFill>
            <a:srgbClr val="FFFFFF"/>
          </a:solidFill>
          <a:ln w="9525">
            <a:round/>
          </a:ln>
        </p:spPr>
        <p:txBody>
          <a:bodyPr/>
          <a:lstStyle>
            <a:lvl1pPr algn="ctr" defTabSz="660400">
              <a:defRPr sz="5280">
                <a:latin typeface="Comic Sans MS"/>
                <a:ea typeface="Comic Sans MS"/>
                <a:cs typeface="Comic Sans MS"/>
                <a:sym typeface="Comic Sans MS"/>
              </a:defRPr>
            </a:lvl1pPr>
          </a:lstStyle>
          <a:p>
            <a:r>
              <a:t>Wie verwende ich eine Tabelle?</a:t>
            </a:r>
          </a:p>
        </p:txBody>
      </p:sp>
      <p:sp>
        <p:nvSpPr>
          <p:cNvPr id="334" name="Verbindungslinie"/>
          <p:cNvSpPr/>
          <p:nvPr/>
        </p:nvSpPr>
        <p:spPr>
          <a:xfrm>
            <a:off x="11508748" y="4928018"/>
            <a:ext cx="474781" cy="939464"/>
          </a:xfrm>
          <a:custGeom>
            <a:avLst/>
            <a:gdLst/>
            <a:ahLst/>
            <a:cxnLst>
              <a:cxn ang="0">
                <a:pos x="wd2" y="hd2"/>
              </a:cxn>
              <a:cxn ang="5400000">
                <a:pos x="wd2" y="hd2"/>
              </a:cxn>
              <a:cxn ang="10800000">
                <a:pos x="wd2" y="hd2"/>
              </a:cxn>
              <a:cxn ang="16200000">
                <a:pos x="wd2" y="hd2"/>
              </a:cxn>
            </a:cxnLst>
            <a:rect l="0" t="0" r="r" b="b"/>
            <a:pathLst>
              <a:path w="16200" h="21600" extrusionOk="0">
                <a:moveTo>
                  <a:pt x="162" y="21600"/>
                </a:moveTo>
                <a:cubicBezTo>
                  <a:pt x="21600" y="13541"/>
                  <a:pt x="21546" y="6341"/>
                  <a:pt x="0" y="0"/>
                </a:cubicBezTo>
              </a:path>
            </a:pathLst>
          </a:custGeom>
          <a:ln w="25400">
            <a:solidFill>
              <a:srgbClr val="000000"/>
            </a:solidFill>
            <a:miter lim="400000"/>
          </a:ln>
        </p:spPr>
        <p:txBody>
          <a:bodyPr/>
          <a:lstStyle/>
          <a:p>
            <a:endParaRPr/>
          </a:p>
        </p:txBody>
      </p:sp>
      <p:grpSp>
        <p:nvGrpSpPr>
          <p:cNvPr id="331" name="Gruppieren"/>
          <p:cNvGrpSpPr/>
          <p:nvPr/>
        </p:nvGrpSpPr>
        <p:grpSpPr>
          <a:xfrm>
            <a:off x="12159346" y="5079975"/>
            <a:ext cx="533639" cy="635001"/>
            <a:chOff x="0" y="0"/>
            <a:chExt cx="533637" cy="635000"/>
          </a:xfrm>
        </p:grpSpPr>
        <p:sp>
          <p:nvSpPr>
            <p:cNvPr id="329" name="2"/>
            <p:cNvSpPr txBox="1"/>
            <p:nvPr/>
          </p:nvSpPr>
          <p:spPr>
            <a:xfrm>
              <a:off x="186794" y="0"/>
              <a:ext cx="346844" cy="635000"/>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numCol="1" anchor="ctr">
              <a:spAutoFit/>
            </a:bodyPr>
            <a:lstStyle>
              <a:lvl1pPr>
                <a:defRPr>
                  <a:latin typeface="Comic Sans MS"/>
                  <a:ea typeface="Comic Sans MS"/>
                  <a:cs typeface="Comic Sans MS"/>
                  <a:sym typeface="Comic Sans MS"/>
                </a:defRPr>
              </a:lvl1pPr>
            </a:lstStyle>
            <a:p>
              <a:r>
                <a:t>2</a:t>
              </a:r>
            </a:p>
          </p:txBody>
        </p:sp>
        <p:sp>
          <p:nvSpPr>
            <p:cNvPr id="330" name="Kreis"/>
            <p:cNvSpPr/>
            <p:nvPr/>
          </p:nvSpPr>
          <p:spPr>
            <a:xfrm>
              <a:off x="0" y="241300"/>
              <a:ext cx="152400" cy="152400"/>
            </a:xfrm>
            <a:prstGeom prst="ellipse">
              <a:avLst/>
            </a:prstGeom>
            <a:solidFill>
              <a:srgbClr val="000000"/>
            </a:solidFill>
            <a:ln w="12700" cap="flat">
              <a:noFill/>
              <a:miter lim="400000"/>
            </a:ln>
            <a:effectLst/>
          </p:spPr>
          <p:txBody>
            <a:bodyPr wrap="square" lIns="0" tIns="0" rIns="0" bIns="0" numCol="1" anchor="ctr">
              <a:noAutofit/>
            </a:bodyPr>
            <a:lstStyle/>
            <a:p>
              <a:pPr>
                <a:defRPr sz="3200" b="0">
                  <a:solidFill>
                    <a:srgbClr val="FFFFFF"/>
                  </a:solidFill>
                  <a:latin typeface="+mn-lt"/>
                  <a:ea typeface="+mn-ea"/>
                  <a:cs typeface="+mn-cs"/>
                  <a:sym typeface="Helvetica Neue Medium"/>
                </a:defRPr>
              </a:pPr>
              <a:endParaRPr/>
            </a:p>
          </p:txBody>
        </p:sp>
      </p:grpSp>
      <p:sp>
        <p:nvSpPr>
          <p:cNvPr id="332" name="4"/>
          <p:cNvSpPr txBox="1"/>
          <p:nvPr/>
        </p:nvSpPr>
        <p:spPr>
          <a:xfrm>
            <a:off x="9346841" y="5614523"/>
            <a:ext cx="481138" cy="879476"/>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71437" tIns="71437" rIns="71437" bIns="71437" anchor="ctr">
            <a:spAutoFit/>
          </a:bodyPr>
          <a:lstStyle>
            <a:lvl1pPr algn="l" defTabSz="2438339">
              <a:lnSpc>
                <a:spcPct val="90000"/>
              </a:lnSpc>
              <a:spcBef>
                <a:spcPts val="4500"/>
              </a:spcBef>
              <a:defRPr sz="4200" b="0">
                <a:latin typeface="Comic Sans MS"/>
                <a:ea typeface="Comic Sans MS"/>
                <a:cs typeface="Comic Sans MS"/>
                <a:sym typeface="Comic Sans MS"/>
              </a:defRPr>
            </a:lvl1pPr>
          </a:lstStyle>
          <a:p>
            <a:r>
              <a:t>4</a:t>
            </a:r>
          </a:p>
        </p:txBody>
      </p:sp>
      <p:sp>
        <p:nvSpPr>
          <p:cNvPr id="333" name="Abgerundetes Rechteck"/>
          <p:cNvSpPr/>
          <p:nvPr/>
        </p:nvSpPr>
        <p:spPr>
          <a:xfrm>
            <a:off x="9270551" y="5729940"/>
            <a:ext cx="604728" cy="749011"/>
          </a:xfrm>
          <a:prstGeom prst="roundRect">
            <a:avLst>
              <a:gd name="adj" fmla="val 22970"/>
            </a:avLst>
          </a:prstGeom>
          <a:ln w="114300">
            <a:solidFill>
              <a:schemeClr val="accent4">
                <a:hueOff val="366961"/>
                <a:satOff val="4172"/>
                <a:lumOff val="11129"/>
              </a:schemeClr>
            </a:solidFill>
            <a:miter lim="400000"/>
          </a:ln>
        </p:spPr>
        <p:txBody>
          <a:bodyPr lIns="0" tIns="0" rIns="0" bIns="0" anchor="ctr"/>
          <a:lstStyle/>
          <a:p>
            <a:pPr>
              <a:defRPr sz="3200" b="0">
                <a:solidFill>
                  <a:srgbClr val="FFFFFF"/>
                </a:solidFill>
                <a:latin typeface="Comic Sans MS"/>
                <a:ea typeface="Comic Sans MS"/>
                <a:cs typeface="Comic Sans MS"/>
                <a:sym typeface="Comic Sans MS"/>
              </a:defRPr>
            </a:pPr>
            <a:endParaRPr/>
          </a:p>
        </p:txBody>
      </p:sp>
      <p:pic>
        <p:nvPicPr>
          <p:cNvPr id="30" name="Grafik 29">
            <a:extLst>
              <a:ext uri="{FF2B5EF4-FFF2-40B4-BE49-F238E27FC236}">
                <a16:creationId xmlns:a16="http://schemas.microsoft.com/office/drawing/2014/main" id="{B902A4EB-35C9-7945-A51A-64CD03ECBB07}"/>
              </a:ext>
            </a:extLst>
          </p:cNvPr>
          <p:cNvPicPr>
            <a:picLocks noChangeAspect="1"/>
          </p:cNvPicPr>
          <p:nvPr/>
        </p:nvPicPr>
        <p:blipFill>
          <a:blip r:embed="rId7"/>
          <a:stretch>
            <a:fillRect/>
          </a:stretch>
        </p:blipFill>
        <p:spPr>
          <a:xfrm>
            <a:off x="9720000" y="11880000"/>
            <a:ext cx="14579600" cy="1739900"/>
          </a:xfrm>
          <a:prstGeom prst="rect">
            <a:avLst/>
          </a:prstGeom>
        </p:spPr>
      </p:pic>
    </p:spTree>
  </p:cSld>
  <p:clrMapOvr>
    <a:masterClrMapping/>
  </p:clrMapOvr>
  <p:transition spd="med"/>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1" presetClass="entr" presetSubtype="0" fill="hold" grpId="1" nodeType="clickEffect">
                                  <p:stCondLst>
                                    <p:cond delay="0"/>
                                  </p:stCondLst>
                                  <p:iterate>
                                    <p:tmAbs val="0"/>
                                  </p:iterate>
                                  <p:childTnLst>
                                    <p:set>
                                      <p:cBhvr>
                                        <p:cTn id="6" fill="hold"/>
                                        <p:tgtEl>
                                          <p:spTgt spid="32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2" nodeType="clickEffect">
                                  <p:stCondLst>
                                    <p:cond delay="0"/>
                                  </p:stCondLst>
                                  <p:iterate>
                                    <p:tmAbs val="0"/>
                                  </p:iterate>
                                  <p:childTnLst>
                                    <p:set>
                                      <p:cBhvr>
                                        <p:cTn id="10" fill="hold"/>
                                        <p:tgtEl>
                                          <p:spTgt spid="32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3" nodeType="clickEffect">
                                  <p:stCondLst>
                                    <p:cond delay="0"/>
                                  </p:stCondLst>
                                  <p:iterate>
                                    <p:tmAbs val="0"/>
                                  </p:iterate>
                                  <p:childTnLst>
                                    <p:set>
                                      <p:cBhvr>
                                        <p:cTn id="14" fill="hold"/>
                                        <p:tgtEl>
                                          <p:spTgt spid="32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4" nodeType="clickEffect">
                                  <p:stCondLst>
                                    <p:cond delay="0"/>
                                  </p:stCondLst>
                                  <p:iterate>
                                    <p:tmAbs val="0"/>
                                  </p:iterate>
                                  <p:childTnLst>
                                    <p:set>
                                      <p:cBhvr>
                                        <p:cTn id="18" fill="hold"/>
                                        <p:tgtEl>
                                          <p:spTgt spid="323"/>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5" nodeType="clickEffect">
                                  <p:stCondLst>
                                    <p:cond delay="0"/>
                                  </p:stCondLst>
                                  <p:iterate>
                                    <p:tmAbs val="0"/>
                                  </p:iterate>
                                  <p:childTnLst>
                                    <p:set>
                                      <p:cBhvr>
                                        <p:cTn id="22" fill="hold"/>
                                        <p:tgtEl>
                                          <p:spTgt spid="324"/>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6" nodeType="clickEffect">
                                  <p:stCondLst>
                                    <p:cond delay="0"/>
                                  </p:stCondLst>
                                  <p:iterate>
                                    <p:tmAbs val="0"/>
                                  </p:iterate>
                                  <p:childTnLst>
                                    <p:set>
                                      <p:cBhvr>
                                        <p:cTn id="26" fill="hold"/>
                                        <p:tgtEl>
                                          <p:spTgt spid="325"/>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7" nodeType="clickEffect">
                                  <p:stCondLst>
                                    <p:cond delay="0"/>
                                  </p:stCondLst>
                                  <p:iterate>
                                    <p:tmAbs val="0"/>
                                  </p:iterate>
                                  <p:childTnLst>
                                    <p:set>
                                      <p:cBhvr>
                                        <p:cTn id="30" fill="hold"/>
                                        <p:tgtEl>
                                          <p:spTgt spid="326"/>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8" nodeType="clickEffect">
                                  <p:stCondLst>
                                    <p:cond delay="0"/>
                                  </p:stCondLst>
                                  <p:iterate>
                                    <p:tmAbs val="0"/>
                                  </p:iterate>
                                  <p:childTnLst>
                                    <p:set>
                                      <p:cBhvr>
                                        <p:cTn id="34" fill="hold"/>
                                        <p:tgtEl>
                                          <p:spTgt spid="33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0" grpId="1" animBg="1" advAuto="0"/>
      <p:bldP spid="321" grpId="2" animBg="1" advAuto="0"/>
      <p:bldP spid="322" grpId="3" animBg="1" advAuto="0"/>
      <p:bldP spid="323" grpId="4" animBg="1" advAuto="0"/>
      <p:bldP spid="324" grpId="5" animBg="1" advAuto="0"/>
      <p:bldP spid="325" grpId="6" animBg="1" advAuto="0"/>
      <p:bldP spid="326" grpId="7" animBg="1" advAuto="0"/>
      <p:bldP spid="332" grpId="8" animBg="1" advAuto="0"/>
    </p:bldLst>
  </p:timing>
</p:sld>
</file>

<file path=ppt/theme/theme1.xml><?xml version="1.0" encoding="utf-8"?>
<a:theme xmlns:a="http://schemas.openxmlformats.org/drawingml/2006/main" name="White">
  <a:themeElements>
    <a:clrScheme name="White">
      <a:dk1>
        <a:srgbClr val="000000"/>
      </a:dk1>
      <a:lt1>
        <a:srgbClr val="FFFFFF"/>
      </a:lt1>
      <a:dk2>
        <a:srgbClr val="5E5E5E"/>
      </a:dk2>
      <a:lt2>
        <a:srgbClr val="D5D5D5"/>
      </a:lt2>
      <a:accent1>
        <a:srgbClr val="00A2FF"/>
      </a:accent1>
      <a:accent2>
        <a:srgbClr val="16E7CF"/>
      </a:accent2>
      <a:accent3>
        <a:srgbClr val="61D836"/>
      </a:accent3>
      <a:accent4>
        <a:srgbClr val="FAE232"/>
      </a:accent4>
      <a:accent5>
        <a:srgbClr val="FF644E"/>
      </a:accent5>
      <a:accent6>
        <a:srgbClr val="EF5FA7"/>
      </a:accent6>
      <a:hlink>
        <a:srgbClr val="0000FF"/>
      </a:hlink>
      <a:folHlink>
        <a:srgbClr val="FF00FF"/>
      </a:folHlink>
    </a:clrScheme>
    <a:fontScheme name="White">
      <a:majorFont>
        <a:latin typeface="Helvetica Neue Medium"/>
        <a:ea typeface="Helvetica Neue Medium"/>
        <a:cs typeface="Helvetica Neue Medium"/>
      </a:majorFont>
      <a:minorFont>
        <a:latin typeface="Helvetica Neue Medium"/>
        <a:ea typeface="Helvetica Neue Medium"/>
        <a:cs typeface="Helvetica Neue Medium"/>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w="12700" cap="flat">
          <a:noFill/>
          <a:miter lim="400000"/>
        </a:ln>
        <a:effectLst/>
        <a:sp3d/>
      </a:spPr>
      <a:bodyPr rot="0" spcFirstLastPara="1" vertOverflow="overflow" horzOverflow="overflow" vert="horz" wrap="square" lIns="0" tIns="0" rIns="0" bIns="0" numCol="1" spcCol="38100" rtlCol="0" anchor="ctr">
        <a:spAutoFit/>
      </a:bodyPr>
      <a:lstStyle>
        <a:defPPr marL="0" marR="0" indent="0" algn="ctr" defTabSz="8255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FFFFFF"/>
            </a:solidFill>
            <a:effectLst/>
            <a:uFillTx/>
            <a:latin typeface="+mn-lt"/>
            <a:ea typeface="+mn-ea"/>
            <a:cs typeface="+mn-cs"/>
            <a:sym typeface="Helvetica Neue Medium"/>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825500"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000000"/>
            </a:solidFill>
            <a:effectLst/>
            <a:uFillTx/>
            <a:latin typeface="Helvetica Neue"/>
            <a:ea typeface="Helvetica Neue"/>
            <a:cs typeface="Helvetica Neue"/>
            <a:sym typeface="Helvetica Neue"/>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White">
  <a:themeElements>
    <a:clrScheme name="White">
      <a:dk1>
        <a:srgbClr val="000000"/>
      </a:dk1>
      <a:lt1>
        <a:srgbClr val="FFFFFF"/>
      </a:lt1>
      <a:dk2>
        <a:srgbClr val="5E5E5E"/>
      </a:dk2>
      <a:lt2>
        <a:srgbClr val="D5D5D5"/>
      </a:lt2>
      <a:accent1>
        <a:srgbClr val="00A2FF"/>
      </a:accent1>
      <a:accent2>
        <a:srgbClr val="16E7CF"/>
      </a:accent2>
      <a:accent3>
        <a:srgbClr val="61D836"/>
      </a:accent3>
      <a:accent4>
        <a:srgbClr val="FAE232"/>
      </a:accent4>
      <a:accent5>
        <a:srgbClr val="FF644E"/>
      </a:accent5>
      <a:accent6>
        <a:srgbClr val="EF5FA7"/>
      </a:accent6>
      <a:hlink>
        <a:srgbClr val="0000FF"/>
      </a:hlink>
      <a:folHlink>
        <a:srgbClr val="FF00FF"/>
      </a:folHlink>
    </a:clrScheme>
    <a:fontScheme name="White">
      <a:majorFont>
        <a:latin typeface="Helvetica Neue Medium"/>
        <a:ea typeface="Helvetica Neue Medium"/>
        <a:cs typeface="Helvetica Neue Medium"/>
      </a:majorFont>
      <a:minorFont>
        <a:latin typeface="Helvetica Neue Medium"/>
        <a:ea typeface="Helvetica Neue Medium"/>
        <a:cs typeface="Helvetica Neue Medium"/>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w="12700" cap="flat">
          <a:noFill/>
          <a:miter lim="400000"/>
        </a:ln>
        <a:effectLst/>
        <a:sp3d/>
      </a:spPr>
      <a:bodyPr rot="0" spcFirstLastPara="1" vertOverflow="overflow" horzOverflow="overflow" vert="horz" wrap="square" lIns="0" tIns="0" rIns="0" bIns="0" numCol="1" spcCol="38100" rtlCol="0" anchor="ctr">
        <a:spAutoFit/>
      </a:bodyPr>
      <a:lstStyle>
        <a:defPPr marL="0" marR="0" indent="0" algn="ctr" defTabSz="8255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FFFFFF"/>
            </a:solidFill>
            <a:effectLst/>
            <a:uFillTx/>
            <a:latin typeface="+mn-lt"/>
            <a:ea typeface="+mn-ea"/>
            <a:cs typeface="+mn-cs"/>
            <a:sym typeface="Helvetica Neue Medium"/>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825500"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000000"/>
            </a:solidFill>
            <a:effectLst/>
            <a:uFillTx/>
            <a:latin typeface="Helvetica Neue"/>
            <a:ea typeface="Helvetica Neue"/>
            <a:cs typeface="Helvetica Neue"/>
            <a:sym typeface="Helvetica Neue"/>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docProps/app.xml><?xml version="1.0" encoding="utf-8"?>
<Properties xmlns="http://schemas.openxmlformats.org/officeDocument/2006/extended-properties" xmlns:vt="http://schemas.openxmlformats.org/officeDocument/2006/docPropsVTypes">
  <TotalTime>0</TotalTime>
  <Words>1152</Words>
  <Application>Microsoft Macintosh PowerPoint</Application>
  <PresentationFormat>Benutzerdefiniert</PresentationFormat>
  <Paragraphs>278</Paragraphs>
  <Slides>15</Slides>
  <Notes>14</Notes>
  <HiddenSlides>0</HiddenSlides>
  <MMClips>0</MMClips>
  <ScaleCrop>false</ScaleCrop>
  <HeadingPairs>
    <vt:vector size="6" baseType="variant">
      <vt:variant>
        <vt:lpstr>Verwendete Schriftarten</vt:lpstr>
      </vt:variant>
      <vt:variant>
        <vt:i4>6</vt:i4>
      </vt:variant>
      <vt:variant>
        <vt:lpstr>Design</vt:lpstr>
      </vt:variant>
      <vt:variant>
        <vt:i4>1</vt:i4>
      </vt:variant>
      <vt:variant>
        <vt:lpstr>Folientitel</vt:lpstr>
      </vt:variant>
      <vt:variant>
        <vt:i4>15</vt:i4>
      </vt:variant>
    </vt:vector>
  </HeadingPairs>
  <TitlesOfParts>
    <vt:vector size="22" baseType="lpstr">
      <vt:lpstr>Comic Sans MS</vt:lpstr>
      <vt:lpstr>Helvetica</vt:lpstr>
      <vt:lpstr>Helvetica Neue</vt:lpstr>
      <vt:lpstr>Helvetica Neue Light</vt:lpstr>
      <vt:lpstr>Helvetica Neue Medium</vt:lpstr>
      <vt:lpstr>Times Roman</vt:lpstr>
      <vt:lpstr>White</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PowerPoint-Präsentation</dc:title>
  <cp:lastModifiedBy>Julia Westerhaus</cp:lastModifiedBy>
  <cp:revision>4</cp:revision>
  <dcterms:modified xsi:type="dcterms:W3CDTF">2020-05-12T08:30:53Z</dcterms:modified>
</cp:coreProperties>
</file>