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6" name="Shape 126"/>
          <p:cNvSpPr/>
          <p:nvPr>
            <p:ph type="sldImg"/>
          </p:nvPr>
        </p:nvSpPr>
        <p:spPr>
          <a:xfrm>
            <a:off x="1143000" y="685800"/>
            <a:ext cx="4572000" cy="3429000"/>
          </a:xfrm>
          <a:prstGeom prst="rect">
            <a:avLst/>
          </a:prstGeom>
        </p:spPr>
        <p:txBody>
          <a:bodyPr/>
          <a:lstStyle/>
          <a:p>
            <a:pPr/>
          </a:p>
        </p:txBody>
      </p:sp>
      <p:sp>
        <p:nvSpPr>
          <p:cNvPr id="127" name="Shape 1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Shape 227"/>
          <p:cNvSpPr/>
          <p:nvPr>
            <p:ph type="sldImg"/>
          </p:nvPr>
        </p:nvSpPr>
        <p:spPr>
          <a:prstGeom prst="rect">
            <a:avLst/>
          </a:prstGeom>
        </p:spPr>
        <p:txBody>
          <a:bodyPr/>
          <a:lstStyle/>
          <a:p>
            <a:pPr/>
          </a:p>
        </p:txBody>
      </p:sp>
      <p:sp>
        <p:nvSpPr>
          <p:cNvPr id="228" name="Shape 228"/>
          <p:cNvSpPr/>
          <p:nvPr>
            <p:ph type="body" sz="quarter" idx="1"/>
          </p:nvPr>
        </p:nvSpPr>
        <p:spPr>
          <a:prstGeom prst="rect">
            <a:avLst/>
          </a:prstGeom>
        </p:spPr>
        <p:txBody>
          <a:bodyPr/>
          <a:lstStyle/>
          <a:p>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el &amp; Untertitel">
    <p:spTree>
      <p:nvGrpSpPr>
        <p:cNvPr id="1" name=""/>
        <p:cNvGrpSpPr/>
        <p:nvPr/>
      </p:nvGrpSpPr>
      <p:grpSpPr>
        <a:xfrm>
          <a:off x="0" y="0"/>
          <a:ext cx="0" cy="0"/>
          <a:chOff x="0" y="0"/>
          <a:chExt cx="0" cy="0"/>
        </a:xfrm>
      </p:grpSpPr>
      <p:sp>
        <p:nvSpPr>
          <p:cNvPr id="11" name="Titeltext"/>
          <p:cNvSpPr txBox="1"/>
          <p:nvPr>
            <p:ph type="title"/>
          </p:nvPr>
        </p:nvSpPr>
        <p:spPr>
          <a:xfrm>
            <a:off x="1778000" y="2298700"/>
            <a:ext cx="20828000" cy="4648200"/>
          </a:xfrm>
          <a:prstGeom prst="rect">
            <a:avLst/>
          </a:prstGeom>
        </p:spPr>
        <p:txBody>
          <a:bodyPr anchor="b"/>
          <a:lstStyle/>
          <a:p>
            <a:pPr/>
            <a:r>
              <a:t>Titeltext</a:t>
            </a:r>
          </a:p>
        </p:txBody>
      </p:sp>
      <p:sp>
        <p:nvSpPr>
          <p:cNvPr id="12" name="Textebene 1…"/>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1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itat">
    <p:spTree>
      <p:nvGrpSpPr>
        <p:cNvPr id="1" name=""/>
        <p:cNvGrpSpPr/>
        <p:nvPr/>
      </p:nvGrpSpPr>
      <p:grpSpPr>
        <a:xfrm>
          <a:off x="0" y="0"/>
          <a:ext cx="0" cy="0"/>
          <a:chOff x="0" y="0"/>
          <a:chExt cx="0" cy="0"/>
        </a:xfrm>
      </p:grpSpPr>
      <p:sp>
        <p:nvSpPr>
          <p:cNvPr id="93" name="–Christian Bauer"/>
          <p:cNvSpPr txBox="1"/>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i="1" sz="3200"/>
            </a:lvl1pPr>
          </a:lstStyle>
          <a:p>
            <a:pPr/>
            <a:r>
              <a:t>–Christian Bauer</a:t>
            </a:r>
          </a:p>
        </p:txBody>
      </p:sp>
      <p:sp>
        <p:nvSpPr>
          <p:cNvPr id="94" name="„Zitat hier eingeben.“"/>
          <p:cNvSpPr txBox="1"/>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pPr/>
            <a:r>
              <a:t>„Zitat hier eingeben.“ </a:t>
            </a:r>
          </a:p>
        </p:txBody>
      </p:sp>
      <p:sp>
        <p:nvSpPr>
          <p:cNvPr id="9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Bild"/>
          <p:cNvSpPr/>
          <p:nvPr>
            <p:ph type="pic" idx="13"/>
          </p:nvPr>
        </p:nvSpPr>
        <p:spPr>
          <a:xfrm>
            <a:off x="0" y="0"/>
            <a:ext cx="24384000" cy="16264467"/>
          </a:xfrm>
          <a:prstGeom prst="rect">
            <a:avLst/>
          </a:prstGeom>
        </p:spPr>
        <p:txBody>
          <a:bodyPr lIns="91439" tIns="45719" rIns="91439" bIns="45719" anchor="t">
            <a:noAutofit/>
          </a:bodyPr>
          <a:lstStyle/>
          <a:p>
            <a:pPr/>
          </a:p>
        </p:txBody>
      </p:sp>
      <p:sp>
        <p:nvSpPr>
          <p:cNvPr id="10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er">
    <p:spTree>
      <p:nvGrpSpPr>
        <p:cNvPr id="1" name=""/>
        <p:cNvGrpSpPr/>
        <p:nvPr/>
      </p:nvGrpSpPr>
      <p:grpSpPr>
        <a:xfrm>
          <a:off x="0" y="0"/>
          <a:ext cx="0" cy="0"/>
          <a:chOff x="0" y="0"/>
          <a:chExt cx="0" cy="0"/>
        </a:xfrm>
      </p:grpSpPr>
      <p:sp>
        <p:nvSpPr>
          <p:cNvPr id="110"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spTree>
      <p:nvGrpSpPr>
        <p:cNvPr id="1" name=""/>
        <p:cNvGrpSpPr/>
        <p:nvPr/>
      </p:nvGrpSpPr>
      <p:grpSpPr>
        <a:xfrm>
          <a:off x="0" y="0"/>
          <a:ext cx="0" cy="0"/>
          <a:chOff x="0" y="0"/>
          <a:chExt cx="0" cy="0"/>
        </a:xfrm>
      </p:grpSpPr>
      <p:sp>
        <p:nvSpPr>
          <p:cNvPr id="117" name="Autor und Datum"/>
          <p:cNvSpPr txBox="1"/>
          <p:nvPr>
            <p:ph type="body" sz="quarter" idx="13" hasCustomPrompt="1"/>
          </p:nvPr>
        </p:nvSpPr>
        <p:spPr>
          <a:xfrm>
            <a:off x="4030265" y="12174593"/>
            <a:ext cx="16323471" cy="648365"/>
          </a:xfrm>
          <a:prstGeom prst="rect">
            <a:avLst/>
          </a:prstGeom>
        </p:spPr>
        <p:txBody>
          <a:bodyPr lIns="71437" tIns="71437" rIns="71437" bIns="71437" anchor="b"/>
          <a:lstStyle>
            <a:lvl1pPr marL="0" indent="0">
              <a:spcBef>
                <a:spcPts val="0"/>
              </a:spcBef>
              <a:buSzTx/>
              <a:buNone/>
              <a:defRPr b="1" sz="3200"/>
            </a:lvl1pPr>
          </a:lstStyle>
          <a:p>
            <a:pPr/>
            <a:r>
              <a:t>Autor und Datum</a:t>
            </a:r>
          </a:p>
        </p:txBody>
      </p:sp>
      <p:sp>
        <p:nvSpPr>
          <p:cNvPr id="118" name="Titel der Präsentation"/>
          <p:cNvSpPr txBox="1"/>
          <p:nvPr>
            <p:ph type="title" hasCustomPrompt="1"/>
          </p:nvPr>
        </p:nvSpPr>
        <p:spPr>
          <a:xfrm>
            <a:off x="4030265" y="2607468"/>
            <a:ext cx="16325237" cy="4643439"/>
          </a:xfrm>
          <a:prstGeom prst="rect">
            <a:avLst/>
          </a:prstGeom>
        </p:spPr>
        <p:txBody>
          <a:bodyPr lIns="71437" tIns="71437" rIns="71437" bIns="71437" anchor="b"/>
          <a:lstStyle>
            <a:lvl1pPr algn="l" defTabSz="2438339">
              <a:lnSpc>
                <a:spcPct val="80000"/>
              </a:lnSpc>
              <a:defRPr b="1" spc="-228" sz="11400">
                <a:latin typeface="Helvetica Neue"/>
                <a:ea typeface="Helvetica Neue"/>
                <a:cs typeface="Helvetica Neue"/>
                <a:sym typeface="Helvetica Neue"/>
              </a:defRPr>
            </a:lvl1pPr>
          </a:lstStyle>
          <a:p>
            <a:pPr/>
            <a:r>
              <a:t>Titel der Präsentation</a:t>
            </a:r>
          </a:p>
        </p:txBody>
      </p:sp>
      <p:sp>
        <p:nvSpPr>
          <p:cNvPr id="119" name="Textebene 1…"/>
          <p:cNvSpPr txBox="1"/>
          <p:nvPr>
            <p:ph type="body" sz="quarter" idx="1" hasCustomPrompt="1"/>
          </p:nvPr>
        </p:nvSpPr>
        <p:spPr>
          <a:xfrm>
            <a:off x="4030265" y="7179468"/>
            <a:ext cx="16323470" cy="2048062"/>
          </a:xfrm>
          <a:prstGeom prst="rect">
            <a:avLst/>
          </a:prstGeom>
        </p:spPr>
        <p:txBody>
          <a:bodyPr lIns="71437" tIns="71437" rIns="71437" bIns="71437" anchor="t"/>
          <a:lstStyle>
            <a:lvl1pPr marL="0" indent="0">
              <a:spcBef>
                <a:spcPts val="0"/>
              </a:spcBef>
              <a:buSzTx/>
              <a:buNone/>
              <a:defRPr b="1"/>
            </a:lvl1pPr>
            <a:lvl2pPr marL="0" indent="0">
              <a:spcBef>
                <a:spcPts val="0"/>
              </a:spcBef>
              <a:buSzTx/>
              <a:buNone/>
              <a:defRPr b="1"/>
            </a:lvl2pPr>
            <a:lvl3pPr marL="0" indent="0">
              <a:spcBef>
                <a:spcPts val="0"/>
              </a:spcBef>
              <a:buSzTx/>
              <a:buNone/>
              <a:defRPr b="1"/>
            </a:lvl3pPr>
            <a:lvl4pPr marL="0" indent="0">
              <a:spcBef>
                <a:spcPts val="0"/>
              </a:spcBef>
              <a:buSzTx/>
              <a:buNone/>
              <a:defRPr b="1"/>
            </a:lvl4pPr>
            <a:lvl5pPr marL="0" indent="0">
              <a:spcBef>
                <a:spcPts val="0"/>
              </a:spcBef>
              <a:buSzTx/>
              <a:buNone/>
              <a:defRPr b="1"/>
            </a:lvl5pPr>
          </a:lstStyle>
          <a:p>
            <a:pPr/>
            <a:r>
              <a:t>Präsentationsuntertitel</a:t>
            </a:r>
          </a:p>
          <a:p>
            <a:pPr lvl="1"/>
            <a:r>
              <a:t/>
            </a:r>
          </a:p>
          <a:p>
            <a:pPr lvl="2"/>
            <a:r>
              <a:t/>
            </a:r>
          </a:p>
          <a:p>
            <a:pPr lvl="3"/>
            <a:r>
              <a:t/>
            </a:r>
          </a:p>
          <a:p>
            <a:pPr lvl="4"/>
            <a:r>
              <a:t/>
            </a:r>
          </a:p>
        </p:txBody>
      </p:sp>
      <p:sp>
        <p:nvSpPr>
          <p:cNvPr id="120" name="Foliennummer"/>
          <p:cNvSpPr txBox="1"/>
          <p:nvPr>
            <p:ph type="sldNum" sz="quarter" idx="2"/>
          </p:nvPr>
        </p:nvSpPr>
        <p:spPr>
          <a:xfrm>
            <a:off x="11987110" y="12954297"/>
            <a:ext cx="409780" cy="415875"/>
          </a:xfrm>
          <a:prstGeom prst="rect">
            <a:avLst/>
          </a:prstGeom>
        </p:spPr>
        <p:txBody>
          <a:bodyPr lIns="71437" tIns="71437" rIns="71437" bIns="71437" anchor="b"/>
          <a:lstStyle>
            <a:lvl1pPr defTabSz="821531">
              <a:defRPr sz="1800">
                <a:latin typeface="Helvetica Neue"/>
                <a:ea typeface="Helvetica Neue"/>
                <a:cs typeface="Helvetica Neue"/>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Horizontal">
    <p:spTree>
      <p:nvGrpSpPr>
        <p:cNvPr id="1" name=""/>
        <p:cNvGrpSpPr/>
        <p:nvPr/>
      </p:nvGrpSpPr>
      <p:grpSpPr>
        <a:xfrm>
          <a:off x="0" y="0"/>
          <a:ext cx="0" cy="0"/>
          <a:chOff x="0" y="0"/>
          <a:chExt cx="0" cy="0"/>
        </a:xfrm>
      </p:grpSpPr>
      <p:sp>
        <p:nvSpPr>
          <p:cNvPr id="20" name="Bild"/>
          <p:cNvSpPr/>
          <p:nvPr>
            <p:ph type="pic" idx="13"/>
          </p:nvPr>
        </p:nvSpPr>
        <p:spPr>
          <a:xfrm>
            <a:off x="3124200" y="-38100"/>
            <a:ext cx="18135600" cy="12096698"/>
          </a:xfrm>
          <a:prstGeom prst="rect">
            <a:avLst/>
          </a:prstGeom>
        </p:spPr>
        <p:txBody>
          <a:bodyPr lIns="91439" tIns="45719" rIns="91439" bIns="45719" anchor="t">
            <a:noAutofit/>
          </a:bodyPr>
          <a:lstStyle/>
          <a:p>
            <a:pPr/>
          </a:p>
        </p:txBody>
      </p:sp>
      <p:sp>
        <p:nvSpPr>
          <p:cNvPr id="21" name="Titeltext"/>
          <p:cNvSpPr txBox="1"/>
          <p:nvPr>
            <p:ph type="title"/>
          </p:nvPr>
        </p:nvSpPr>
        <p:spPr>
          <a:xfrm>
            <a:off x="635000" y="9512300"/>
            <a:ext cx="23114000" cy="2006600"/>
          </a:xfrm>
          <a:prstGeom prst="rect">
            <a:avLst/>
          </a:prstGeom>
        </p:spPr>
        <p:txBody>
          <a:bodyPr anchor="b"/>
          <a:lstStyle/>
          <a:p>
            <a:pPr/>
            <a:r>
              <a:t>Titeltext</a:t>
            </a:r>
          </a:p>
        </p:txBody>
      </p:sp>
      <p:sp>
        <p:nvSpPr>
          <p:cNvPr id="22" name="Textebene 1…"/>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2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Mitte">
    <p:spTree>
      <p:nvGrpSpPr>
        <p:cNvPr id="1" name=""/>
        <p:cNvGrpSpPr/>
        <p:nvPr/>
      </p:nvGrpSpPr>
      <p:grpSpPr>
        <a:xfrm>
          <a:off x="0" y="0"/>
          <a:ext cx="0" cy="0"/>
          <a:chOff x="0" y="0"/>
          <a:chExt cx="0" cy="0"/>
        </a:xfrm>
      </p:grpSpPr>
      <p:sp>
        <p:nvSpPr>
          <p:cNvPr id="30" name="Titeltext"/>
          <p:cNvSpPr txBox="1"/>
          <p:nvPr>
            <p:ph type="title"/>
          </p:nvPr>
        </p:nvSpPr>
        <p:spPr>
          <a:xfrm>
            <a:off x="1778000" y="4533900"/>
            <a:ext cx="20828000" cy="4648200"/>
          </a:xfrm>
          <a:prstGeom prst="rect">
            <a:avLst/>
          </a:prstGeom>
        </p:spPr>
        <p:txBody>
          <a:bodyPr/>
          <a:lstStyle/>
          <a:p>
            <a:pPr/>
            <a:r>
              <a:t>Titeltext</a:t>
            </a:r>
          </a:p>
        </p:txBody>
      </p:sp>
      <p:sp>
        <p:nvSpPr>
          <p:cNvPr id="3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kal">
    <p:spTree>
      <p:nvGrpSpPr>
        <p:cNvPr id="1" name=""/>
        <p:cNvGrpSpPr/>
        <p:nvPr/>
      </p:nvGrpSpPr>
      <p:grpSpPr>
        <a:xfrm>
          <a:off x="0" y="0"/>
          <a:ext cx="0" cy="0"/>
          <a:chOff x="0" y="0"/>
          <a:chExt cx="0" cy="0"/>
        </a:xfrm>
      </p:grpSpPr>
      <p:sp>
        <p:nvSpPr>
          <p:cNvPr id="38" name="Bild"/>
          <p:cNvSpPr/>
          <p:nvPr>
            <p:ph type="pic" idx="13"/>
          </p:nvPr>
        </p:nvSpPr>
        <p:spPr>
          <a:xfrm>
            <a:off x="7950200" y="1104900"/>
            <a:ext cx="17259302" cy="11506201"/>
          </a:xfrm>
          <a:prstGeom prst="rect">
            <a:avLst/>
          </a:prstGeom>
        </p:spPr>
        <p:txBody>
          <a:bodyPr lIns="91439" tIns="45719" rIns="91439" bIns="45719" anchor="t">
            <a:noAutofit/>
          </a:bodyPr>
          <a:lstStyle/>
          <a:p>
            <a:pPr/>
          </a:p>
        </p:txBody>
      </p:sp>
      <p:sp>
        <p:nvSpPr>
          <p:cNvPr id="39" name="Titeltext"/>
          <p:cNvSpPr txBox="1"/>
          <p:nvPr>
            <p:ph type="title"/>
          </p:nvPr>
        </p:nvSpPr>
        <p:spPr>
          <a:xfrm>
            <a:off x="1651000" y="952500"/>
            <a:ext cx="10223500" cy="5549900"/>
          </a:xfrm>
          <a:prstGeom prst="rect">
            <a:avLst/>
          </a:prstGeom>
        </p:spPr>
        <p:txBody>
          <a:bodyPr anchor="b"/>
          <a:lstStyle>
            <a:lvl1pPr>
              <a:defRPr sz="8400"/>
            </a:lvl1pPr>
          </a:lstStyle>
          <a:p>
            <a:pPr/>
            <a:r>
              <a:t>Titeltext</a:t>
            </a:r>
          </a:p>
        </p:txBody>
      </p:sp>
      <p:sp>
        <p:nvSpPr>
          <p:cNvPr id="40" name="Textebene 1…"/>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4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Oben">
    <p:spTree>
      <p:nvGrpSpPr>
        <p:cNvPr id="1" name=""/>
        <p:cNvGrpSpPr/>
        <p:nvPr/>
      </p:nvGrpSpPr>
      <p:grpSpPr>
        <a:xfrm>
          <a:off x="0" y="0"/>
          <a:ext cx="0" cy="0"/>
          <a:chOff x="0" y="0"/>
          <a:chExt cx="0" cy="0"/>
        </a:xfrm>
      </p:grpSpPr>
      <p:sp>
        <p:nvSpPr>
          <p:cNvPr id="48" name="Titeltext"/>
          <p:cNvSpPr txBox="1"/>
          <p:nvPr>
            <p:ph type="title"/>
          </p:nvPr>
        </p:nvSpPr>
        <p:spPr>
          <a:prstGeom prst="rect">
            <a:avLst/>
          </a:prstGeom>
        </p:spPr>
        <p:txBody>
          <a:bodyPr/>
          <a:lstStyle/>
          <a:p>
            <a:pPr/>
            <a:r>
              <a:t>Titeltext</a:t>
            </a:r>
          </a:p>
        </p:txBody>
      </p:sp>
      <p:sp>
        <p:nvSpPr>
          <p:cNvPr id="49"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Punkte">
    <p:spTree>
      <p:nvGrpSpPr>
        <p:cNvPr id="1" name=""/>
        <p:cNvGrpSpPr/>
        <p:nvPr/>
      </p:nvGrpSpPr>
      <p:grpSpPr>
        <a:xfrm>
          <a:off x="0" y="0"/>
          <a:ext cx="0" cy="0"/>
          <a:chOff x="0" y="0"/>
          <a:chExt cx="0" cy="0"/>
        </a:xfrm>
      </p:grpSpPr>
      <p:sp>
        <p:nvSpPr>
          <p:cNvPr id="56" name="Titeltext"/>
          <p:cNvSpPr txBox="1"/>
          <p:nvPr>
            <p:ph type="title"/>
          </p:nvPr>
        </p:nvSpPr>
        <p:spPr>
          <a:prstGeom prst="rect">
            <a:avLst/>
          </a:prstGeom>
        </p:spPr>
        <p:txBody>
          <a:bodyPr/>
          <a:lstStyle/>
          <a:p>
            <a:pPr/>
            <a:r>
              <a:t>Titeltext</a:t>
            </a:r>
          </a:p>
        </p:txBody>
      </p:sp>
      <p:sp>
        <p:nvSpPr>
          <p:cNvPr id="57" name="Textebene 1…"/>
          <p:cNvSpPr txBox="1"/>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5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unkte &amp; Foto">
    <p:spTree>
      <p:nvGrpSpPr>
        <p:cNvPr id="1" name=""/>
        <p:cNvGrpSpPr/>
        <p:nvPr/>
      </p:nvGrpSpPr>
      <p:grpSpPr>
        <a:xfrm>
          <a:off x="0" y="0"/>
          <a:ext cx="0" cy="0"/>
          <a:chOff x="0" y="0"/>
          <a:chExt cx="0" cy="0"/>
        </a:xfrm>
      </p:grpSpPr>
      <p:sp>
        <p:nvSpPr>
          <p:cNvPr id="65" name="Bild"/>
          <p:cNvSpPr/>
          <p:nvPr>
            <p:ph type="pic" sz="half" idx="13"/>
          </p:nvPr>
        </p:nvSpPr>
        <p:spPr>
          <a:xfrm>
            <a:off x="10960100" y="3149600"/>
            <a:ext cx="13944600" cy="9296400"/>
          </a:xfrm>
          <a:prstGeom prst="rect">
            <a:avLst/>
          </a:prstGeom>
        </p:spPr>
        <p:txBody>
          <a:bodyPr lIns="91439" tIns="45719" rIns="91439" bIns="45719" anchor="t">
            <a:noAutofit/>
          </a:bodyPr>
          <a:lstStyle/>
          <a:p>
            <a:pPr/>
          </a:p>
        </p:txBody>
      </p:sp>
      <p:sp>
        <p:nvSpPr>
          <p:cNvPr id="66" name="Titeltext"/>
          <p:cNvSpPr txBox="1"/>
          <p:nvPr>
            <p:ph type="title"/>
          </p:nvPr>
        </p:nvSpPr>
        <p:spPr>
          <a:prstGeom prst="rect">
            <a:avLst/>
          </a:prstGeom>
        </p:spPr>
        <p:txBody>
          <a:bodyPr/>
          <a:lstStyle/>
          <a:p>
            <a:pPr/>
            <a:r>
              <a:t>Titeltext</a:t>
            </a:r>
          </a:p>
        </p:txBody>
      </p:sp>
      <p:sp>
        <p:nvSpPr>
          <p:cNvPr id="67" name="Textebene 1…"/>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Textebene 1</a:t>
            </a:r>
          </a:p>
          <a:p>
            <a:pPr lvl="1"/>
            <a:r>
              <a:t>Textebene 2</a:t>
            </a:r>
          </a:p>
          <a:p>
            <a:pPr lvl="2"/>
            <a:r>
              <a:t>Textebene 3</a:t>
            </a:r>
          </a:p>
          <a:p>
            <a:pPr lvl="3"/>
            <a:r>
              <a:t>Textebene 4</a:t>
            </a:r>
          </a:p>
          <a:p>
            <a:pPr lvl="4"/>
            <a:r>
              <a:t>Textebene 5</a:t>
            </a:r>
          </a:p>
        </p:txBody>
      </p:sp>
      <p:sp>
        <p:nvSpPr>
          <p:cNvPr id="6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
    <p:spTree>
      <p:nvGrpSpPr>
        <p:cNvPr id="1" name=""/>
        <p:cNvGrpSpPr/>
        <p:nvPr/>
      </p:nvGrpSpPr>
      <p:grpSpPr>
        <a:xfrm>
          <a:off x="0" y="0"/>
          <a:ext cx="0" cy="0"/>
          <a:chOff x="0" y="0"/>
          <a:chExt cx="0" cy="0"/>
        </a:xfrm>
      </p:grpSpPr>
      <p:sp>
        <p:nvSpPr>
          <p:cNvPr id="75" name="Textebene 1…"/>
          <p:cNvSpPr txBox="1"/>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7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Stück">
    <p:spTree>
      <p:nvGrpSpPr>
        <p:cNvPr id="1" name=""/>
        <p:cNvGrpSpPr/>
        <p:nvPr/>
      </p:nvGrpSpPr>
      <p:grpSpPr>
        <a:xfrm>
          <a:off x="0" y="0"/>
          <a:ext cx="0" cy="0"/>
          <a:chOff x="0" y="0"/>
          <a:chExt cx="0" cy="0"/>
        </a:xfrm>
      </p:grpSpPr>
      <p:sp>
        <p:nvSpPr>
          <p:cNvPr id="83" name="Bild"/>
          <p:cNvSpPr/>
          <p:nvPr>
            <p:ph type="pic" sz="quarter" idx="13"/>
          </p:nvPr>
        </p:nvSpPr>
        <p:spPr>
          <a:xfrm>
            <a:off x="15681340" y="7035800"/>
            <a:ext cx="8396678" cy="5600700"/>
          </a:xfrm>
          <a:prstGeom prst="rect">
            <a:avLst/>
          </a:prstGeom>
        </p:spPr>
        <p:txBody>
          <a:bodyPr lIns="91439" tIns="45719" rIns="91439" bIns="45719" anchor="t">
            <a:noAutofit/>
          </a:bodyPr>
          <a:lstStyle/>
          <a:p>
            <a:pPr/>
          </a:p>
        </p:txBody>
      </p:sp>
      <p:sp>
        <p:nvSpPr>
          <p:cNvPr id="84" name="Bild"/>
          <p:cNvSpPr/>
          <p:nvPr>
            <p:ph type="pic" sz="quarter" idx="14"/>
          </p:nvPr>
        </p:nvSpPr>
        <p:spPr>
          <a:xfrm>
            <a:off x="15290800" y="1130300"/>
            <a:ext cx="8331200" cy="5554134"/>
          </a:xfrm>
          <a:prstGeom prst="rect">
            <a:avLst/>
          </a:prstGeom>
        </p:spPr>
        <p:txBody>
          <a:bodyPr lIns="91439" tIns="45719" rIns="91439" bIns="45719" anchor="t">
            <a:noAutofit/>
          </a:bodyPr>
          <a:lstStyle/>
          <a:p>
            <a:pPr/>
          </a:p>
        </p:txBody>
      </p:sp>
      <p:sp>
        <p:nvSpPr>
          <p:cNvPr id="85" name="Bild"/>
          <p:cNvSpPr/>
          <p:nvPr>
            <p:ph type="pic" idx="15"/>
          </p:nvPr>
        </p:nvSpPr>
        <p:spPr>
          <a:xfrm>
            <a:off x="-304800" y="1130300"/>
            <a:ext cx="17202150" cy="11468100"/>
          </a:xfrm>
          <a:prstGeom prst="rect">
            <a:avLst/>
          </a:prstGeom>
        </p:spPr>
        <p:txBody>
          <a:bodyPr lIns="91439" tIns="45719" rIns="91439" bIns="45719" anchor="t">
            <a:noAutofit/>
          </a:bodyPr>
          <a:lstStyle/>
          <a:p>
            <a:pPr/>
          </a:p>
        </p:txBody>
      </p:sp>
      <p:sp>
        <p:nvSpPr>
          <p:cNvPr id="8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el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Titeltext</a:t>
            </a:r>
          </a:p>
        </p:txBody>
      </p:sp>
      <p:sp>
        <p:nvSpPr>
          <p:cNvPr id="3" name="Textebene 1…"/>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Textebene 1</a:t>
            </a:r>
          </a:p>
          <a:p>
            <a:pPr lvl="1"/>
            <a:r>
              <a:t>Textebene 2</a:t>
            </a:r>
          </a:p>
          <a:p>
            <a:pPr lvl="2"/>
            <a:r>
              <a:t>Textebene 3</a:t>
            </a:r>
          </a:p>
          <a:p>
            <a:pPr lvl="3"/>
            <a:r>
              <a:t>Textebene 4</a:t>
            </a:r>
          </a:p>
          <a:p>
            <a:pPr lvl="4"/>
            <a:r>
              <a:t>Textebene 5</a:t>
            </a:r>
          </a:p>
        </p:txBody>
      </p:sp>
      <p:sp>
        <p:nvSpPr>
          <p:cNvPr id="4" name="Foliennumm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pikas.dzlm.de/" TargetMode="External"/><Relationship Id="rId5" Type="http://schemas.openxmlformats.org/officeDocument/2006/relationships/image" Target="../media/image3.png"/><Relationship Id="rId6"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29"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3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31" name="Tangram - Wortspeicher"/>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Tangram - Wortspeicher</a:t>
            </a:r>
          </a:p>
        </p:txBody>
      </p:sp>
      <p:grpSp>
        <p:nvGrpSpPr>
          <p:cNvPr id="134" name="Gruppieren"/>
          <p:cNvGrpSpPr/>
          <p:nvPr/>
        </p:nvGrpSpPr>
        <p:grpSpPr>
          <a:xfrm>
            <a:off x="10970980" y="8571679"/>
            <a:ext cx="2993959" cy="3034042"/>
            <a:chOff x="0" y="0"/>
            <a:chExt cx="2993958" cy="3034040"/>
          </a:xfrm>
        </p:grpSpPr>
        <p:sp>
          <p:nvSpPr>
            <p:cNvPr id="132"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33"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135" name="die Ecke"/>
          <p:cNvSpPr txBox="1"/>
          <p:nvPr/>
        </p:nvSpPr>
        <p:spPr>
          <a:xfrm>
            <a:off x="8061289" y="3559488"/>
            <a:ext cx="2208610"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die Ecke</a:t>
            </a:r>
          </a:p>
        </p:txBody>
      </p:sp>
      <p:sp>
        <p:nvSpPr>
          <p:cNvPr id="136" name="die Seite"/>
          <p:cNvSpPr txBox="1"/>
          <p:nvPr/>
        </p:nvSpPr>
        <p:spPr>
          <a:xfrm>
            <a:off x="15541341" y="3559488"/>
            <a:ext cx="2374057"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die Seite</a:t>
            </a:r>
          </a:p>
        </p:txBody>
      </p:sp>
      <p:sp>
        <p:nvSpPr>
          <p:cNvPr id="137" name="Linie"/>
          <p:cNvSpPr/>
          <p:nvPr/>
        </p:nvSpPr>
        <p:spPr>
          <a:xfrm flipH="1">
            <a:off x="4932892" y="3899983"/>
            <a:ext cx="2789778" cy="109254"/>
          </a:xfrm>
          <a:prstGeom prst="line">
            <a:avLst/>
          </a:prstGeom>
          <a:ln w="25400">
            <a:solidFill>
              <a:srgbClr val="000000"/>
            </a:solidFill>
            <a:miter lim="400000"/>
            <a:tailEnd type="triangle"/>
          </a:ln>
        </p:spPr>
        <p:txBody>
          <a:bodyPr lIns="50800" tIns="50800" rIns="50800" bIns="50800" anchor="ctr"/>
          <a:lstStyle/>
          <a:p>
            <a:pPr/>
          </a:p>
        </p:txBody>
      </p:sp>
      <p:grpSp>
        <p:nvGrpSpPr>
          <p:cNvPr id="140" name="Gruppieren"/>
          <p:cNvGrpSpPr/>
          <p:nvPr/>
        </p:nvGrpSpPr>
        <p:grpSpPr>
          <a:xfrm>
            <a:off x="2509550" y="3968549"/>
            <a:ext cx="4023101" cy="4311761"/>
            <a:chOff x="0" y="0"/>
            <a:chExt cx="4023099" cy="4311759"/>
          </a:xfrm>
        </p:grpSpPr>
        <p:sp>
          <p:nvSpPr>
            <p:cNvPr id="138" name="Dreieck"/>
            <p:cNvSpPr/>
            <p:nvPr/>
          </p:nvSpPr>
          <p:spPr>
            <a:xfrm rot="8082037">
              <a:off x="589149" y="877809"/>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cap="flat">
              <a:noFill/>
              <a:miter lim="400000"/>
            </a:ln>
            <a:effectLst/>
          </p:spPr>
          <p:txBody>
            <a:bodyPr wrap="square" lIns="0" tIns="0" rIns="0" bIns="0" numCol="1" anchor="ctr">
              <a:noAutofit/>
            </a:bodyPr>
            <a:lstStyle/>
            <a:p>
              <a:pPr>
                <a:defRPr b="0" sz="3300">
                  <a:solidFill>
                    <a:srgbClr val="FFFFFF"/>
                  </a:solidFill>
                  <a:latin typeface="+mn-lt"/>
                  <a:ea typeface="+mn-ea"/>
                  <a:cs typeface="+mn-cs"/>
                  <a:sym typeface="Helvetica Neue Medium"/>
                </a:defRPr>
              </a:pPr>
            </a:p>
          </p:txBody>
        </p:sp>
        <p:sp>
          <p:nvSpPr>
            <p:cNvPr id="139" name="Kreis"/>
            <p:cNvSpPr/>
            <p:nvPr/>
          </p:nvSpPr>
          <p:spPr>
            <a:xfrm>
              <a:off x="1763899" y="0"/>
              <a:ext cx="495301" cy="495300"/>
            </a:xfrm>
            <a:prstGeom prst="ellipse">
              <a:avLst/>
            </a:prstGeom>
            <a:noFill/>
            <a:ln w="50800" cap="flat">
              <a:solidFill>
                <a:schemeClr val="accent5">
                  <a:hueOff val="-82419"/>
                  <a:satOff val="-9513"/>
                  <a:lumOff val="-16343"/>
                </a:schemeClr>
              </a:solidFill>
              <a:prstDash val="solid"/>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141" name="Linie"/>
          <p:cNvSpPr/>
          <p:nvPr/>
        </p:nvSpPr>
        <p:spPr>
          <a:xfrm flipH="1">
            <a:off x="12792185" y="3919739"/>
            <a:ext cx="2463535" cy="682159"/>
          </a:xfrm>
          <a:prstGeom prst="line">
            <a:avLst/>
          </a:prstGeom>
          <a:ln w="25400">
            <a:solidFill>
              <a:srgbClr val="000000"/>
            </a:solidFill>
            <a:miter lim="400000"/>
            <a:tailEnd type="triangle"/>
          </a:ln>
        </p:spPr>
        <p:txBody>
          <a:bodyPr lIns="50800" tIns="50800" rIns="50800" bIns="50800" anchor="ctr"/>
          <a:lstStyle/>
          <a:p>
            <a:pPr/>
          </a:p>
        </p:txBody>
      </p:sp>
      <p:sp>
        <p:nvSpPr>
          <p:cNvPr id="142" name="Dreieck"/>
          <p:cNvSpPr/>
          <p:nvPr/>
        </p:nvSpPr>
        <p:spPr>
          <a:xfrm rot="8082037">
            <a:off x="10769599" y="4900572"/>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143" name="drehen"/>
          <p:cNvSpPr txBox="1"/>
          <p:nvPr/>
        </p:nvSpPr>
        <p:spPr>
          <a:xfrm>
            <a:off x="765365" y="8371111"/>
            <a:ext cx="1796852"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drehen</a:t>
            </a:r>
          </a:p>
        </p:txBody>
      </p:sp>
      <p:sp>
        <p:nvSpPr>
          <p:cNvPr id="144" name="Dreieck"/>
          <p:cNvSpPr/>
          <p:nvPr/>
        </p:nvSpPr>
        <p:spPr>
          <a:xfrm rot="8100000">
            <a:off x="3203963" y="9206496"/>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ln w="12700">
            <a:solidFill>
              <a:srgbClr val="000000"/>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45" name="Quadrat"/>
          <p:cNvSpPr/>
          <p:nvPr/>
        </p:nvSpPr>
        <p:spPr>
          <a:xfrm>
            <a:off x="3203963" y="9915436"/>
            <a:ext cx="1422401" cy="1422401"/>
          </a:xfrm>
          <a:prstGeom prst="rect">
            <a:avLst/>
          </a:prstGeom>
          <a:ln w="12700">
            <a:solidFill>
              <a:srgbClr val="000000"/>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46" name="Dreieck"/>
          <p:cNvSpPr/>
          <p:nvPr/>
        </p:nvSpPr>
        <p:spPr>
          <a:xfrm rot="13929721">
            <a:off x="4675957" y="8819246"/>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pic>
        <p:nvPicPr>
          <p:cNvPr id="147" name="Finger_Tablet.png" descr="Finger_Tablet.png"/>
          <p:cNvPicPr>
            <a:picLocks noChangeAspect="1"/>
          </p:cNvPicPr>
          <p:nvPr/>
        </p:nvPicPr>
        <p:blipFill>
          <a:blip r:embed="rId3">
            <a:extLst/>
          </a:blip>
          <a:stretch>
            <a:fillRect/>
          </a:stretch>
        </p:blipFill>
        <p:spPr>
          <a:xfrm rot="20265875">
            <a:off x="5251262" y="8984646"/>
            <a:ext cx="2451101" cy="3517901"/>
          </a:xfrm>
          <a:prstGeom prst="rect">
            <a:avLst/>
          </a:prstGeom>
          <a:ln w="12700">
            <a:miter lim="400000"/>
          </a:ln>
        </p:spPr>
      </p:pic>
      <p:grpSp>
        <p:nvGrpSpPr>
          <p:cNvPr id="150" name="Gruppieren"/>
          <p:cNvGrpSpPr/>
          <p:nvPr/>
        </p:nvGrpSpPr>
        <p:grpSpPr>
          <a:xfrm>
            <a:off x="5699021" y="8332862"/>
            <a:ext cx="1249841" cy="914178"/>
            <a:chOff x="0" y="0"/>
            <a:chExt cx="1249839" cy="914176"/>
          </a:xfrm>
        </p:grpSpPr>
        <p:sp>
          <p:nvSpPr>
            <p:cNvPr id="171" name="Verbindungslinie"/>
            <p:cNvSpPr/>
            <p:nvPr/>
          </p:nvSpPr>
          <p:spPr>
            <a:xfrm>
              <a:off x="127850" y="0"/>
              <a:ext cx="1121990" cy="914177"/>
            </a:xfrm>
            <a:custGeom>
              <a:avLst/>
              <a:gdLst/>
              <a:ahLst/>
              <a:cxnLst>
                <a:cxn ang="0">
                  <a:pos x="wd2" y="hd2"/>
                </a:cxn>
                <a:cxn ang="5400000">
                  <a:pos x="wd2" y="hd2"/>
                </a:cxn>
                <a:cxn ang="10800000">
                  <a:pos x="wd2" y="hd2"/>
                </a:cxn>
                <a:cxn ang="16200000">
                  <a:pos x="wd2" y="hd2"/>
                </a:cxn>
              </a:cxnLst>
              <a:rect l="0" t="0" r="r" b="b"/>
              <a:pathLst>
                <a:path w="20989" h="17844" fill="norm" stroke="1" extrusionOk="0">
                  <a:moveTo>
                    <a:pt x="0" y="2754"/>
                  </a:moveTo>
                  <a:cubicBezTo>
                    <a:pt x="14618" y="-3756"/>
                    <a:pt x="21600" y="1274"/>
                    <a:pt x="20947" y="17844"/>
                  </a:cubicBezTo>
                </a:path>
              </a:pathLst>
            </a:custGeom>
            <a:noFill/>
            <a:ln w="25400" cap="flat">
              <a:solidFill>
                <a:srgbClr val="000000"/>
              </a:solidFill>
              <a:prstDash val="solid"/>
              <a:miter lim="400000"/>
            </a:ln>
            <a:effectLst/>
          </p:spPr>
          <p:txBody>
            <a:bodyPr/>
            <a:lstStyle/>
            <a:p>
              <a:pPr/>
            </a:p>
          </p:txBody>
        </p:sp>
        <p:sp>
          <p:nvSpPr>
            <p:cNvPr id="149" name="Linie"/>
            <p:cNvSpPr/>
            <p:nvPr/>
          </p:nvSpPr>
          <p:spPr>
            <a:xfrm flipH="1">
              <a:off x="0" y="105573"/>
              <a:ext cx="243628" cy="109057"/>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p>
          </p:txBody>
        </p:sp>
      </p:grpSp>
      <p:sp>
        <p:nvSpPr>
          <p:cNvPr id="151" name="Ich drehe das Dreieck."/>
          <p:cNvSpPr txBox="1"/>
          <p:nvPr/>
        </p:nvSpPr>
        <p:spPr>
          <a:xfrm>
            <a:off x="468168" y="12320158"/>
            <a:ext cx="5928322"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Ich drehe das Dreieck.</a:t>
            </a:r>
          </a:p>
        </p:txBody>
      </p:sp>
      <p:grpSp>
        <p:nvGrpSpPr>
          <p:cNvPr id="160" name="Gruppieren"/>
          <p:cNvGrpSpPr/>
          <p:nvPr/>
        </p:nvGrpSpPr>
        <p:grpSpPr>
          <a:xfrm>
            <a:off x="16679250" y="8092473"/>
            <a:ext cx="6651323" cy="5068327"/>
            <a:chOff x="0" y="0"/>
            <a:chExt cx="6651322" cy="5068326"/>
          </a:xfrm>
        </p:grpSpPr>
        <p:sp>
          <p:nvSpPr>
            <p:cNvPr id="152" name="Dreieck"/>
            <p:cNvSpPr/>
            <p:nvPr/>
          </p:nvSpPr>
          <p:spPr>
            <a:xfrm rot="8100000">
              <a:off x="1444774" y="1246123"/>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noFill/>
            <a:ln w="12700" cap="flat">
              <a:solidFill>
                <a:srgbClr val="000000"/>
              </a:solidFill>
              <a:prstDash val="solid"/>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53" name="legen"/>
            <p:cNvSpPr txBox="1"/>
            <p:nvPr/>
          </p:nvSpPr>
          <p:spPr>
            <a:xfrm>
              <a:off x="-1" y="0"/>
              <a:ext cx="1369716" cy="825501"/>
            </a:xfrm>
            <a:prstGeom prst="rect">
              <a:avLst/>
            </a:prstGeom>
            <a:solidFill>
              <a:srgbClr val="FFFFFF"/>
            </a:solidFill>
            <a:ln w="12700" cap="flat">
              <a:solidFill>
                <a:srgbClr val="000000"/>
              </a:solidFill>
              <a:prstDash val="solid"/>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4000">
                  <a:latin typeface="Comic Sans MS"/>
                  <a:ea typeface="Comic Sans MS"/>
                  <a:cs typeface="Comic Sans MS"/>
                  <a:sym typeface="Comic Sans MS"/>
                </a:defRPr>
              </a:lvl1pPr>
            </a:lstStyle>
            <a:p>
              <a:pPr/>
              <a:r>
                <a:t>legen</a:t>
              </a:r>
            </a:p>
          </p:txBody>
        </p:sp>
        <p:sp>
          <p:nvSpPr>
            <p:cNvPr id="154" name="Quadrat"/>
            <p:cNvSpPr/>
            <p:nvPr/>
          </p:nvSpPr>
          <p:spPr>
            <a:xfrm>
              <a:off x="1444774" y="1955064"/>
              <a:ext cx="1422401" cy="1422401"/>
            </a:xfrm>
            <a:prstGeom prst="rect">
              <a:avLst/>
            </a:prstGeom>
            <a:noFill/>
            <a:ln w="12700" cap="flat">
              <a:solidFill>
                <a:srgbClr val="000000"/>
              </a:solidFill>
              <a:prstDash val="solid"/>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nvGrpSpPr>
            <p:cNvPr id="157" name="Gruppieren"/>
            <p:cNvGrpSpPr/>
            <p:nvPr/>
          </p:nvGrpSpPr>
          <p:grpSpPr>
            <a:xfrm>
              <a:off x="3051273" y="507503"/>
              <a:ext cx="3600050" cy="4317523"/>
              <a:chOff x="0" y="0"/>
              <a:chExt cx="3600048" cy="4317522"/>
            </a:xfrm>
          </p:grpSpPr>
          <p:sp>
            <p:nvSpPr>
              <p:cNvPr id="155" name="Dreieck"/>
              <p:cNvSpPr/>
              <p:nvPr/>
            </p:nvSpPr>
            <p:spPr>
              <a:xfrm rot="8100000">
                <a:off x="337293" y="294588"/>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pic>
            <p:nvPicPr>
              <p:cNvPr id="156" name="Finger_Tablet.png" descr="Finger_Tablet.png"/>
              <p:cNvPicPr>
                <a:picLocks noChangeAspect="1"/>
              </p:cNvPicPr>
              <p:nvPr/>
            </p:nvPicPr>
            <p:blipFill>
              <a:blip r:embed="rId3">
                <a:extLst/>
              </a:blip>
              <a:stretch>
                <a:fillRect/>
              </a:stretch>
            </p:blipFill>
            <p:spPr>
              <a:xfrm rot="20265875">
                <a:off x="574473" y="466659"/>
                <a:ext cx="2451101" cy="3517901"/>
              </a:xfrm>
              <a:prstGeom prst="rect">
                <a:avLst/>
              </a:prstGeom>
              <a:ln w="12700" cap="flat">
                <a:noFill/>
                <a:miter lim="400000"/>
              </a:ln>
              <a:effectLst/>
            </p:spPr>
          </p:pic>
        </p:grpSp>
        <p:sp>
          <p:nvSpPr>
            <p:cNvPr id="158" name="Linie"/>
            <p:cNvSpPr/>
            <p:nvPr/>
          </p:nvSpPr>
          <p:spPr>
            <a:xfrm flipH="1">
              <a:off x="2232065" y="1016152"/>
              <a:ext cx="1120104" cy="443506"/>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p>
          </p:txBody>
        </p:sp>
        <p:sp>
          <p:nvSpPr>
            <p:cNvPr id="159" name="Ich lege das Dreieck."/>
            <p:cNvSpPr txBox="1"/>
            <p:nvPr/>
          </p:nvSpPr>
          <p:spPr>
            <a:xfrm>
              <a:off x="802850" y="4242826"/>
              <a:ext cx="5501184" cy="825501"/>
            </a:xfrm>
            <a:prstGeom prst="rect">
              <a:avLst/>
            </a:prstGeom>
            <a:solidFill>
              <a:srgbClr val="FFFFFF"/>
            </a:solidFill>
            <a:ln w="12700" cap="flat">
              <a:solidFill>
                <a:srgbClr val="000000"/>
              </a:solidFill>
              <a:prstDash val="solid"/>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4000">
                  <a:latin typeface="Comic Sans MS"/>
                  <a:ea typeface="Comic Sans MS"/>
                  <a:cs typeface="Comic Sans MS"/>
                  <a:sym typeface="Comic Sans MS"/>
                </a:defRPr>
              </a:lvl1pPr>
            </a:lstStyle>
            <a:p>
              <a:pPr/>
              <a:r>
                <a:t>Ich lege das Dreieck.</a:t>
              </a:r>
            </a:p>
          </p:txBody>
        </p:sp>
      </p:grpSp>
      <p:grpSp>
        <p:nvGrpSpPr>
          <p:cNvPr id="163" name="Gruppieren"/>
          <p:cNvGrpSpPr/>
          <p:nvPr/>
        </p:nvGrpSpPr>
        <p:grpSpPr>
          <a:xfrm flipH="1" rot="10800000">
            <a:off x="10970980" y="7372302"/>
            <a:ext cx="2993959" cy="3034042"/>
            <a:chOff x="0" y="0"/>
            <a:chExt cx="2993958" cy="3034040"/>
          </a:xfrm>
        </p:grpSpPr>
        <p:sp>
          <p:nvSpPr>
            <p:cNvPr id="161"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62"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pic>
        <p:nvPicPr>
          <p:cNvPr id="164" name="Finger_Tablet.png" descr="Finger_Tablet.png"/>
          <p:cNvPicPr>
            <a:picLocks noChangeAspect="1"/>
          </p:cNvPicPr>
          <p:nvPr/>
        </p:nvPicPr>
        <p:blipFill>
          <a:blip r:embed="rId3">
            <a:extLst/>
          </a:blip>
          <a:stretch>
            <a:fillRect/>
          </a:stretch>
        </p:blipFill>
        <p:spPr>
          <a:xfrm rot="20265875">
            <a:off x="12344689" y="9301394"/>
            <a:ext cx="2451101" cy="3517901"/>
          </a:xfrm>
          <a:prstGeom prst="rect">
            <a:avLst/>
          </a:prstGeom>
          <a:ln w="12700">
            <a:miter lim="400000"/>
          </a:ln>
        </p:spPr>
      </p:pic>
      <p:grpSp>
        <p:nvGrpSpPr>
          <p:cNvPr id="167" name="Gruppieren"/>
          <p:cNvGrpSpPr/>
          <p:nvPr/>
        </p:nvGrpSpPr>
        <p:grpSpPr>
          <a:xfrm flipH="1">
            <a:off x="11933184" y="8822452"/>
            <a:ext cx="480688" cy="1182069"/>
            <a:chOff x="36944" y="0"/>
            <a:chExt cx="480686" cy="1182067"/>
          </a:xfrm>
        </p:grpSpPr>
        <p:sp>
          <p:nvSpPr>
            <p:cNvPr id="172" name="Verbindungslinie"/>
            <p:cNvSpPr/>
            <p:nvPr/>
          </p:nvSpPr>
          <p:spPr>
            <a:xfrm>
              <a:off x="86116" y="0"/>
              <a:ext cx="431516" cy="1182068"/>
            </a:xfrm>
            <a:custGeom>
              <a:avLst/>
              <a:gdLst/>
              <a:ahLst/>
              <a:cxnLst>
                <a:cxn ang="0">
                  <a:pos x="wd2" y="hd2"/>
                </a:cxn>
                <a:cxn ang="5400000">
                  <a:pos x="wd2" y="hd2"/>
                </a:cxn>
                <a:cxn ang="10800000">
                  <a:pos x="wd2" y="hd2"/>
                </a:cxn>
                <a:cxn ang="16200000">
                  <a:pos x="wd2" y="hd2"/>
                </a:cxn>
              </a:cxnLst>
              <a:rect l="0" t="0" r="r" b="b"/>
              <a:pathLst>
                <a:path w="20989" h="17844" fill="norm" stroke="1" extrusionOk="0">
                  <a:moveTo>
                    <a:pt x="0" y="2754"/>
                  </a:moveTo>
                  <a:cubicBezTo>
                    <a:pt x="14618" y="-3756"/>
                    <a:pt x="21600" y="1274"/>
                    <a:pt x="20947" y="17844"/>
                  </a:cubicBezTo>
                </a:path>
              </a:pathLst>
            </a:custGeom>
            <a:noFill/>
            <a:ln w="25400" cap="flat">
              <a:solidFill>
                <a:srgbClr val="000000"/>
              </a:solidFill>
              <a:prstDash val="solid"/>
              <a:miter lim="400000"/>
            </a:ln>
            <a:effectLst/>
          </p:spPr>
          <p:txBody>
            <a:bodyPr/>
            <a:lstStyle/>
            <a:p>
              <a:pPr/>
            </a:p>
          </p:txBody>
        </p:sp>
        <p:sp>
          <p:nvSpPr>
            <p:cNvPr id="166" name="Linie"/>
            <p:cNvSpPr/>
            <p:nvPr/>
          </p:nvSpPr>
          <p:spPr>
            <a:xfrm flipH="1">
              <a:off x="36944" y="136511"/>
              <a:ext cx="93700" cy="141015"/>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p>
          </p:txBody>
        </p:sp>
      </p:grpSp>
      <p:sp>
        <p:nvSpPr>
          <p:cNvPr id="168" name="umdrehen"/>
          <p:cNvSpPr txBox="1"/>
          <p:nvPr/>
        </p:nvSpPr>
        <p:spPr>
          <a:xfrm>
            <a:off x="8396075" y="8371111"/>
            <a:ext cx="2455665"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umdrehen</a:t>
            </a:r>
          </a:p>
        </p:txBody>
      </p:sp>
      <p:sp>
        <p:nvSpPr>
          <p:cNvPr id="169" name="Ich drehe das Parallelogramm um."/>
          <p:cNvSpPr txBox="1"/>
          <p:nvPr/>
        </p:nvSpPr>
        <p:spPr>
          <a:xfrm>
            <a:off x="7899920" y="12320158"/>
            <a:ext cx="8584160"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Ich drehe das Parallelogramm um.</a:t>
            </a:r>
          </a:p>
        </p:txBody>
      </p:sp>
      <p:sp>
        <p:nvSpPr>
          <p:cNvPr id="170" name="Abgerundetes Rechteck"/>
          <p:cNvSpPr/>
          <p:nvPr/>
        </p:nvSpPr>
        <p:spPr>
          <a:xfrm rot="2700000">
            <a:off x="11785706" y="5247931"/>
            <a:ext cx="2851245" cy="73935"/>
          </a:xfrm>
          <a:prstGeom prst="roundRect">
            <a:avLst>
              <a:gd name="adj" fmla="val 50000"/>
            </a:avLst>
          </a:prstGeom>
          <a:solidFill>
            <a:schemeClr val="accent5">
              <a:hueOff val="-82419"/>
              <a:satOff val="-9513"/>
              <a:lumOff val="-16343"/>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74"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75"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76" name="Tangram - Wortspeicher"/>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Tangram - Wortspeicher</a:t>
            </a:r>
          </a:p>
        </p:txBody>
      </p:sp>
      <p:sp>
        <p:nvSpPr>
          <p:cNvPr id="177" name="Dreieck"/>
          <p:cNvSpPr/>
          <p:nvPr/>
        </p:nvSpPr>
        <p:spPr>
          <a:xfrm rot="8082037">
            <a:off x="10562101" y="7021148"/>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178" name="nach links"/>
          <p:cNvSpPr txBox="1"/>
          <p:nvPr/>
        </p:nvSpPr>
        <p:spPr>
          <a:xfrm>
            <a:off x="4951786" y="7988263"/>
            <a:ext cx="2518917"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nach links</a:t>
            </a:r>
          </a:p>
        </p:txBody>
      </p:sp>
      <p:pic>
        <p:nvPicPr>
          <p:cNvPr id="179" name="Finger_Tablet.png" descr="Finger_Tablet.png"/>
          <p:cNvPicPr>
            <a:picLocks noChangeAspect="1"/>
          </p:cNvPicPr>
          <p:nvPr/>
        </p:nvPicPr>
        <p:blipFill>
          <a:blip r:embed="rId3">
            <a:extLst/>
          </a:blip>
          <a:stretch>
            <a:fillRect/>
          </a:stretch>
        </p:blipFill>
        <p:spPr>
          <a:xfrm rot="20265875">
            <a:off x="11385474" y="7203691"/>
            <a:ext cx="2451101" cy="3517901"/>
          </a:xfrm>
          <a:prstGeom prst="rect">
            <a:avLst/>
          </a:prstGeom>
          <a:ln w="12700">
            <a:miter lim="400000"/>
          </a:ln>
        </p:spPr>
      </p:pic>
      <p:sp>
        <p:nvSpPr>
          <p:cNvPr id="180" name="Ich schiebe das Dreieck …"/>
          <p:cNvSpPr txBox="1"/>
          <p:nvPr/>
        </p:nvSpPr>
        <p:spPr>
          <a:xfrm>
            <a:off x="477052" y="4210050"/>
            <a:ext cx="6680895"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Ich schiebe das Dreieck …</a:t>
            </a:r>
          </a:p>
        </p:txBody>
      </p:sp>
      <p:sp>
        <p:nvSpPr>
          <p:cNvPr id="181" name="nach rechts"/>
          <p:cNvSpPr txBox="1"/>
          <p:nvPr/>
        </p:nvSpPr>
        <p:spPr>
          <a:xfrm>
            <a:off x="16498299" y="7988263"/>
            <a:ext cx="3018980"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nach rechts</a:t>
            </a:r>
          </a:p>
        </p:txBody>
      </p:sp>
      <p:sp>
        <p:nvSpPr>
          <p:cNvPr id="182" name="nach oben"/>
          <p:cNvSpPr txBox="1"/>
          <p:nvPr/>
        </p:nvSpPr>
        <p:spPr>
          <a:xfrm>
            <a:off x="10700362" y="3208709"/>
            <a:ext cx="2568278"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nach oben</a:t>
            </a:r>
          </a:p>
        </p:txBody>
      </p:sp>
      <p:sp>
        <p:nvSpPr>
          <p:cNvPr id="183" name="nach unten"/>
          <p:cNvSpPr txBox="1"/>
          <p:nvPr/>
        </p:nvSpPr>
        <p:spPr>
          <a:xfrm>
            <a:off x="10599903" y="12249513"/>
            <a:ext cx="2769196"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nach unten</a:t>
            </a:r>
          </a:p>
        </p:txBody>
      </p:sp>
      <p:sp>
        <p:nvSpPr>
          <p:cNvPr id="184" name="Pfeil"/>
          <p:cNvSpPr/>
          <p:nvPr/>
        </p:nvSpPr>
        <p:spPr>
          <a:xfrm>
            <a:off x="14244432" y="7766013"/>
            <a:ext cx="1999137" cy="1270001"/>
          </a:xfrm>
          <a:prstGeom prst="rightArrow">
            <a:avLst>
              <a:gd name="adj1" fmla="val 32000"/>
              <a:gd name="adj2" fmla="val 64000"/>
            </a:avLst>
          </a:prstGeom>
          <a:solidFill>
            <a:schemeClr val="accent5">
              <a:hueOff val="-82419"/>
              <a:satOff val="-9513"/>
              <a:lumOff val="-16343"/>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5" name="Pfeil"/>
          <p:cNvSpPr/>
          <p:nvPr/>
        </p:nvSpPr>
        <p:spPr>
          <a:xfrm rot="16200000">
            <a:off x="10984933" y="4554312"/>
            <a:ext cx="1999136" cy="1270001"/>
          </a:xfrm>
          <a:prstGeom prst="rightArrow">
            <a:avLst>
              <a:gd name="adj1" fmla="val 32000"/>
              <a:gd name="adj2" fmla="val 64000"/>
            </a:avLst>
          </a:prstGeom>
          <a:solidFill>
            <a:schemeClr val="accent5">
              <a:hueOff val="-82419"/>
              <a:satOff val="-9513"/>
              <a:lumOff val="-16343"/>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6" name="Pfeil"/>
          <p:cNvSpPr/>
          <p:nvPr/>
        </p:nvSpPr>
        <p:spPr>
          <a:xfrm flipH="1">
            <a:off x="7725433" y="7766013"/>
            <a:ext cx="1999137" cy="1270001"/>
          </a:xfrm>
          <a:prstGeom prst="rightArrow">
            <a:avLst>
              <a:gd name="adj1" fmla="val 32000"/>
              <a:gd name="adj2" fmla="val 64000"/>
            </a:avLst>
          </a:prstGeom>
          <a:solidFill>
            <a:schemeClr val="accent5">
              <a:hueOff val="-82419"/>
              <a:satOff val="-9513"/>
              <a:lumOff val="-16343"/>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87" name="Pfeil"/>
          <p:cNvSpPr/>
          <p:nvPr/>
        </p:nvSpPr>
        <p:spPr>
          <a:xfrm rot="5400000">
            <a:off x="10984933" y="10367791"/>
            <a:ext cx="1999136" cy="1270001"/>
          </a:xfrm>
          <a:prstGeom prst="rightArrow">
            <a:avLst>
              <a:gd name="adj1" fmla="val 32000"/>
              <a:gd name="adj2" fmla="val 64000"/>
            </a:avLst>
          </a:prstGeom>
          <a:solidFill>
            <a:schemeClr val="accent5">
              <a:hueOff val="-82419"/>
              <a:satOff val="-9513"/>
              <a:lumOff val="-16343"/>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89"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9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91" name="Tangram - Wortspeicher"/>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Tangram - Wortspeicher</a:t>
            </a:r>
          </a:p>
        </p:txBody>
      </p:sp>
      <p:sp>
        <p:nvSpPr>
          <p:cNvPr id="192" name="Ich lege das Dreieck …"/>
          <p:cNvSpPr txBox="1"/>
          <p:nvPr/>
        </p:nvSpPr>
        <p:spPr>
          <a:xfrm>
            <a:off x="899442" y="3634104"/>
            <a:ext cx="5844234" cy="825501"/>
          </a:xfrm>
          <a:prstGeom prst="rect">
            <a:avLst/>
          </a:prstGeom>
          <a:solidFill>
            <a:srgbClr val="FFFFFF"/>
          </a:solidFill>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Ich lege das Dreieck …</a:t>
            </a:r>
          </a:p>
        </p:txBody>
      </p:sp>
      <p:grpSp>
        <p:nvGrpSpPr>
          <p:cNvPr id="217" name="Gruppieren"/>
          <p:cNvGrpSpPr/>
          <p:nvPr/>
        </p:nvGrpSpPr>
        <p:grpSpPr>
          <a:xfrm>
            <a:off x="900817" y="5450815"/>
            <a:ext cx="22218748" cy="5621262"/>
            <a:chOff x="0" y="0"/>
            <a:chExt cx="22218748" cy="5621261"/>
          </a:xfrm>
        </p:grpSpPr>
        <p:sp>
          <p:nvSpPr>
            <p:cNvPr id="193" name="Dreieck"/>
            <p:cNvSpPr/>
            <p:nvPr/>
          </p:nvSpPr>
          <p:spPr>
            <a:xfrm rot="8100000">
              <a:off x="1370236" y="1259320"/>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noFill/>
            <a:ln w="12700" cap="flat">
              <a:solidFill>
                <a:srgbClr val="000000"/>
              </a:solidFill>
              <a:prstDash val="solid"/>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94" name="über"/>
            <p:cNvSpPr txBox="1"/>
            <p:nvPr/>
          </p:nvSpPr>
          <p:spPr>
            <a:xfrm>
              <a:off x="-1" y="13196"/>
              <a:ext cx="1220640" cy="825501"/>
            </a:xfrm>
            <a:prstGeom prst="rect">
              <a:avLst/>
            </a:prstGeom>
            <a:solidFill>
              <a:srgbClr val="FFFFFF"/>
            </a:solidFill>
            <a:ln w="12700" cap="flat">
              <a:solidFill>
                <a:srgbClr val="000000"/>
              </a:solidFill>
              <a:prstDash val="solid"/>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4000">
                  <a:latin typeface="Comic Sans MS"/>
                  <a:ea typeface="Comic Sans MS"/>
                  <a:cs typeface="Comic Sans MS"/>
                  <a:sym typeface="Comic Sans MS"/>
                </a:defRPr>
              </a:lvl1pPr>
            </a:lstStyle>
            <a:p>
              <a:pPr/>
              <a:r>
                <a:t>über</a:t>
              </a:r>
            </a:p>
          </p:txBody>
        </p:sp>
        <p:sp>
          <p:nvSpPr>
            <p:cNvPr id="195" name="Quadrat"/>
            <p:cNvSpPr/>
            <p:nvPr/>
          </p:nvSpPr>
          <p:spPr>
            <a:xfrm>
              <a:off x="1370236" y="1968261"/>
              <a:ext cx="1422401" cy="1422401"/>
            </a:xfrm>
            <a:prstGeom prst="rect">
              <a:avLst/>
            </a:prstGeom>
            <a:noFill/>
            <a:ln w="12700" cap="flat">
              <a:solidFill>
                <a:srgbClr val="000000"/>
              </a:solidFill>
              <a:prstDash val="solid"/>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nvGrpSpPr>
            <p:cNvPr id="198" name="Gruppieren"/>
            <p:cNvGrpSpPr/>
            <p:nvPr/>
          </p:nvGrpSpPr>
          <p:grpSpPr>
            <a:xfrm>
              <a:off x="2976735" y="520700"/>
              <a:ext cx="3600049" cy="4317523"/>
              <a:chOff x="0" y="0"/>
              <a:chExt cx="3600048" cy="4317522"/>
            </a:xfrm>
          </p:grpSpPr>
          <p:sp>
            <p:nvSpPr>
              <p:cNvPr id="196" name="Dreieck"/>
              <p:cNvSpPr/>
              <p:nvPr/>
            </p:nvSpPr>
            <p:spPr>
              <a:xfrm rot="8100000">
                <a:off x="337293" y="294588"/>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pic>
            <p:nvPicPr>
              <p:cNvPr id="197" name="Finger_Tablet.png" descr="Finger_Tablet.png"/>
              <p:cNvPicPr>
                <a:picLocks noChangeAspect="1"/>
              </p:cNvPicPr>
              <p:nvPr/>
            </p:nvPicPr>
            <p:blipFill>
              <a:blip r:embed="rId3">
                <a:extLst/>
              </a:blip>
              <a:stretch>
                <a:fillRect/>
              </a:stretch>
            </p:blipFill>
            <p:spPr>
              <a:xfrm rot="20265875">
                <a:off x="574473" y="466659"/>
                <a:ext cx="2451101" cy="3517901"/>
              </a:xfrm>
              <a:prstGeom prst="rect">
                <a:avLst/>
              </a:prstGeom>
              <a:ln w="12700" cap="flat">
                <a:noFill/>
                <a:miter lim="400000"/>
              </a:ln>
              <a:effectLst/>
            </p:spPr>
          </p:pic>
        </p:grpSp>
        <p:sp>
          <p:nvSpPr>
            <p:cNvPr id="199" name="Linie"/>
            <p:cNvSpPr/>
            <p:nvPr/>
          </p:nvSpPr>
          <p:spPr>
            <a:xfrm flipH="1">
              <a:off x="2157527" y="1029349"/>
              <a:ext cx="1120104" cy="443506"/>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p>
          </p:txBody>
        </p:sp>
        <p:sp>
          <p:nvSpPr>
            <p:cNvPr id="200" name="das Quadrat."/>
            <p:cNvSpPr txBox="1"/>
            <p:nvPr/>
          </p:nvSpPr>
          <p:spPr>
            <a:xfrm>
              <a:off x="2712689" y="4795761"/>
              <a:ext cx="3451325" cy="825501"/>
            </a:xfrm>
            <a:prstGeom prst="rect">
              <a:avLst/>
            </a:prstGeom>
            <a:solidFill>
              <a:srgbClr val="FFFFFF"/>
            </a:solidFill>
            <a:ln w="12700" cap="flat">
              <a:solidFill>
                <a:srgbClr val="000000"/>
              </a:solidFill>
              <a:prstDash val="solid"/>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4000">
                  <a:latin typeface="Comic Sans MS"/>
                  <a:ea typeface="Comic Sans MS"/>
                  <a:cs typeface="Comic Sans MS"/>
                  <a:sym typeface="Comic Sans MS"/>
                </a:defRPr>
              </a:lvl1pPr>
            </a:lstStyle>
            <a:p>
              <a:pPr/>
              <a:r>
                <a:t>das Quadrat.</a:t>
              </a:r>
            </a:p>
          </p:txBody>
        </p:sp>
        <p:sp>
          <p:nvSpPr>
            <p:cNvPr id="201" name="neben"/>
            <p:cNvSpPr txBox="1"/>
            <p:nvPr/>
          </p:nvSpPr>
          <p:spPr>
            <a:xfrm>
              <a:off x="7849002" y="13196"/>
              <a:ext cx="1528218" cy="825501"/>
            </a:xfrm>
            <a:prstGeom prst="rect">
              <a:avLst/>
            </a:prstGeom>
            <a:solidFill>
              <a:srgbClr val="FFFFFF"/>
            </a:solidFill>
            <a:ln w="12700" cap="flat">
              <a:solidFill>
                <a:srgbClr val="000000"/>
              </a:solidFill>
              <a:prstDash val="solid"/>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4000">
                  <a:latin typeface="Comic Sans MS"/>
                  <a:ea typeface="Comic Sans MS"/>
                  <a:cs typeface="Comic Sans MS"/>
                  <a:sym typeface="Comic Sans MS"/>
                </a:defRPr>
              </a:lvl1pPr>
            </a:lstStyle>
            <a:p>
              <a:pPr/>
              <a:r>
                <a:t>neben</a:t>
              </a:r>
            </a:p>
          </p:txBody>
        </p:sp>
        <p:grpSp>
          <p:nvGrpSpPr>
            <p:cNvPr id="204" name="Gruppieren"/>
            <p:cNvGrpSpPr/>
            <p:nvPr/>
          </p:nvGrpSpPr>
          <p:grpSpPr>
            <a:xfrm rot="16200000">
              <a:off x="8683101" y="1466496"/>
              <a:ext cx="2011578" cy="2425930"/>
              <a:chOff x="0" y="0"/>
              <a:chExt cx="2011577" cy="2425929"/>
            </a:xfrm>
          </p:grpSpPr>
          <p:sp>
            <p:nvSpPr>
              <p:cNvPr id="202" name="Dreieck"/>
              <p:cNvSpPr/>
              <p:nvPr/>
            </p:nvSpPr>
            <p:spPr>
              <a:xfrm rot="8100000">
                <a:off x="294588" y="294588"/>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noFill/>
              <a:ln w="12700" cap="flat">
                <a:solidFill>
                  <a:srgbClr val="000000"/>
                </a:solidFill>
                <a:prstDash val="solid"/>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03" name="Quadrat"/>
              <p:cNvSpPr/>
              <p:nvPr/>
            </p:nvSpPr>
            <p:spPr>
              <a:xfrm>
                <a:off x="294588" y="1003529"/>
                <a:ext cx="1422401" cy="1422401"/>
              </a:xfrm>
              <a:prstGeom prst="rect">
                <a:avLst/>
              </a:prstGeom>
              <a:noFill/>
              <a:ln w="12700" cap="flat">
                <a:solidFill>
                  <a:srgbClr val="000000"/>
                </a:solidFill>
                <a:prstDash val="solid"/>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205" name="Dreieck"/>
            <p:cNvSpPr/>
            <p:nvPr/>
          </p:nvSpPr>
          <p:spPr>
            <a:xfrm rot="2596736">
              <a:off x="11316820" y="815288"/>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pic>
          <p:nvPicPr>
            <p:cNvPr id="206" name="Finger_Tablet.png" descr="Finger_Tablet.png"/>
            <p:cNvPicPr>
              <a:picLocks noChangeAspect="1"/>
            </p:cNvPicPr>
            <p:nvPr/>
          </p:nvPicPr>
          <p:blipFill>
            <a:blip r:embed="rId3">
              <a:extLst/>
            </a:blip>
            <a:stretch>
              <a:fillRect/>
            </a:stretch>
          </p:blipFill>
          <p:spPr>
            <a:xfrm rot="20265875">
              <a:off x="11372191" y="1058279"/>
              <a:ext cx="2451101" cy="3517901"/>
            </a:xfrm>
            <a:prstGeom prst="rect">
              <a:avLst/>
            </a:prstGeom>
            <a:ln w="12700" cap="flat">
              <a:noFill/>
              <a:miter lim="400000"/>
            </a:ln>
            <a:effectLst/>
          </p:spPr>
        </p:pic>
        <p:sp>
          <p:nvSpPr>
            <p:cNvPr id="207" name="Linie"/>
            <p:cNvSpPr/>
            <p:nvPr/>
          </p:nvSpPr>
          <p:spPr>
            <a:xfrm flipH="1">
              <a:off x="9124269" y="1523377"/>
              <a:ext cx="1536791" cy="802980"/>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p>
          </p:txBody>
        </p:sp>
        <p:sp>
          <p:nvSpPr>
            <p:cNvPr id="208" name="das Quadrat."/>
            <p:cNvSpPr txBox="1"/>
            <p:nvPr/>
          </p:nvSpPr>
          <p:spPr>
            <a:xfrm>
              <a:off x="10715480" y="4795761"/>
              <a:ext cx="3451325" cy="825501"/>
            </a:xfrm>
            <a:prstGeom prst="rect">
              <a:avLst/>
            </a:prstGeom>
            <a:solidFill>
              <a:srgbClr val="FFFFFF"/>
            </a:solidFill>
            <a:ln w="12700" cap="flat">
              <a:solidFill>
                <a:srgbClr val="000000"/>
              </a:solidFill>
              <a:prstDash val="solid"/>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4000">
                  <a:latin typeface="Comic Sans MS"/>
                  <a:ea typeface="Comic Sans MS"/>
                  <a:cs typeface="Comic Sans MS"/>
                  <a:sym typeface="Comic Sans MS"/>
                </a:defRPr>
              </a:lvl1pPr>
            </a:lstStyle>
            <a:p>
              <a:pPr/>
              <a:r>
                <a:t>das Quadrat.</a:t>
              </a:r>
            </a:p>
          </p:txBody>
        </p:sp>
        <p:sp>
          <p:nvSpPr>
            <p:cNvPr id="209" name="unter"/>
            <p:cNvSpPr txBox="1"/>
            <p:nvPr/>
          </p:nvSpPr>
          <p:spPr>
            <a:xfrm>
              <a:off x="15540017" y="13196"/>
              <a:ext cx="1424534" cy="825501"/>
            </a:xfrm>
            <a:prstGeom prst="rect">
              <a:avLst/>
            </a:prstGeom>
            <a:solidFill>
              <a:srgbClr val="FFFFFF"/>
            </a:solidFill>
            <a:ln w="12700" cap="flat">
              <a:solidFill>
                <a:srgbClr val="000000"/>
              </a:solidFill>
              <a:prstDash val="solid"/>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4000">
                  <a:latin typeface="Comic Sans MS"/>
                  <a:ea typeface="Comic Sans MS"/>
                  <a:cs typeface="Comic Sans MS"/>
                  <a:sym typeface="Comic Sans MS"/>
                </a:defRPr>
              </a:lvl1pPr>
            </a:lstStyle>
            <a:p>
              <a:pPr/>
              <a:r>
                <a:t>unter</a:t>
              </a:r>
            </a:p>
          </p:txBody>
        </p:sp>
        <p:grpSp>
          <p:nvGrpSpPr>
            <p:cNvPr id="212" name="Gruppieren"/>
            <p:cNvGrpSpPr/>
            <p:nvPr/>
          </p:nvGrpSpPr>
          <p:grpSpPr>
            <a:xfrm rot="10800000">
              <a:off x="16717612" y="1256832"/>
              <a:ext cx="2011578" cy="2425930"/>
              <a:chOff x="0" y="0"/>
              <a:chExt cx="2011577" cy="2425929"/>
            </a:xfrm>
          </p:grpSpPr>
          <p:sp>
            <p:nvSpPr>
              <p:cNvPr id="210" name="Dreieck"/>
              <p:cNvSpPr/>
              <p:nvPr/>
            </p:nvSpPr>
            <p:spPr>
              <a:xfrm rot="8100000">
                <a:off x="294588" y="294588"/>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noFill/>
              <a:ln w="12700" cap="flat">
                <a:solidFill>
                  <a:srgbClr val="000000"/>
                </a:solidFill>
                <a:prstDash val="solid"/>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11" name="Quadrat"/>
              <p:cNvSpPr/>
              <p:nvPr/>
            </p:nvSpPr>
            <p:spPr>
              <a:xfrm>
                <a:off x="294588" y="1003529"/>
                <a:ext cx="1422401" cy="1422401"/>
              </a:xfrm>
              <a:prstGeom prst="rect">
                <a:avLst/>
              </a:prstGeom>
              <a:noFill/>
              <a:ln w="12700" cap="flat">
                <a:solidFill>
                  <a:srgbClr val="000000"/>
                </a:solidFill>
                <a:prstDash val="solid"/>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213" name="Dreieck"/>
            <p:cNvSpPr/>
            <p:nvPr/>
          </p:nvSpPr>
          <p:spPr>
            <a:xfrm rot="18900000">
              <a:off x="18955993" y="294588"/>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pic>
          <p:nvPicPr>
            <p:cNvPr id="214" name="Finger_Tablet.png" descr="Finger_Tablet.png"/>
            <p:cNvPicPr>
              <a:picLocks noChangeAspect="1"/>
            </p:cNvPicPr>
            <p:nvPr/>
          </p:nvPicPr>
          <p:blipFill>
            <a:blip r:embed="rId3">
              <a:extLst/>
            </a:blip>
            <a:stretch>
              <a:fillRect/>
            </a:stretch>
          </p:blipFill>
          <p:spPr>
            <a:xfrm rot="20265875">
              <a:off x="19193174" y="987359"/>
              <a:ext cx="2451101" cy="3517901"/>
            </a:xfrm>
            <a:prstGeom prst="rect">
              <a:avLst/>
            </a:prstGeom>
            <a:ln w="12700" cap="flat">
              <a:noFill/>
              <a:miter lim="400000"/>
            </a:ln>
            <a:effectLst/>
          </p:spPr>
        </p:pic>
        <p:sp>
          <p:nvSpPr>
            <p:cNvPr id="215" name="Linie"/>
            <p:cNvSpPr/>
            <p:nvPr/>
          </p:nvSpPr>
          <p:spPr>
            <a:xfrm flipH="1">
              <a:off x="17680586" y="1914278"/>
              <a:ext cx="1120019" cy="1120018"/>
            </a:xfrm>
            <a:prstGeom prst="line">
              <a:avLst/>
            </a:prstGeom>
            <a:noFill/>
            <a:ln w="25400" cap="flat">
              <a:solidFill>
                <a:srgbClr val="000000"/>
              </a:solidFill>
              <a:prstDash val="solid"/>
              <a:miter lim="400000"/>
              <a:tailEnd type="triangle" w="med" len="med"/>
            </a:ln>
            <a:effectLst/>
          </p:spPr>
          <p:txBody>
            <a:bodyPr wrap="square" lIns="50800" tIns="50800" rIns="50800" bIns="50800" numCol="1" anchor="ctr">
              <a:noAutofit/>
            </a:bodyPr>
            <a:lstStyle/>
            <a:p>
              <a:pPr/>
            </a:p>
          </p:txBody>
        </p:sp>
        <p:sp>
          <p:nvSpPr>
            <p:cNvPr id="216" name="das Quadrat."/>
            <p:cNvSpPr txBox="1"/>
            <p:nvPr/>
          </p:nvSpPr>
          <p:spPr>
            <a:xfrm>
              <a:off x="18354653" y="4795761"/>
              <a:ext cx="3451325" cy="825501"/>
            </a:xfrm>
            <a:prstGeom prst="rect">
              <a:avLst/>
            </a:prstGeom>
            <a:solidFill>
              <a:srgbClr val="FFFFFF"/>
            </a:solidFill>
            <a:ln w="12700" cap="flat">
              <a:solidFill>
                <a:srgbClr val="000000"/>
              </a:solidFill>
              <a:prstDash val="solid"/>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4000">
                  <a:latin typeface="Comic Sans MS"/>
                  <a:ea typeface="Comic Sans MS"/>
                  <a:cs typeface="Comic Sans MS"/>
                  <a:sym typeface="Comic Sans MS"/>
                </a:defRPr>
              </a:lvl1pPr>
            </a:lstStyle>
            <a:p>
              <a:pPr/>
              <a:r>
                <a:t>das Quadrat.</a:t>
              </a:r>
            </a:p>
          </p:txBody>
        </p:sp>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19" name="Bild" descr="Bild"/>
          <p:cNvPicPr>
            <a:picLocks noChangeAspect="1"/>
          </p:cNvPicPr>
          <p:nvPr/>
        </p:nvPicPr>
        <p:blipFill>
          <a:blip r:embed="rId3">
            <a:extLst/>
          </a:blip>
          <a:stretch>
            <a:fillRect/>
          </a:stretch>
        </p:blipFill>
        <p:spPr>
          <a:xfrm>
            <a:off x="22948272" y="12397096"/>
            <a:ext cx="1125141" cy="1089423"/>
          </a:xfrm>
          <a:prstGeom prst="rect">
            <a:avLst/>
          </a:prstGeom>
          <a:ln w="12700">
            <a:miter lim="400000"/>
          </a:ln>
        </p:spPr>
      </p:pic>
      <p:sp>
        <p:nvSpPr>
          <p:cNvPr id="22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21" name="Diese Folie gehört zum Material und darf nicht entfernt werden."/>
          <p:cNvSpPr txBox="1"/>
          <p:nvPr/>
        </p:nvSpPr>
        <p:spPr>
          <a:xfrm>
            <a:off x="4565153" y="2929558"/>
            <a:ext cx="15181454" cy="762941"/>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2438339">
              <a:lnSpc>
                <a:spcPct val="90000"/>
              </a:lnSpc>
              <a:spcBef>
                <a:spcPts val="4500"/>
              </a:spcBef>
              <a:defRPr b="0" sz="4200">
                <a:solidFill>
                  <a:schemeClr val="accent1">
                    <a:lumOff val="-13575"/>
                  </a:schemeClr>
                </a:solidFill>
              </a:defRPr>
            </a:lvl1pPr>
          </a:lstStyle>
          <a:p>
            <a:pPr/>
            <a:r>
              <a:t>Diese Folie gehört zum Material und darf nicht entfernt werden.</a:t>
            </a:r>
          </a:p>
        </p:txBody>
      </p:sp>
      <p:sp>
        <p:nvSpPr>
          <p:cNvPr id="222" name="Dieses Material wurde vom PIKAS-Team für das Deutsche Zentrum für Lehrerbildung Mathematik (DZLM) konzipiert und kann, soweit nicht anderweitig gekennzeichnet, unter der Creative Commons Lizenz BY-SA: Namensnennung – Weitergabe unter gleichen Bedingungen"/>
          <p:cNvSpPr txBox="1"/>
          <p:nvPr/>
        </p:nvSpPr>
        <p:spPr>
          <a:xfrm>
            <a:off x="991939" y="5446011"/>
            <a:ext cx="22327883" cy="55149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defTabSz="642937">
              <a:defRPr b="0" sz="3500">
                <a:latin typeface="Open Sans"/>
                <a:ea typeface="Open Sans"/>
                <a:cs typeface="Open Sans"/>
                <a:sym typeface="Open Sans"/>
              </a:defRPr>
            </a:pPr>
            <a:r>
              <a:t>Dieses Material wurde vom PIKAS-Team für das Deutsche Zentrum für Lehrerbildung Mathematik (DZLM) konzipiert und kann, soweit nicht anderweitig gekennzeichnet, unter der </a:t>
            </a:r>
            <a:r>
              <a:rPr>
                <a:solidFill>
                  <a:schemeClr val="accent1">
                    <a:lumOff val="-13575"/>
                  </a:schemeClr>
                </a:solidFill>
              </a:rPr>
              <a:t>Creative Commons Lizenz BY-SA: Namensnennung – Weitergabe unter gleichen Bedingungen 4.0 </a:t>
            </a:r>
            <a:r>
              <a:rPr>
                <a:solidFill>
                  <a:srgbClr val="4472C4"/>
                </a:solidFill>
              </a:rPr>
              <a:t>International </a:t>
            </a:r>
            <a:r>
              <a:t>weiterverwendet werden.</a:t>
            </a:r>
          </a:p>
          <a:p>
            <a:pPr algn="l" defTabSz="642937">
              <a:defRPr b="0" sz="3500">
                <a:latin typeface="Open Sans"/>
                <a:ea typeface="Open Sans"/>
                <a:cs typeface="Open Sans"/>
                <a:sym typeface="Open Sans"/>
              </a:defRPr>
            </a:pPr>
            <a:r>
              <a:t>Das bedeutet: Alle Folien und Materialien können für Zwecke der Aus- und Fortbildung sowie der Unterrichtsvorbereitung unter der Bedingung heruntergeladen, verändert und genutzt werden, dass alle Quellenangaben erhalten bleiben, PIKAS als Urheber genannt und das neu entstandene Material unter den gleichen Bedingungen weitergegeben wird.</a:t>
            </a:r>
          </a:p>
          <a:p>
            <a:pPr algn="l" defTabSz="642937">
              <a:defRPr b="0" sz="3500">
                <a:latin typeface="Open Sans"/>
                <a:ea typeface="Open Sans"/>
                <a:cs typeface="Open Sans"/>
                <a:sym typeface="Open Sans"/>
              </a:defRPr>
            </a:pPr>
            <a:r>
              <a:t>Bildnachweise und Zitatquellen finden sich auf den jeweiligen Folien bzw. in den Zusatzmaterialien.</a:t>
            </a:r>
          </a:p>
          <a:p>
            <a:pPr algn="l" defTabSz="642937">
              <a:defRPr b="0" sz="3500">
                <a:latin typeface="Open Sans"/>
                <a:ea typeface="Open Sans"/>
                <a:cs typeface="Open Sans"/>
                <a:sym typeface="Open Sans"/>
              </a:defRPr>
            </a:pPr>
            <a:r>
              <a:t>Weitere Hinweise und Informationen zu PIKAS finden Sie unter </a:t>
            </a:r>
            <a:r>
              <a:rPr u="sng">
                <a:solidFill>
                  <a:srgbClr val="0000EE"/>
                </a:solidFill>
                <a:uFill>
                  <a:solidFill>
                    <a:srgbClr val="0000EE"/>
                  </a:solidFill>
                </a:uFill>
                <a:hlinkClick r:id="rId4" invalidUrl="" action="" tgtFrame="" tooltip="" history="1" highlightClick="0" endSnd="0"/>
              </a:rPr>
              <a:t>http://pikas.dzlm.de</a:t>
            </a:r>
            <a:r>
              <a:t>. </a:t>
            </a:r>
          </a:p>
        </p:txBody>
      </p:sp>
      <p:pic>
        <p:nvPicPr>
          <p:cNvPr id="223" name="Bild" descr="Bild"/>
          <p:cNvPicPr>
            <a:picLocks noChangeAspect="1"/>
          </p:cNvPicPr>
          <p:nvPr/>
        </p:nvPicPr>
        <p:blipFill>
          <a:blip r:embed="rId5">
            <a:extLst/>
          </a:blip>
          <a:stretch>
            <a:fillRect/>
          </a:stretch>
        </p:blipFill>
        <p:spPr>
          <a:xfrm>
            <a:off x="20870183" y="4578976"/>
            <a:ext cx="1982392" cy="696516"/>
          </a:xfrm>
          <a:prstGeom prst="rect">
            <a:avLst/>
          </a:prstGeom>
          <a:ln w="12700">
            <a:miter lim="400000"/>
          </a:ln>
        </p:spPr>
      </p:pic>
      <p:grpSp>
        <p:nvGrpSpPr>
          <p:cNvPr id="226" name="Hinweise zu den Lizenzbedingungen"/>
          <p:cNvGrpSpPr/>
          <p:nvPr/>
        </p:nvGrpSpPr>
        <p:grpSpPr>
          <a:xfrm>
            <a:off x="5920922" y="1261687"/>
            <a:ext cx="12542154" cy="1238569"/>
            <a:chOff x="0" y="0"/>
            <a:chExt cx="12542153" cy="1238568"/>
          </a:xfrm>
        </p:grpSpPr>
        <p:sp>
          <p:nvSpPr>
            <p:cNvPr id="225" name="Hinweise zu den Lizenzbedingungen"/>
            <p:cNvSpPr txBox="1"/>
            <p:nvPr/>
          </p:nvSpPr>
          <p:spPr>
            <a:xfrm>
              <a:off x="152400" y="101600"/>
              <a:ext cx="12237354" cy="832169"/>
            </a:xfrm>
            <a:prstGeom prst="rect">
              <a:avLst/>
            </a:prstGeom>
            <a:solidFill>
              <a:srgbClr val="FFFFFF"/>
            </a:solidFill>
            <a:ln>
              <a:noFill/>
            </a:ln>
            <a:effectLst/>
            <a:extLst>
              <a:ext uri="{C572A759-6A51-4108-AA02-DFA0A04FC94B}">
                <ma14:wrappingTextBoxFlag xmlns:ma14="http://schemas.microsoft.com/office/mac/drawingml/2011/main" val="1"/>
              </a:ext>
            </a:extLst>
          </p:spPr>
          <p:txBody>
            <a:bodyPr wrap="square" lIns="53578" tIns="53578" rIns="53578" bIns="53578" numCol="1" anchor="t">
              <a:normAutofit fontScale="100000" lnSpcReduction="0"/>
            </a:bodyPr>
            <a:lstStyle>
              <a:lvl1pPr defTabSz="503555">
                <a:defRPr sz="3904">
                  <a:latin typeface="Comic Sans MS"/>
                  <a:ea typeface="Comic Sans MS"/>
                  <a:cs typeface="Comic Sans MS"/>
                  <a:sym typeface="Comic Sans MS"/>
                </a:defRPr>
              </a:lvl1pPr>
            </a:lstStyle>
            <a:p>
              <a:pPr/>
              <a:r>
                <a:t>Hinweise zu den Lizenzbedingungen</a:t>
              </a:r>
            </a:p>
          </p:txBody>
        </p:sp>
        <p:pic>
          <p:nvPicPr>
            <p:cNvPr id="224" name="Hinweise zu den Lizenzbedingungen Hinweise zu den Lizenzbedingungen" descr="Hinweise zu den Lizenzbedingungen Hinweise zu den Lizenzbedingungen"/>
            <p:cNvPicPr>
              <a:picLocks noChangeAspect="0"/>
            </p:cNvPicPr>
            <p:nvPr/>
          </p:nvPicPr>
          <p:blipFill>
            <a:blip r:embed="rId6">
              <a:extLst/>
            </a:blip>
            <a:stretch>
              <a:fillRect/>
            </a:stretch>
          </p:blipFill>
          <p:spPr>
            <a:xfrm>
              <a:off x="-1" y="0"/>
              <a:ext cx="12542154" cy="1238569"/>
            </a:xfrm>
            <a:prstGeom prst="rect">
              <a:avLst/>
            </a:prstGeom>
            <a:effectLst/>
          </p:spPr>
        </p:pic>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